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925" r:id="rId2"/>
    <p:sldId id="2051" r:id="rId3"/>
    <p:sldId id="2053" r:id="rId4"/>
    <p:sldId id="2054" r:id="rId5"/>
    <p:sldId id="2057" r:id="rId6"/>
    <p:sldId id="2060" r:id="rId7"/>
    <p:sldId id="2069" r:id="rId8"/>
    <p:sldId id="2056" r:id="rId9"/>
    <p:sldId id="2073" r:id="rId10"/>
    <p:sldId id="2078" r:id="rId11"/>
    <p:sldId id="2059" r:id="rId12"/>
    <p:sldId id="2061" r:id="rId13"/>
    <p:sldId id="2068" r:id="rId14"/>
    <p:sldId id="2075" r:id="rId15"/>
    <p:sldId id="2077" r:id="rId16"/>
    <p:sldId id="2076" r:id="rId17"/>
    <p:sldId id="2074" r:id="rId18"/>
    <p:sldId id="2067" r:id="rId19"/>
    <p:sldId id="2079" r:id="rId20"/>
    <p:sldId id="2071" r:id="rId21"/>
    <p:sldId id="2072" r:id="rId22"/>
    <p:sldId id="2062" r:id="rId23"/>
  </p:sldIdLst>
  <p:sldSz cx="24377650" cy="13716000"/>
  <p:notesSz cx="6858000" cy="9144000"/>
  <p:embeddedFontLs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Karla" pitchFamily="2" charset="0"/>
      <p:regular r:id="rId30"/>
      <p:bold r:id="rId31"/>
      <p:italic r:id="rId32"/>
      <p:boldItalic r:id="rId33"/>
    </p:embeddedFont>
    <p:embeddedFont>
      <p:font typeface="Montserrat Light" panose="00000400000000000000" pitchFamily="2" charset="0"/>
      <p:regular r:id="rId34"/>
      <p:italic r:id="rId35"/>
    </p:embeddedFont>
    <p:embeddedFont>
      <p:font typeface="Lato Hairline" panose="020F0202020204030203" pitchFamily="34" charset="0"/>
      <p:regular r:id="rId36"/>
      <p:italic r:id="rId37"/>
    </p:embeddedFont>
    <p:embeddedFont>
      <p:font typeface="Raleway" panose="020B0503030101060003" pitchFamily="34" charset="0"/>
      <p:regular r:id="rId38"/>
      <p:bold r:id="rId39"/>
      <p:italic r:id="rId40"/>
      <p:boldItalic r:id="rId41"/>
    </p:embeddedFont>
    <p:embeddedFont>
      <p:font typeface="FontAwesome" pitchFamily="2" charset="0"/>
      <p:regular r:id="rId42"/>
    </p:embeddedFont>
    <p:embeddedFont>
      <p:font typeface="Lato Light" panose="020F0302020204030203" pitchFamily="34" charset="0"/>
      <p:regular r:id="rId43"/>
      <p:italic r:id="rId44"/>
    </p:embeddedFont>
    <p:embeddedFont>
      <p:font typeface="French Script MT" panose="03020402040607040605" pitchFamily="66" charset="0"/>
      <p:regular r:id="rId45"/>
    </p:embeddedFont>
    <p:embeddedFont>
      <p:font typeface="Amiri" panose="00000500000000000000" pitchFamily="2" charset="-78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hanga" panose="00000500000000000000" pitchFamily="2" charset="-78"/>
      <p:regular r:id="rId54"/>
      <p:bold r:id="rId55"/>
    </p:embeddedFont>
    <p:embeddedFont>
      <p:font typeface="Indie Flower" panose="02000000000000000000" pitchFamily="2" charset="0"/>
      <p:regular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4" pos="14326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54" userDrawn="1">
          <p15:clr>
            <a:srgbClr val="A4A3A4"/>
          </p15:clr>
        </p15:guide>
        <p15:guide id="13" orient="horz" pos="480" userDrawn="1">
          <p15:clr>
            <a:srgbClr val="A4A3A4"/>
          </p15:clr>
        </p15:guide>
        <p15:guide id="16" orient="horz" pos="4320" userDrawn="1">
          <p15:clr>
            <a:srgbClr val="A4A3A4"/>
          </p15:clr>
        </p15:guide>
        <p15:guide id="17" orient="horz" pos="6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4642"/>
    <a:srgbClr val="068587"/>
    <a:srgbClr val="273637"/>
    <a:srgbClr val="F89D16"/>
    <a:srgbClr val="00C25F"/>
    <a:srgbClr val="EF4642"/>
    <a:srgbClr val="F2CA95"/>
    <a:srgbClr val="34B7D5"/>
    <a:srgbClr val="FC5B3F"/>
    <a:srgbClr val="FF7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5" autoAdjust="0"/>
    <p:restoredTop sz="96121" autoAdjust="0"/>
  </p:normalViewPr>
  <p:slideViewPr>
    <p:cSldViewPr snapToGrid="0" snapToObjects="1">
      <p:cViewPr varScale="1">
        <p:scale>
          <a:sx n="25" d="100"/>
          <a:sy n="25" d="100"/>
        </p:scale>
        <p:origin x="84" y="504"/>
      </p:cViewPr>
      <p:guideLst>
        <p:guide orient="horz" pos="8112"/>
        <p:guide pos="14326"/>
        <p:guide pos="1078"/>
        <p:guide pos="7654"/>
        <p:guide orient="horz" pos="480"/>
        <p:guide orient="horz" pos="4320"/>
        <p:guide orient="horz" pos="62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328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62" Type="http://schemas.openxmlformats.org/officeDocument/2006/relationships/font" Target="fonts/font3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font" Target="fonts/font3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61" Type="http://schemas.openxmlformats.org/officeDocument/2006/relationships/font" Target="fonts/font3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font" Target="fonts/font3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font" Target="fonts/font3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BENEFITS</c:v>
                </c:pt>
              </c:strCache>
            </c:strRef>
          </c:tx>
          <c:spPr>
            <a:ln w="28575" cap="rnd">
              <a:solidFill>
                <a:srgbClr val="068587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Year 0</c:v>
                </c:pt>
                <c:pt idx="1">
                  <c:v>Year 1</c:v>
                </c:pt>
                <c:pt idx="2">
                  <c:v>Year 2</c:v>
                </c:pt>
                <c:pt idx="3">
                  <c:v>Year 3</c:v>
                </c:pt>
                <c:pt idx="4">
                  <c:v>Year 4</c:v>
                </c:pt>
                <c:pt idx="5">
                  <c:v>Year 5</c:v>
                </c:pt>
                <c:pt idx="6">
                  <c:v>Year 6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550000</c:v>
                </c:pt>
                <c:pt idx="2">
                  <c:v>1250000</c:v>
                </c:pt>
                <c:pt idx="3">
                  <c:v>3650000</c:v>
                </c:pt>
                <c:pt idx="4">
                  <c:v>5800000</c:v>
                </c:pt>
                <c:pt idx="5">
                  <c:v>7500000</c:v>
                </c:pt>
                <c:pt idx="6">
                  <c:v>9800000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AF-4227-8FE7-108CDB8514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ln w="28575" cap="rnd">
              <a:solidFill>
                <a:srgbClr val="EE464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Year 0</c:v>
                </c:pt>
                <c:pt idx="1">
                  <c:v>Year 1</c:v>
                </c:pt>
                <c:pt idx="2">
                  <c:v>Year 2</c:v>
                </c:pt>
                <c:pt idx="3">
                  <c:v>Year 3</c:v>
                </c:pt>
                <c:pt idx="4">
                  <c:v>Year 4</c:v>
                </c:pt>
                <c:pt idx="5">
                  <c:v>Year 5</c:v>
                </c:pt>
                <c:pt idx="6">
                  <c:v>Year 6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3000000</c:v>
                </c:pt>
                <c:pt idx="1">
                  <c:v>5000000</c:v>
                </c:pt>
                <c:pt idx="2">
                  <c:v>6000000</c:v>
                </c:pt>
                <c:pt idx="3">
                  <c:v>6500000</c:v>
                </c:pt>
                <c:pt idx="4">
                  <c:v>7000000</c:v>
                </c:pt>
                <c:pt idx="5">
                  <c:v>7500000</c:v>
                </c:pt>
                <c:pt idx="6">
                  <c:v>8000000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AF-4227-8FE7-108CDB8514B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879484032"/>
        <c:axId val="1815486240"/>
      </c:lineChart>
      <c:catAx>
        <c:axId val="18794840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486240"/>
        <c:crosses val="autoZero"/>
        <c:auto val="1"/>
        <c:lblAlgn val="ctr"/>
        <c:lblOffset val="100"/>
        <c:noMultiLvlLbl val="0"/>
      </c:catAx>
      <c:valAx>
        <c:axId val="181548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948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269E7-0AAB-734B-A0E5-6B71C2D5220C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0432-0574-7E4A-9407-64156FF5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4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09/11/17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8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89218" y="3117920"/>
            <a:ext cx="4451428" cy="781657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944385" y="3117920"/>
            <a:ext cx="4451428" cy="781657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650590" y="2827685"/>
            <a:ext cx="6291072" cy="795527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295361" y="2827685"/>
            <a:ext cx="6291072" cy="795527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5009322"/>
            <a:ext cx="24377651" cy="739127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076664"/>
            <a:ext cx="24377651" cy="586531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54867" y="6068411"/>
            <a:ext cx="9693917" cy="633218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10507" y="6068411"/>
            <a:ext cx="9693917" cy="633218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54868" y="6068411"/>
            <a:ext cx="6305916" cy="633218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076689" y="6068411"/>
            <a:ext cx="6305916" cy="633218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398509" y="6068411"/>
            <a:ext cx="6305916" cy="633218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25625" y="3233057"/>
            <a:ext cx="6656514" cy="878477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936768" y="3233057"/>
            <a:ext cx="6656514" cy="36249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936768" y="7263041"/>
            <a:ext cx="6656514" cy="47547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047911" y="3233056"/>
            <a:ext cx="6656514" cy="626263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68475" y="4432032"/>
            <a:ext cx="6620468" cy="36249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768475" y="8489926"/>
            <a:ext cx="6620468" cy="36249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54791" y="4432032"/>
            <a:ext cx="6620468" cy="36249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954791" y="8489926"/>
            <a:ext cx="6620468" cy="36249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6141107" y="4432032"/>
            <a:ext cx="6620468" cy="36249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6141107" y="8489926"/>
            <a:ext cx="6620468" cy="36249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4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122057" y="3419061"/>
            <a:ext cx="6620468" cy="1029693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35741" y="3419061"/>
            <a:ext cx="6620468" cy="435334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35741" y="8361647"/>
            <a:ext cx="6536058" cy="535435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3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14397" y="-35494"/>
            <a:ext cx="21956485" cy="11846560"/>
          </a:xfrm>
          <a:custGeom>
            <a:avLst/>
            <a:gdLst>
              <a:gd name="connsiteX0" fmla="*/ 0 w 13792200"/>
              <a:gd name="connsiteY0" fmla="*/ 8534400 h 8534400"/>
              <a:gd name="connsiteX1" fmla="*/ 0 w 13792200"/>
              <a:gd name="connsiteY1" fmla="*/ 0 h 8534400"/>
              <a:gd name="connsiteX2" fmla="*/ 13792200 w 13792200"/>
              <a:gd name="connsiteY2" fmla="*/ 8534400 h 8534400"/>
              <a:gd name="connsiteX3" fmla="*/ 0 w 13792200"/>
              <a:gd name="connsiteY3" fmla="*/ 8534400 h 8534400"/>
              <a:gd name="connsiteX0" fmla="*/ 0 w 22021800"/>
              <a:gd name="connsiteY0" fmla="*/ 8534400 h 8534400"/>
              <a:gd name="connsiteX1" fmla="*/ 0 w 22021800"/>
              <a:gd name="connsiteY1" fmla="*/ 0 h 8534400"/>
              <a:gd name="connsiteX2" fmla="*/ 22021800 w 22021800"/>
              <a:gd name="connsiteY2" fmla="*/ 0 h 8534400"/>
              <a:gd name="connsiteX3" fmla="*/ 0 w 22021800"/>
              <a:gd name="connsiteY3" fmla="*/ 8534400 h 8534400"/>
              <a:gd name="connsiteX0" fmla="*/ 0 w 22021800"/>
              <a:gd name="connsiteY0" fmla="*/ 11887200 h 11887200"/>
              <a:gd name="connsiteX1" fmla="*/ 0 w 22021800"/>
              <a:gd name="connsiteY1" fmla="*/ 0 h 11887200"/>
              <a:gd name="connsiteX2" fmla="*/ 22021800 w 22021800"/>
              <a:gd name="connsiteY2" fmla="*/ 0 h 11887200"/>
              <a:gd name="connsiteX3" fmla="*/ 0 w 22021800"/>
              <a:gd name="connsiteY3" fmla="*/ 11887200 h 11887200"/>
              <a:gd name="connsiteX0" fmla="*/ 0 w 22021800"/>
              <a:gd name="connsiteY0" fmla="*/ 11846560 h 11846560"/>
              <a:gd name="connsiteX1" fmla="*/ 0 w 22021800"/>
              <a:gd name="connsiteY1" fmla="*/ 0 h 11846560"/>
              <a:gd name="connsiteX2" fmla="*/ 22021800 w 22021800"/>
              <a:gd name="connsiteY2" fmla="*/ 0 h 11846560"/>
              <a:gd name="connsiteX3" fmla="*/ 0 w 22021800"/>
              <a:gd name="connsiteY3" fmla="*/ 11846560 h 11846560"/>
              <a:gd name="connsiteX0" fmla="*/ 0 w 21956485"/>
              <a:gd name="connsiteY0" fmla="*/ 11846560 h 11846560"/>
              <a:gd name="connsiteX1" fmla="*/ 0 w 21956485"/>
              <a:gd name="connsiteY1" fmla="*/ 0 h 11846560"/>
              <a:gd name="connsiteX2" fmla="*/ 21956485 w 21956485"/>
              <a:gd name="connsiteY2" fmla="*/ 32658 h 11846560"/>
              <a:gd name="connsiteX3" fmla="*/ 0 w 21956485"/>
              <a:gd name="connsiteY3" fmla="*/ 11846560 h 1184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56485" h="11846560">
                <a:moveTo>
                  <a:pt x="0" y="11846560"/>
                </a:moveTo>
                <a:lnTo>
                  <a:pt x="0" y="0"/>
                </a:lnTo>
                <a:lnTo>
                  <a:pt x="21956485" y="32658"/>
                </a:lnTo>
                <a:lnTo>
                  <a:pt x="0" y="1184656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4157" y="1649895"/>
            <a:ext cx="7076660" cy="1041620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6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11325" y="723900"/>
            <a:ext cx="16184789" cy="975904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686799" y="7452360"/>
            <a:ext cx="6615471" cy="62636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994535" y="0"/>
            <a:ext cx="12383115" cy="129159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937631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440019" y="0"/>
            <a:ext cx="10937631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5806056" cy="13716000"/>
          </a:xfrm>
          <a:custGeom>
            <a:avLst/>
            <a:gdLst>
              <a:gd name="connsiteX0" fmla="*/ 0 w 15806056"/>
              <a:gd name="connsiteY0" fmla="*/ 0 h 13716000"/>
              <a:gd name="connsiteX1" fmla="*/ 9050443 w 15806056"/>
              <a:gd name="connsiteY1" fmla="*/ 0 h 13716000"/>
              <a:gd name="connsiteX2" fmla="*/ 15806056 w 15806056"/>
              <a:gd name="connsiteY2" fmla="*/ 13716000 h 13716000"/>
              <a:gd name="connsiteX3" fmla="*/ 0 w 158060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6056" h="13716000">
                <a:moveTo>
                  <a:pt x="0" y="0"/>
                </a:moveTo>
                <a:lnTo>
                  <a:pt x="9050443" y="0"/>
                </a:lnTo>
                <a:lnTo>
                  <a:pt x="15806056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56174" y="0"/>
            <a:ext cx="15821476" cy="137160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418670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777244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1741287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5099861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3418670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777244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6"/>
          </p:nvPr>
        </p:nvSpPr>
        <p:spPr>
          <a:xfrm flipH="1">
            <a:off x="8450834" y="4999560"/>
            <a:ext cx="3204198" cy="3716872"/>
          </a:xfrm>
          <a:custGeom>
            <a:avLst/>
            <a:gdLst>
              <a:gd name="connsiteX0" fmla="*/ 1602098 w 3204198"/>
              <a:gd name="connsiteY0" fmla="*/ 0 h 3716872"/>
              <a:gd name="connsiteX1" fmla="*/ 0 w 3204198"/>
              <a:gd name="connsiteY1" fmla="*/ 801050 h 3716872"/>
              <a:gd name="connsiteX2" fmla="*/ 0 w 3204198"/>
              <a:gd name="connsiteY2" fmla="*/ 2915822 h 3716872"/>
              <a:gd name="connsiteX3" fmla="*/ 1602098 w 3204198"/>
              <a:gd name="connsiteY3" fmla="*/ 3716872 h 3716872"/>
              <a:gd name="connsiteX4" fmla="*/ 3204198 w 3204198"/>
              <a:gd name="connsiteY4" fmla="*/ 2915822 h 3716872"/>
              <a:gd name="connsiteX5" fmla="*/ 3204198 w 3204198"/>
              <a:gd name="connsiteY5" fmla="*/ 801050 h 371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98" h="3716872">
                <a:moveTo>
                  <a:pt x="1602098" y="0"/>
                </a:moveTo>
                <a:lnTo>
                  <a:pt x="0" y="801050"/>
                </a:lnTo>
                <a:lnTo>
                  <a:pt x="0" y="2915822"/>
                </a:lnTo>
                <a:lnTo>
                  <a:pt x="1602098" y="3716872"/>
                </a:lnTo>
                <a:lnTo>
                  <a:pt x="3204198" y="2915822"/>
                </a:lnTo>
                <a:lnTo>
                  <a:pt x="3204198" y="8010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207443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17566017" y="1906147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/>
          </p:nvPr>
        </p:nvSpPr>
        <p:spPr>
          <a:xfrm>
            <a:off x="12530060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5888634" y="4999559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14207443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7566017" y="8092971"/>
            <a:ext cx="3200400" cy="3712463"/>
          </a:xfrm>
          <a:custGeom>
            <a:avLst/>
            <a:gdLst>
              <a:gd name="connsiteX0" fmla="*/ 2468878 w 4937758"/>
              <a:gd name="connsiteY0" fmla="*/ 0 h 5727802"/>
              <a:gd name="connsiteX1" fmla="*/ 4937758 w 4937758"/>
              <a:gd name="connsiteY1" fmla="*/ 1234440 h 5727802"/>
              <a:gd name="connsiteX2" fmla="*/ 4937758 w 4937758"/>
              <a:gd name="connsiteY2" fmla="*/ 4493362 h 5727802"/>
              <a:gd name="connsiteX3" fmla="*/ 2468878 w 4937758"/>
              <a:gd name="connsiteY3" fmla="*/ 5727802 h 5727802"/>
              <a:gd name="connsiteX4" fmla="*/ 0 w 4937758"/>
              <a:gd name="connsiteY4" fmla="*/ 4493362 h 5727802"/>
              <a:gd name="connsiteX5" fmla="*/ 0 w 4937758"/>
              <a:gd name="connsiteY5" fmla="*/ 1234440 h 572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58" h="5727802">
                <a:moveTo>
                  <a:pt x="2468878" y="0"/>
                </a:moveTo>
                <a:lnTo>
                  <a:pt x="4937758" y="1234440"/>
                </a:lnTo>
                <a:lnTo>
                  <a:pt x="4937758" y="4493362"/>
                </a:lnTo>
                <a:lnTo>
                  <a:pt x="2468878" y="5727802"/>
                </a:lnTo>
                <a:lnTo>
                  <a:pt x="0" y="4493362"/>
                </a:lnTo>
                <a:lnTo>
                  <a:pt x="0" y="12344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4"/>
          </p:nvPr>
        </p:nvSpPr>
        <p:spPr>
          <a:xfrm flipH="1">
            <a:off x="19239607" y="4999560"/>
            <a:ext cx="3204198" cy="3716872"/>
          </a:xfrm>
          <a:custGeom>
            <a:avLst/>
            <a:gdLst>
              <a:gd name="connsiteX0" fmla="*/ 1602098 w 3204198"/>
              <a:gd name="connsiteY0" fmla="*/ 0 h 3716872"/>
              <a:gd name="connsiteX1" fmla="*/ 0 w 3204198"/>
              <a:gd name="connsiteY1" fmla="*/ 801050 h 3716872"/>
              <a:gd name="connsiteX2" fmla="*/ 0 w 3204198"/>
              <a:gd name="connsiteY2" fmla="*/ 2915822 h 3716872"/>
              <a:gd name="connsiteX3" fmla="*/ 1602098 w 3204198"/>
              <a:gd name="connsiteY3" fmla="*/ 3716872 h 3716872"/>
              <a:gd name="connsiteX4" fmla="*/ 3204198 w 3204198"/>
              <a:gd name="connsiteY4" fmla="*/ 2915822 h 3716872"/>
              <a:gd name="connsiteX5" fmla="*/ 3204198 w 3204198"/>
              <a:gd name="connsiteY5" fmla="*/ 801050 h 371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98" h="3716872">
                <a:moveTo>
                  <a:pt x="1602098" y="0"/>
                </a:moveTo>
                <a:lnTo>
                  <a:pt x="0" y="801050"/>
                </a:lnTo>
                <a:lnTo>
                  <a:pt x="0" y="2915822"/>
                </a:lnTo>
                <a:lnTo>
                  <a:pt x="1602098" y="3716872"/>
                </a:lnTo>
                <a:lnTo>
                  <a:pt x="3204198" y="2915822"/>
                </a:lnTo>
                <a:lnTo>
                  <a:pt x="3204198" y="8010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faul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42"/>
          <p:cNvSpPr>
            <a:spLocks noGrp="1"/>
          </p:cNvSpPr>
          <p:nvPr>
            <p:ph type="pic" sz="quarter" idx="10"/>
          </p:nvPr>
        </p:nvSpPr>
        <p:spPr>
          <a:xfrm>
            <a:off x="15862645" y="0"/>
            <a:ext cx="8515005" cy="13716000"/>
          </a:xfrm>
          <a:custGeom>
            <a:avLst/>
            <a:gdLst>
              <a:gd name="connsiteX0" fmla="*/ 4270431 w 8515005"/>
              <a:gd name="connsiteY0" fmla="*/ 3854511 h 13716000"/>
              <a:gd name="connsiteX1" fmla="*/ 6856159 w 8515005"/>
              <a:gd name="connsiteY1" fmla="*/ 5363370 h 13716000"/>
              <a:gd name="connsiteX2" fmla="*/ 6856159 w 8515005"/>
              <a:gd name="connsiteY2" fmla="*/ 8325903 h 13716000"/>
              <a:gd name="connsiteX3" fmla="*/ 4270431 w 8515005"/>
              <a:gd name="connsiteY3" fmla="*/ 9834760 h 13716000"/>
              <a:gd name="connsiteX4" fmla="*/ 1685563 w 8515005"/>
              <a:gd name="connsiteY4" fmla="*/ 8325903 h 13716000"/>
              <a:gd name="connsiteX5" fmla="*/ 1685563 w 8515005"/>
              <a:gd name="connsiteY5" fmla="*/ 5363370 h 13716000"/>
              <a:gd name="connsiteX6" fmla="*/ 4270431 w 8515005"/>
              <a:gd name="connsiteY6" fmla="*/ 3800192 h 13716000"/>
              <a:gd name="connsiteX7" fmla="*/ 1604545 w 8515005"/>
              <a:gd name="connsiteY7" fmla="*/ 5309051 h 13716000"/>
              <a:gd name="connsiteX8" fmla="*/ 1604545 w 8515005"/>
              <a:gd name="connsiteY8" fmla="*/ 8380222 h 13716000"/>
              <a:gd name="connsiteX9" fmla="*/ 4270431 w 8515005"/>
              <a:gd name="connsiteY9" fmla="*/ 9915808 h 13716000"/>
              <a:gd name="connsiteX10" fmla="*/ 6910459 w 8515005"/>
              <a:gd name="connsiteY10" fmla="*/ 8380222 h 13716000"/>
              <a:gd name="connsiteX11" fmla="*/ 6910459 w 8515005"/>
              <a:gd name="connsiteY11" fmla="*/ 5309051 h 13716000"/>
              <a:gd name="connsiteX12" fmla="*/ 0 w 8515005"/>
              <a:gd name="connsiteY12" fmla="*/ 0 h 13716000"/>
              <a:gd name="connsiteX13" fmla="*/ 8515005 w 8515005"/>
              <a:gd name="connsiteY13" fmla="*/ 0 h 13716000"/>
              <a:gd name="connsiteX14" fmla="*/ 8515005 w 8515005"/>
              <a:gd name="connsiteY14" fmla="*/ 13716000 h 13716000"/>
              <a:gd name="connsiteX15" fmla="*/ 0 w 8515005"/>
              <a:gd name="connsiteY1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515005" h="13716000">
                <a:moveTo>
                  <a:pt x="4270431" y="3854511"/>
                </a:moveTo>
                <a:lnTo>
                  <a:pt x="6856159" y="5363370"/>
                </a:lnTo>
                <a:lnTo>
                  <a:pt x="6856159" y="8325903"/>
                </a:lnTo>
                <a:lnTo>
                  <a:pt x="4270431" y="9834760"/>
                </a:lnTo>
                <a:lnTo>
                  <a:pt x="1685563" y="8325903"/>
                </a:lnTo>
                <a:lnTo>
                  <a:pt x="1685563" y="5363370"/>
                </a:lnTo>
                <a:close/>
                <a:moveTo>
                  <a:pt x="4270431" y="3800192"/>
                </a:moveTo>
                <a:lnTo>
                  <a:pt x="1604545" y="5309051"/>
                </a:lnTo>
                <a:lnTo>
                  <a:pt x="1604545" y="8380222"/>
                </a:lnTo>
                <a:lnTo>
                  <a:pt x="4270431" y="9915808"/>
                </a:lnTo>
                <a:lnTo>
                  <a:pt x="6910459" y="8380222"/>
                </a:lnTo>
                <a:lnTo>
                  <a:pt x="6910459" y="5309051"/>
                </a:lnTo>
                <a:close/>
                <a:moveTo>
                  <a:pt x="0" y="0"/>
                </a:moveTo>
                <a:lnTo>
                  <a:pt x="8515005" y="0"/>
                </a:lnTo>
                <a:lnTo>
                  <a:pt x="8515005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439775" y="0"/>
            <a:ext cx="10937875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937875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937875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937874" y="0"/>
            <a:ext cx="13439776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439775" y="0"/>
            <a:ext cx="10937875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439776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767733" y="0"/>
            <a:ext cx="5790871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1865" y="0"/>
            <a:ext cx="5283201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4581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54581" y="0"/>
            <a:ext cx="4060850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6403" y="0"/>
            <a:ext cx="4081412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249676" y="0"/>
            <a:ext cx="4042040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0278817" y="0"/>
            <a:ext cx="4054581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858000"/>
            <a:ext cx="4054581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54581" y="6858000"/>
            <a:ext cx="4060850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09162" y="6858000"/>
            <a:ext cx="4087855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207815" y="6858000"/>
            <a:ext cx="4054581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6249676" y="6858000"/>
            <a:ext cx="4042040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0278817" y="6858000"/>
            <a:ext cx="4054581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07815" y="0"/>
            <a:ext cx="4054581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17" cy="13716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33" y="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88833" y="685800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4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33" y="0"/>
            <a:ext cx="12188817" cy="13716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685800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331460" y="3424582"/>
            <a:ext cx="10455371" cy="590727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807289" y="51660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7749150" y="51660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865430" y="51660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23571" y="5166068"/>
            <a:ext cx="3877082" cy="4497415"/>
          </a:xfrm>
          <a:custGeom>
            <a:avLst/>
            <a:gdLst>
              <a:gd name="connsiteX0" fmla="*/ 1938542 w 3877082"/>
              <a:gd name="connsiteY0" fmla="*/ 0 h 4497415"/>
              <a:gd name="connsiteX1" fmla="*/ 3877082 w 3877082"/>
              <a:gd name="connsiteY1" fmla="*/ 969271 h 4497415"/>
              <a:gd name="connsiteX2" fmla="*/ 3877082 w 3877082"/>
              <a:gd name="connsiteY2" fmla="*/ 3528144 h 4497415"/>
              <a:gd name="connsiteX3" fmla="*/ 1938542 w 3877082"/>
              <a:gd name="connsiteY3" fmla="*/ 4497415 h 4497415"/>
              <a:gd name="connsiteX4" fmla="*/ 0 w 3877082"/>
              <a:gd name="connsiteY4" fmla="*/ 3528144 h 4497415"/>
              <a:gd name="connsiteX5" fmla="*/ 0 w 3877082"/>
              <a:gd name="connsiteY5" fmla="*/ 969271 h 4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7082" h="4497415">
                <a:moveTo>
                  <a:pt x="1938542" y="0"/>
                </a:moveTo>
                <a:lnTo>
                  <a:pt x="3877082" y="969271"/>
                </a:lnTo>
                <a:lnTo>
                  <a:pt x="3877082" y="3528144"/>
                </a:lnTo>
                <a:lnTo>
                  <a:pt x="1938542" y="4497415"/>
                </a:lnTo>
                <a:lnTo>
                  <a:pt x="0" y="3528144"/>
                </a:lnTo>
                <a:lnTo>
                  <a:pt x="0" y="9692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0535479"/>
            <a:ext cx="24377650" cy="3180522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11326" y="4154556"/>
            <a:ext cx="10553700" cy="95614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36656" y="0"/>
            <a:ext cx="8138102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138103" y="0"/>
            <a:ext cx="8101445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276205" y="0"/>
            <a:ext cx="8101445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-594056" y="-653034"/>
            <a:ext cx="25373262" cy="10401898"/>
          </a:xfrm>
          <a:custGeom>
            <a:avLst/>
            <a:gdLst>
              <a:gd name="connsiteX0" fmla="*/ 16255758 w 23037085"/>
              <a:gd name="connsiteY0" fmla="*/ 9272341 h 9444169"/>
              <a:gd name="connsiteX1" fmla="*/ 16276398 w 23037085"/>
              <a:gd name="connsiteY1" fmla="*/ 9275829 h 9444169"/>
              <a:gd name="connsiteX2" fmla="*/ 16271246 w 23037085"/>
              <a:gd name="connsiteY2" fmla="*/ 9272850 h 9444169"/>
              <a:gd name="connsiteX3" fmla="*/ 15070328 w 23037085"/>
              <a:gd name="connsiteY3" fmla="*/ 9151221 h 9444169"/>
              <a:gd name="connsiteX4" fmla="*/ 15117004 w 23037085"/>
              <a:gd name="connsiteY4" fmla="*/ 9151221 h 9444169"/>
              <a:gd name="connsiteX5" fmla="*/ 15117004 w 23037085"/>
              <a:gd name="connsiteY5" fmla="*/ 9162360 h 9444169"/>
              <a:gd name="connsiteX6" fmla="*/ 15070328 w 23037085"/>
              <a:gd name="connsiteY6" fmla="*/ 9162360 h 9444169"/>
              <a:gd name="connsiteX7" fmla="*/ 15070328 w 23037085"/>
              <a:gd name="connsiteY7" fmla="*/ 9151221 h 9444169"/>
              <a:gd name="connsiteX8" fmla="*/ 14445446 w 23037085"/>
              <a:gd name="connsiteY8" fmla="*/ 9089955 h 9444169"/>
              <a:gd name="connsiteX9" fmla="*/ 14456586 w 23037085"/>
              <a:gd name="connsiteY9" fmla="*/ 9101093 h 9444169"/>
              <a:gd name="connsiteX10" fmla="*/ 14445446 w 23037085"/>
              <a:gd name="connsiteY10" fmla="*/ 9101093 h 9444169"/>
              <a:gd name="connsiteX11" fmla="*/ 14445446 w 23037085"/>
              <a:gd name="connsiteY11" fmla="*/ 9089955 h 9444169"/>
              <a:gd name="connsiteX12" fmla="*/ 16755944 w 23037085"/>
              <a:gd name="connsiteY12" fmla="*/ 9058499 h 9444169"/>
              <a:gd name="connsiteX13" fmla="*/ 16756448 w 23037085"/>
              <a:gd name="connsiteY13" fmla="*/ 9059030 h 9444169"/>
              <a:gd name="connsiteX14" fmla="*/ 16758626 w 23037085"/>
              <a:gd name="connsiteY14" fmla="*/ 9059353 h 9444169"/>
              <a:gd name="connsiteX15" fmla="*/ 18853984 w 23037085"/>
              <a:gd name="connsiteY15" fmla="*/ 9012713 h 9444169"/>
              <a:gd name="connsiteX16" fmla="*/ 18862058 w 23037085"/>
              <a:gd name="connsiteY16" fmla="*/ 9015265 h 9444169"/>
              <a:gd name="connsiteX17" fmla="*/ 18862986 w 23037085"/>
              <a:gd name="connsiteY17" fmla="*/ 9012713 h 9444169"/>
              <a:gd name="connsiteX18" fmla="*/ 21471232 w 23037085"/>
              <a:gd name="connsiteY18" fmla="*/ 9011685 h 9444169"/>
              <a:gd name="connsiteX19" fmla="*/ 21472190 w 23037085"/>
              <a:gd name="connsiteY19" fmla="*/ 9029361 h 9444169"/>
              <a:gd name="connsiteX20" fmla="*/ 21481962 w 23037085"/>
              <a:gd name="connsiteY20" fmla="*/ 9021453 h 9444169"/>
              <a:gd name="connsiteX21" fmla="*/ 21483104 w 23037085"/>
              <a:gd name="connsiteY21" fmla="*/ 9013614 h 9444169"/>
              <a:gd name="connsiteX22" fmla="*/ 21478460 w 23037085"/>
              <a:gd name="connsiteY22" fmla="*/ 9015325 h 9444169"/>
              <a:gd name="connsiteX23" fmla="*/ 21480598 w 23037085"/>
              <a:gd name="connsiteY23" fmla="*/ 9013062 h 9444169"/>
              <a:gd name="connsiteX24" fmla="*/ 21584492 w 23037085"/>
              <a:gd name="connsiteY24" fmla="*/ 8988781 h 9444169"/>
              <a:gd name="connsiteX25" fmla="*/ 21584172 w 23037085"/>
              <a:gd name="connsiteY25" fmla="*/ 8988898 h 9444169"/>
              <a:gd name="connsiteX26" fmla="*/ 21581784 w 23037085"/>
              <a:gd name="connsiteY26" fmla="*/ 8989080 h 9444169"/>
              <a:gd name="connsiteX27" fmla="*/ 21584122 w 23037085"/>
              <a:gd name="connsiteY27" fmla="*/ 8992087 h 9444169"/>
              <a:gd name="connsiteX28" fmla="*/ 21584122 w 23037085"/>
              <a:gd name="connsiteY28" fmla="*/ 8991728 h 9444169"/>
              <a:gd name="connsiteX29" fmla="*/ 21229604 w 23037085"/>
              <a:gd name="connsiteY29" fmla="*/ 8847227 h 9444169"/>
              <a:gd name="connsiteX30" fmla="*/ 21219814 w 23037085"/>
              <a:gd name="connsiteY30" fmla="*/ 8850739 h 9444169"/>
              <a:gd name="connsiteX31" fmla="*/ 21133872 w 23037085"/>
              <a:gd name="connsiteY31" fmla="*/ 8933030 h 9444169"/>
              <a:gd name="connsiteX32" fmla="*/ 20770706 w 23037085"/>
              <a:gd name="connsiteY32" fmla="*/ 8960461 h 9444169"/>
              <a:gd name="connsiteX33" fmla="*/ 20698914 w 23037085"/>
              <a:gd name="connsiteY33" fmla="*/ 8924006 h 9444169"/>
              <a:gd name="connsiteX34" fmla="*/ 20687586 w 23037085"/>
              <a:gd name="connsiteY34" fmla="*/ 8918255 h 9444169"/>
              <a:gd name="connsiteX35" fmla="*/ 20623554 w 23037085"/>
              <a:gd name="connsiteY35" fmla="*/ 8930450 h 9444169"/>
              <a:gd name="connsiteX36" fmla="*/ 20315636 w 23037085"/>
              <a:gd name="connsiteY36" fmla="*/ 8957795 h 9444169"/>
              <a:gd name="connsiteX37" fmla="*/ 20174156 w 23037085"/>
              <a:gd name="connsiteY37" fmla="*/ 8985140 h 9444169"/>
              <a:gd name="connsiteX38" fmla="*/ 20160928 w 23037085"/>
              <a:gd name="connsiteY38" fmla="*/ 8989621 h 9444169"/>
              <a:gd name="connsiteX39" fmla="*/ 20183112 w 23037085"/>
              <a:gd name="connsiteY39" fmla="*/ 8994827 h 9444169"/>
              <a:gd name="connsiteX40" fmla="*/ 20264924 w 23037085"/>
              <a:gd name="connsiteY40" fmla="*/ 9011026 h 9444169"/>
              <a:gd name="connsiteX41" fmla="*/ 20269522 w 23037085"/>
              <a:gd name="connsiteY41" fmla="*/ 9013799 h 9444169"/>
              <a:gd name="connsiteX42" fmla="*/ 20317476 w 23037085"/>
              <a:gd name="connsiteY42" fmla="*/ 9025240 h 9444169"/>
              <a:gd name="connsiteX43" fmla="*/ 20345212 w 23037085"/>
              <a:gd name="connsiteY43" fmla="*/ 9025240 h 9444169"/>
              <a:gd name="connsiteX44" fmla="*/ 20342432 w 23037085"/>
              <a:gd name="connsiteY44" fmla="*/ 9054656 h 9444169"/>
              <a:gd name="connsiteX45" fmla="*/ 20343748 w 23037085"/>
              <a:gd name="connsiteY45" fmla="*/ 9054656 h 9444169"/>
              <a:gd name="connsiteX46" fmla="*/ 20351906 w 23037085"/>
              <a:gd name="connsiteY46" fmla="*/ 9061435 h 9444169"/>
              <a:gd name="connsiteX47" fmla="*/ 20354218 w 23037085"/>
              <a:gd name="connsiteY47" fmla="*/ 9054677 h 9444169"/>
              <a:gd name="connsiteX48" fmla="*/ 20466994 w 23037085"/>
              <a:gd name="connsiteY48" fmla="*/ 9083190 h 9444169"/>
              <a:gd name="connsiteX49" fmla="*/ 20593684 w 23037085"/>
              <a:gd name="connsiteY49" fmla="*/ 9112958 h 9444169"/>
              <a:gd name="connsiteX50" fmla="*/ 20627198 w 23037085"/>
              <a:gd name="connsiteY50" fmla="*/ 9106015 h 9444169"/>
              <a:gd name="connsiteX51" fmla="*/ 20904564 w 23037085"/>
              <a:gd name="connsiteY51" fmla="*/ 9079969 h 9444169"/>
              <a:gd name="connsiteX52" fmla="*/ 21070566 w 23037085"/>
              <a:gd name="connsiteY52" fmla="*/ 8996080 h 9444169"/>
              <a:gd name="connsiteX53" fmla="*/ 21125900 w 23037085"/>
              <a:gd name="connsiteY53" fmla="*/ 8969020 h 9444169"/>
              <a:gd name="connsiteX54" fmla="*/ 21252824 w 23037085"/>
              <a:gd name="connsiteY54" fmla="*/ 8975785 h 9444169"/>
              <a:gd name="connsiteX55" fmla="*/ 21280142 w 23037085"/>
              <a:gd name="connsiteY55" fmla="*/ 8986148 h 9444169"/>
              <a:gd name="connsiteX56" fmla="*/ 21339332 w 23037085"/>
              <a:gd name="connsiteY56" fmla="*/ 8983671 h 9444169"/>
              <a:gd name="connsiteX57" fmla="*/ 21397732 w 23037085"/>
              <a:gd name="connsiteY57" fmla="*/ 8960550 h 9444169"/>
              <a:gd name="connsiteX58" fmla="*/ 21383976 w 23037085"/>
              <a:gd name="connsiteY58" fmla="*/ 8940710 h 9444169"/>
              <a:gd name="connsiteX59" fmla="*/ 21306572 w 23037085"/>
              <a:gd name="connsiteY59" fmla="*/ 8936984 h 9444169"/>
              <a:gd name="connsiteX60" fmla="*/ 21224130 w 23037085"/>
              <a:gd name="connsiteY60" fmla="*/ 8882237 h 9444169"/>
              <a:gd name="connsiteX61" fmla="*/ 13354960 w 23037085"/>
              <a:gd name="connsiteY61" fmla="*/ 8833579 h 9444169"/>
              <a:gd name="connsiteX62" fmla="*/ 13378866 w 23037085"/>
              <a:gd name="connsiteY62" fmla="*/ 8833579 h 9444169"/>
              <a:gd name="connsiteX63" fmla="*/ 13450588 w 23037085"/>
              <a:gd name="connsiteY63" fmla="*/ 8833579 h 9444169"/>
              <a:gd name="connsiteX64" fmla="*/ 13450588 w 23037085"/>
              <a:gd name="connsiteY64" fmla="*/ 8856042 h 9444169"/>
              <a:gd name="connsiteX65" fmla="*/ 13354960 w 23037085"/>
              <a:gd name="connsiteY65" fmla="*/ 8856042 h 9444169"/>
              <a:gd name="connsiteX66" fmla="*/ 13354960 w 23037085"/>
              <a:gd name="connsiteY66" fmla="*/ 8836387 h 9444169"/>
              <a:gd name="connsiteX67" fmla="*/ 8803812 w 23037085"/>
              <a:gd name="connsiteY67" fmla="*/ 8790080 h 9444169"/>
              <a:gd name="connsiteX68" fmla="*/ 8808538 w 23037085"/>
              <a:gd name="connsiteY68" fmla="*/ 8794779 h 9444169"/>
              <a:gd name="connsiteX69" fmla="*/ 8797336 w 23037085"/>
              <a:gd name="connsiteY69" fmla="*/ 8794779 h 9444169"/>
              <a:gd name="connsiteX70" fmla="*/ 8803812 w 23037085"/>
              <a:gd name="connsiteY70" fmla="*/ 8790080 h 9444169"/>
              <a:gd name="connsiteX71" fmla="*/ 14173608 w 23037085"/>
              <a:gd name="connsiteY71" fmla="*/ 8771754 h 9444169"/>
              <a:gd name="connsiteX72" fmla="*/ 14173178 w 23037085"/>
              <a:gd name="connsiteY72" fmla="*/ 8773772 h 9444169"/>
              <a:gd name="connsiteX73" fmla="*/ 14175886 w 23037085"/>
              <a:gd name="connsiteY73" fmla="*/ 8773754 h 9444169"/>
              <a:gd name="connsiteX74" fmla="*/ 14175886 w 23037085"/>
              <a:gd name="connsiteY74" fmla="*/ 8771989 h 9444169"/>
              <a:gd name="connsiteX75" fmla="*/ 18264794 w 23037085"/>
              <a:gd name="connsiteY75" fmla="*/ 8763647 h 9444169"/>
              <a:gd name="connsiteX76" fmla="*/ 18270606 w 23037085"/>
              <a:gd name="connsiteY76" fmla="*/ 8765120 h 9444169"/>
              <a:gd name="connsiteX77" fmla="*/ 18265596 w 23037085"/>
              <a:gd name="connsiteY77" fmla="*/ 8763647 h 9444169"/>
              <a:gd name="connsiteX78" fmla="*/ 13864864 w 23037085"/>
              <a:gd name="connsiteY78" fmla="*/ 8701142 h 9444169"/>
              <a:gd name="connsiteX79" fmla="*/ 13866870 w 23037085"/>
              <a:gd name="connsiteY79" fmla="*/ 8714772 h 9444169"/>
              <a:gd name="connsiteX80" fmla="*/ 13878226 w 23037085"/>
              <a:gd name="connsiteY80" fmla="*/ 8716263 h 9444169"/>
              <a:gd name="connsiteX81" fmla="*/ 13878226 w 23037085"/>
              <a:gd name="connsiteY81" fmla="*/ 8706936 h 9444169"/>
              <a:gd name="connsiteX82" fmla="*/ 18185254 w 23037085"/>
              <a:gd name="connsiteY82" fmla="*/ 8662780 h 9444169"/>
              <a:gd name="connsiteX83" fmla="*/ 18185618 w 23037085"/>
              <a:gd name="connsiteY83" fmla="*/ 8663854 h 9444169"/>
              <a:gd name="connsiteX84" fmla="*/ 18186162 w 23037085"/>
              <a:gd name="connsiteY84" fmla="*/ 8662808 h 9444169"/>
              <a:gd name="connsiteX85" fmla="*/ 21237002 w 23037085"/>
              <a:gd name="connsiteY85" fmla="*/ 8623613 h 9444169"/>
              <a:gd name="connsiteX86" fmla="*/ 21240742 w 23037085"/>
              <a:gd name="connsiteY86" fmla="*/ 8628940 h 9444169"/>
              <a:gd name="connsiteX87" fmla="*/ 21247536 w 23037085"/>
              <a:gd name="connsiteY87" fmla="*/ 8628545 h 9444169"/>
              <a:gd name="connsiteX88" fmla="*/ 6825627 w 23037085"/>
              <a:gd name="connsiteY88" fmla="*/ 8576531 h 9444169"/>
              <a:gd name="connsiteX89" fmla="*/ 6851284 w 23037085"/>
              <a:gd name="connsiteY89" fmla="*/ 8576531 h 9444169"/>
              <a:gd name="connsiteX90" fmla="*/ 6877021 w 23037085"/>
              <a:gd name="connsiteY90" fmla="*/ 8576531 h 9444169"/>
              <a:gd name="connsiteX91" fmla="*/ 6956683 w 23037085"/>
              <a:gd name="connsiteY91" fmla="*/ 8601801 h 9444169"/>
              <a:gd name="connsiteX92" fmla="*/ 6877021 w 23037085"/>
              <a:gd name="connsiteY92" fmla="*/ 8624773 h 9444169"/>
              <a:gd name="connsiteX93" fmla="*/ 6799933 w 23037085"/>
              <a:gd name="connsiteY93" fmla="*/ 8624773 h 9444169"/>
              <a:gd name="connsiteX94" fmla="*/ 6799933 w 23037085"/>
              <a:gd name="connsiteY94" fmla="*/ 8601801 h 9444169"/>
              <a:gd name="connsiteX95" fmla="*/ 6825627 w 23037085"/>
              <a:gd name="connsiteY95" fmla="*/ 8576531 h 9444169"/>
              <a:gd name="connsiteX96" fmla="*/ 13258946 w 23037085"/>
              <a:gd name="connsiteY96" fmla="*/ 8528563 h 9444169"/>
              <a:gd name="connsiteX97" fmla="*/ 13270276 w 23037085"/>
              <a:gd name="connsiteY97" fmla="*/ 8530172 h 9444169"/>
              <a:gd name="connsiteX98" fmla="*/ 13282234 w 23037085"/>
              <a:gd name="connsiteY98" fmla="*/ 8530172 h 9444169"/>
              <a:gd name="connsiteX99" fmla="*/ 19976400 w 23037085"/>
              <a:gd name="connsiteY99" fmla="*/ 8509656 h 9444169"/>
              <a:gd name="connsiteX100" fmla="*/ 19954836 w 23037085"/>
              <a:gd name="connsiteY100" fmla="*/ 8512969 h 9444169"/>
              <a:gd name="connsiteX101" fmla="*/ 19897282 w 23037085"/>
              <a:gd name="connsiteY101" fmla="*/ 8510724 h 9444169"/>
              <a:gd name="connsiteX102" fmla="*/ 19825492 w 23037085"/>
              <a:gd name="connsiteY102" fmla="*/ 8512841 h 9444169"/>
              <a:gd name="connsiteX103" fmla="*/ 19852254 w 23037085"/>
              <a:gd name="connsiteY103" fmla="*/ 8515983 h 9444169"/>
              <a:gd name="connsiteX104" fmla="*/ 19978638 w 23037085"/>
              <a:gd name="connsiteY104" fmla="*/ 8518389 h 9444169"/>
              <a:gd name="connsiteX105" fmla="*/ 19997378 w 23037085"/>
              <a:gd name="connsiteY105" fmla="*/ 8516777 h 9444169"/>
              <a:gd name="connsiteX106" fmla="*/ 20012844 w 23037085"/>
              <a:gd name="connsiteY106" fmla="*/ 8510435 h 9444169"/>
              <a:gd name="connsiteX107" fmla="*/ 20828240 w 23037085"/>
              <a:gd name="connsiteY107" fmla="*/ 8505186 h 9444169"/>
              <a:gd name="connsiteX108" fmla="*/ 20789782 w 23037085"/>
              <a:gd name="connsiteY108" fmla="*/ 8523556 h 9444169"/>
              <a:gd name="connsiteX109" fmla="*/ 20835860 w 23037085"/>
              <a:gd name="connsiteY109" fmla="*/ 8523937 h 9444169"/>
              <a:gd name="connsiteX110" fmla="*/ 20836314 w 23037085"/>
              <a:gd name="connsiteY110" fmla="*/ 8523652 h 9444169"/>
              <a:gd name="connsiteX111" fmla="*/ 20829618 w 23037085"/>
              <a:gd name="connsiteY111" fmla="*/ 8516076 h 9444169"/>
              <a:gd name="connsiteX112" fmla="*/ 18636280 w 23037085"/>
              <a:gd name="connsiteY112" fmla="*/ 8490129 h 9444169"/>
              <a:gd name="connsiteX113" fmla="*/ 18633270 w 23037085"/>
              <a:gd name="connsiteY113" fmla="*/ 8498090 h 9444169"/>
              <a:gd name="connsiteX114" fmla="*/ 18634578 w 23037085"/>
              <a:gd name="connsiteY114" fmla="*/ 8498090 h 9444169"/>
              <a:gd name="connsiteX115" fmla="*/ 18664476 w 23037085"/>
              <a:gd name="connsiteY115" fmla="*/ 8495738 h 9444169"/>
              <a:gd name="connsiteX116" fmla="*/ 18693528 w 23037085"/>
              <a:gd name="connsiteY116" fmla="*/ 8476097 h 9444169"/>
              <a:gd name="connsiteX117" fmla="*/ 18734798 w 23037085"/>
              <a:gd name="connsiteY117" fmla="*/ 8483083 h 9444169"/>
              <a:gd name="connsiteX118" fmla="*/ 18703848 w 23037085"/>
              <a:gd name="connsiteY118" fmla="*/ 8477062 h 9444169"/>
              <a:gd name="connsiteX119" fmla="*/ 6437177 w 23037085"/>
              <a:gd name="connsiteY119" fmla="*/ 8404610 h 9444169"/>
              <a:gd name="connsiteX120" fmla="*/ 6425245 w 23037085"/>
              <a:gd name="connsiteY120" fmla="*/ 8409696 h 9444169"/>
              <a:gd name="connsiteX121" fmla="*/ 6429355 w 23037085"/>
              <a:gd name="connsiteY121" fmla="*/ 8409696 h 9444169"/>
              <a:gd name="connsiteX122" fmla="*/ 6432565 w 23037085"/>
              <a:gd name="connsiteY122" fmla="*/ 8410902 h 9444169"/>
              <a:gd name="connsiteX123" fmla="*/ 7418946 w 23037085"/>
              <a:gd name="connsiteY123" fmla="*/ 8404219 h 9444169"/>
              <a:gd name="connsiteX124" fmla="*/ 7417865 w 23037085"/>
              <a:gd name="connsiteY124" fmla="*/ 8405614 h 9444169"/>
              <a:gd name="connsiteX125" fmla="*/ 7419085 w 23037085"/>
              <a:gd name="connsiteY125" fmla="*/ 8405301 h 9444169"/>
              <a:gd name="connsiteX126" fmla="*/ 4165979 w 23037085"/>
              <a:gd name="connsiteY126" fmla="*/ 8391554 h 9444169"/>
              <a:gd name="connsiteX127" fmla="*/ 4213406 w 23037085"/>
              <a:gd name="connsiteY127" fmla="*/ 8391554 h 9444169"/>
              <a:gd name="connsiteX128" fmla="*/ 4237121 w 23037085"/>
              <a:gd name="connsiteY128" fmla="*/ 8402692 h 9444169"/>
              <a:gd name="connsiteX129" fmla="*/ 4165979 w 23037085"/>
              <a:gd name="connsiteY129" fmla="*/ 8391554 h 9444169"/>
              <a:gd name="connsiteX130" fmla="*/ 4073902 w 23037085"/>
              <a:gd name="connsiteY130" fmla="*/ 8294810 h 9444169"/>
              <a:gd name="connsiteX131" fmla="*/ 4139755 w 23037085"/>
              <a:gd name="connsiteY131" fmla="*/ 8302049 h 9444169"/>
              <a:gd name="connsiteX132" fmla="*/ 4154730 w 23037085"/>
              <a:gd name="connsiteY132" fmla="*/ 8302049 h 9444169"/>
              <a:gd name="connsiteX133" fmla="*/ 4154079 w 23037085"/>
              <a:gd name="connsiteY133" fmla="*/ 8301533 h 9444169"/>
              <a:gd name="connsiteX134" fmla="*/ 4073902 w 23037085"/>
              <a:gd name="connsiteY134" fmla="*/ 8294810 h 9444169"/>
              <a:gd name="connsiteX135" fmla="*/ 13826578 w 23037085"/>
              <a:gd name="connsiteY135" fmla="*/ 8266668 h 9444169"/>
              <a:gd name="connsiteX136" fmla="*/ 13826578 w 23037085"/>
              <a:gd name="connsiteY136" fmla="*/ 8289697 h 9444169"/>
              <a:gd name="connsiteX137" fmla="*/ 13817750 w 23037085"/>
              <a:gd name="connsiteY137" fmla="*/ 8297839 h 9444169"/>
              <a:gd name="connsiteX138" fmla="*/ 13819874 w 23037085"/>
              <a:gd name="connsiteY138" fmla="*/ 8297839 h 9444169"/>
              <a:gd name="connsiteX139" fmla="*/ 13833304 w 23037085"/>
              <a:gd name="connsiteY139" fmla="*/ 8298184 h 9444169"/>
              <a:gd name="connsiteX140" fmla="*/ 13832814 w 23037085"/>
              <a:gd name="connsiteY140" fmla="*/ 8297519 h 9444169"/>
              <a:gd name="connsiteX141" fmla="*/ 13832814 w 23037085"/>
              <a:gd name="connsiteY141" fmla="*/ 8270604 h 9444169"/>
              <a:gd name="connsiteX142" fmla="*/ 13834066 w 23037085"/>
              <a:gd name="connsiteY142" fmla="*/ 8270668 h 9444169"/>
              <a:gd name="connsiteX143" fmla="*/ 13827750 w 23037085"/>
              <a:gd name="connsiteY143" fmla="*/ 8266704 h 9444169"/>
              <a:gd name="connsiteX144" fmla="*/ 18016270 w 23037085"/>
              <a:gd name="connsiteY144" fmla="*/ 8237526 h 9444169"/>
              <a:gd name="connsiteX145" fmla="*/ 18013148 w 23037085"/>
              <a:gd name="connsiteY145" fmla="*/ 8255949 h 9444169"/>
              <a:gd name="connsiteX146" fmla="*/ 18022536 w 23037085"/>
              <a:gd name="connsiteY146" fmla="*/ 8247789 h 9444169"/>
              <a:gd name="connsiteX147" fmla="*/ 18028728 w 23037085"/>
              <a:gd name="connsiteY147" fmla="*/ 8248234 h 9444169"/>
              <a:gd name="connsiteX148" fmla="*/ 18019740 w 23037085"/>
              <a:gd name="connsiteY148" fmla="*/ 8238081 h 9444169"/>
              <a:gd name="connsiteX149" fmla="*/ 6200798 w 23037085"/>
              <a:gd name="connsiteY149" fmla="*/ 8236501 h 9444169"/>
              <a:gd name="connsiteX150" fmla="*/ 6193186 w 23037085"/>
              <a:gd name="connsiteY150" fmla="*/ 8240451 h 9444169"/>
              <a:gd name="connsiteX151" fmla="*/ 6194553 w 23037085"/>
              <a:gd name="connsiteY151" fmla="*/ 8240213 h 9444169"/>
              <a:gd name="connsiteX152" fmla="*/ 6195748 w 23037085"/>
              <a:gd name="connsiteY152" fmla="*/ 8242761 h 9444169"/>
              <a:gd name="connsiteX153" fmla="*/ 14772846 w 23037085"/>
              <a:gd name="connsiteY153" fmla="*/ 8209249 h 9444169"/>
              <a:gd name="connsiteX154" fmla="*/ 14798860 w 23037085"/>
              <a:gd name="connsiteY154" fmla="*/ 8213501 h 9444169"/>
              <a:gd name="connsiteX155" fmla="*/ 14985568 w 23037085"/>
              <a:gd name="connsiteY155" fmla="*/ 8213501 h 9444169"/>
              <a:gd name="connsiteX156" fmla="*/ 14969460 w 23037085"/>
              <a:gd name="connsiteY156" fmla="*/ 8209249 h 9444169"/>
              <a:gd name="connsiteX157" fmla="*/ 14772846 w 23037085"/>
              <a:gd name="connsiteY157" fmla="*/ 8209249 h 9444169"/>
              <a:gd name="connsiteX158" fmla="*/ 14993216 w 23037085"/>
              <a:gd name="connsiteY158" fmla="*/ 8206096 h 9444169"/>
              <a:gd name="connsiteX159" fmla="*/ 14997154 w 23037085"/>
              <a:gd name="connsiteY159" fmla="*/ 8209249 h 9444169"/>
              <a:gd name="connsiteX160" fmla="*/ 14986282 w 23037085"/>
              <a:gd name="connsiteY160" fmla="*/ 8213501 h 9444169"/>
              <a:gd name="connsiteX161" fmla="*/ 15006418 w 23037085"/>
              <a:gd name="connsiteY161" fmla="*/ 8213501 h 9444169"/>
              <a:gd name="connsiteX162" fmla="*/ 15011652 w 23037085"/>
              <a:gd name="connsiteY162" fmla="*/ 8211327 h 9444169"/>
              <a:gd name="connsiteX163" fmla="*/ 3691847 w 23037085"/>
              <a:gd name="connsiteY163" fmla="*/ 8204519 h 9444169"/>
              <a:gd name="connsiteX164" fmla="*/ 3646737 w 23037085"/>
              <a:gd name="connsiteY164" fmla="*/ 8217843 h 9444169"/>
              <a:gd name="connsiteX165" fmla="*/ 3660694 w 23037085"/>
              <a:gd name="connsiteY165" fmla="*/ 8218640 h 9444169"/>
              <a:gd name="connsiteX166" fmla="*/ 3662061 w 23037085"/>
              <a:gd name="connsiteY166" fmla="*/ 8217484 h 9444169"/>
              <a:gd name="connsiteX167" fmla="*/ 3695303 w 23037085"/>
              <a:gd name="connsiteY167" fmla="*/ 8204939 h 9444169"/>
              <a:gd name="connsiteX168" fmla="*/ 17986426 w 23037085"/>
              <a:gd name="connsiteY168" fmla="*/ 8181893 h 9444169"/>
              <a:gd name="connsiteX169" fmla="*/ 17984850 w 23037085"/>
              <a:gd name="connsiteY169" fmla="*/ 8185163 h 9444169"/>
              <a:gd name="connsiteX170" fmla="*/ 17992188 w 23037085"/>
              <a:gd name="connsiteY170" fmla="*/ 8184808 h 9444169"/>
              <a:gd name="connsiteX171" fmla="*/ 17992960 w 23037085"/>
              <a:gd name="connsiteY171" fmla="*/ 8184808 h 9444169"/>
              <a:gd name="connsiteX172" fmla="*/ 17988908 w 23037085"/>
              <a:gd name="connsiteY172" fmla="*/ 8182864 h 9444169"/>
              <a:gd name="connsiteX173" fmla="*/ 5061974 w 23037085"/>
              <a:gd name="connsiteY173" fmla="*/ 8173298 h 9444169"/>
              <a:gd name="connsiteX174" fmla="*/ 5001636 w 23037085"/>
              <a:gd name="connsiteY174" fmla="*/ 8231160 h 9444169"/>
              <a:gd name="connsiteX175" fmla="*/ 4946151 w 23037085"/>
              <a:gd name="connsiteY175" fmla="*/ 8254982 h 9444169"/>
              <a:gd name="connsiteX176" fmla="*/ 4901223 w 23037085"/>
              <a:gd name="connsiteY176" fmla="*/ 8257740 h 9444169"/>
              <a:gd name="connsiteX177" fmla="*/ 5134011 w 23037085"/>
              <a:gd name="connsiteY177" fmla="*/ 8285640 h 9444169"/>
              <a:gd name="connsiteX178" fmla="*/ 5675047 w 23037085"/>
              <a:gd name="connsiteY178" fmla="*/ 8328305 h 9444169"/>
              <a:gd name="connsiteX179" fmla="*/ 5886121 w 23037085"/>
              <a:gd name="connsiteY179" fmla="*/ 8362109 h 9444169"/>
              <a:gd name="connsiteX180" fmla="*/ 6081208 w 23037085"/>
              <a:gd name="connsiteY180" fmla="*/ 8355059 h 9444169"/>
              <a:gd name="connsiteX181" fmla="*/ 6082166 w 23037085"/>
              <a:gd name="connsiteY181" fmla="*/ 8346757 h 9444169"/>
              <a:gd name="connsiteX182" fmla="*/ 5972590 w 23037085"/>
              <a:gd name="connsiteY182" fmla="*/ 8346757 h 9444169"/>
              <a:gd name="connsiteX183" fmla="*/ 5860302 w 23037085"/>
              <a:gd name="connsiteY183" fmla="*/ 8320120 h 9444169"/>
              <a:gd name="connsiteX184" fmla="*/ 5859064 w 23037085"/>
              <a:gd name="connsiteY184" fmla="*/ 8260359 h 9444169"/>
              <a:gd name="connsiteX185" fmla="*/ 5760420 w 23037085"/>
              <a:gd name="connsiteY185" fmla="*/ 8224352 h 9444169"/>
              <a:gd name="connsiteX186" fmla="*/ 5692720 w 23037085"/>
              <a:gd name="connsiteY186" fmla="*/ 8216113 h 9444169"/>
              <a:gd name="connsiteX187" fmla="*/ 5683215 w 23037085"/>
              <a:gd name="connsiteY187" fmla="*/ 8216904 h 9444169"/>
              <a:gd name="connsiteX188" fmla="*/ 5665692 w 23037085"/>
              <a:gd name="connsiteY188" fmla="*/ 8240213 h 9444169"/>
              <a:gd name="connsiteX189" fmla="*/ 5665692 w 23037085"/>
              <a:gd name="connsiteY189" fmla="*/ 8266850 h 9444169"/>
              <a:gd name="connsiteX190" fmla="*/ 5388900 w 23037085"/>
              <a:gd name="connsiteY190" fmla="*/ 8266850 h 9444169"/>
              <a:gd name="connsiteX191" fmla="*/ 5361491 w 23037085"/>
              <a:gd name="connsiteY191" fmla="*/ 8213576 h 9444169"/>
              <a:gd name="connsiteX192" fmla="*/ 5381099 w 23037085"/>
              <a:gd name="connsiteY192" fmla="*/ 8200868 h 9444169"/>
              <a:gd name="connsiteX193" fmla="*/ 5357437 w 23037085"/>
              <a:gd name="connsiteY193" fmla="*/ 8200526 h 9444169"/>
              <a:gd name="connsiteX194" fmla="*/ 5319374 w 23037085"/>
              <a:gd name="connsiteY194" fmla="*/ 8196295 h 9444169"/>
              <a:gd name="connsiteX195" fmla="*/ 5306669 w 23037085"/>
              <a:gd name="connsiteY195" fmla="*/ 8213576 h 9444169"/>
              <a:gd name="connsiteX196" fmla="*/ 5112083 w 23037085"/>
              <a:gd name="connsiteY196" fmla="*/ 8240213 h 9444169"/>
              <a:gd name="connsiteX197" fmla="*/ 5084674 w 23037085"/>
              <a:gd name="connsiteY197" fmla="*/ 8213576 h 9444169"/>
              <a:gd name="connsiteX198" fmla="*/ 5112083 w 23037085"/>
              <a:gd name="connsiteY198" fmla="*/ 8213576 h 9444169"/>
              <a:gd name="connsiteX199" fmla="*/ 5139492 w 23037085"/>
              <a:gd name="connsiteY199" fmla="*/ 8186939 h 9444169"/>
              <a:gd name="connsiteX200" fmla="*/ 5147054 w 23037085"/>
              <a:gd name="connsiteY200" fmla="*/ 8177139 h 9444169"/>
              <a:gd name="connsiteX201" fmla="*/ 5143122 w 23037085"/>
              <a:gd name="connsiteY201" fmla="*/ 8176701 h 9444169"/>
              <a:gd name="connsiteX202" fmla="*/ 5061974 w 23037085"/>
              <a:gd name="connsiteY202" fmla="*/ 8173298 h 9444169"/>
              <a:gd name="connsiteX203" fmla="*/ 3903896 w 23037085"/>
              <a:gd name="connsiteY203" fmla="*/ 8112701 h 9444169"/>
              <a:gd name="connsiteX204" fmla="*/ 3908279 w 23037085"/>
              <a:gd name="connsiteY204" fmla="*/ 8146021 h 9444169"/>
              <a:gd name="connsiteX205" fmla="*/ 3831562 w 23037085"/>
              <a:gd name="connsiteY205" fmla="*/ 8165498 h 9444169"/>
              <a:gd name="connsiteX206" fmla="*/ 3852596 w 23037085"/>
              <a:gd name="connsiteY206" fmla="*/ 8175815 h 9444169"/>
              <a:gd name="connsiteX207" fmla="*/ 3906700 w 23037085"/>
              <a:gd name="connsiteY207" fmla="*/ 8160331 h 9444169"/>
              <a:gd name="connsiteX208" fmla="*/ 4350747 w 23037085"/>
              <a:gd name="connsiteY208" fmla="*/ 8214121 h 9444169"/>
              <a:gd name="connsiteX209" fmla="*/ 4368117 w 23037085"/>
              <a:gd name="connsiteY209" fmla="*/ 8270184 h 9444169"/>
              <a:gd name="connsiteX210" fmla="*/ 4423305 w 23037085"/>
              <a:gd name="connsiteY210" fmla="*/ 8234359 h 9444169"/>
              <a:gd name="connsiteX211" fmla="*/ 4486611 w 23037085"/>
              <a:gd name="connsiteY211" fmla="*/ 8220000 h 9444169"/>
              <a:gd name="connsiteX212" fmla="*/ 4591051 w 23037085"/>
              <a:gd name="connsiteY212" fmla="*/ 8222697 h 9444169"/>
              <a:gd name="connsiteX213" fmla="*/ 4402073 w 23037085"/>
              <a:gd name="connsiteY213" fmla="*/ 8200185 h 9444169"/>
              <a:gd name="connsiteX214" fmla="*/ 3936362 w 23037085"/>
              <a:gd name="connsiteY214" fmla="*/ 8119523 h 9444169"/>
              <a:gd name="connsiteX215" fmla="*/ 2235257 w 23037085"/>
              <a:gd name="connsiteY215" fmla="*/ 8064676 h 9444169"/>
              <a:gd name="connsiteX216" fmla="*/ 2253533 w 23037085"/>
              <a:gd name="connsiteY216" fmla="*/ 8075445 h 9444169"/>
              <a:gd name="connsiteX217" fmla="*/ 2861682 w 23037085"/>
              <a:gd name="connsiteY217" fmla="*/ 8154577 h 9444169"/>
              <a:gd name="connsiteX218" fmla="*/ 3083570 w 23037085"/>
              <a:gd name="connsiteY218" fmla="*/ 8180103 h 9444169"/>
              <a:gd name="connsiteX219" fmla="*/ 3305462 w 23037085"/>
              <a:gd name="connsiteY219" fmla="*/ 8231156 h 9444169"/>
              <a:gd name="connsiteX220" fmla="*/ 3138359 w 23037085"/>
              <a:gd name="connsiteY220" fmla="*/ 8231156 h 9444169"/>
              <a:gd name="connsiteX221" fmla="*/ 3028784 w 23037085"/>
              <a:gd name="connsiteY221" fmla="*/ 8205630 h 9444169"/>
              <a:gd name="connsiteX222" fmla="*/ 2724711 w 23037085"/>
              <a:gd name="connsiteY222" fmla="*/ 8180103 h 9444169"/>
              <a:gd name="connsiteX223" fmla="*/ 2557609 w 23037085"/>
              <a:gd name="connsiteY223" fmla="*/ 8154577 h 9444169"/>
              <a:gd name="connsiteX224" fmla="*/ 2363112 w 23037085"/>
              <a:gd name="connsiteY224" fmla="*/ 8126498 h 9444169"/>
              <a:gd name="connsiteX225" fmla="*/ 2168580 w 23037085"/>
              <a:gd name="connsiteY225" fmla="*/ 8075445 h 9444169"/>
              <a:gd name="connsiteX226" fmla="*/ 2235257 w 23037085"/>
              <a:gd name="connsiteY226" fmla="*/ 8064676 h 9444169"/>
              <a:gd name="connsiteX227" fmla="*/ 12372176 w 23037085"/>
              <a:gd name="connsiteY227" fmla="*/ 8064118 h 9444169"/>
              <a:gd name="connsiteX228" fmla="*/ 12377724 w 23037085"/>
              <a:gd name="connsiteY228" fmla="*/ 8073936 h 9444169"/>
              <a:gd name="connsiteX229" fmla="*/ 12391336 w 23037085"/>
              <a:gd name="connsiteY229" fmla="*/ 8071961 h 9444169"/>
              <a:gd name="connsiteX230" fmla="*/ 12402300 w 23037085"/>
              <a:gd name="connsiteY230" fmla="*/ 8065744 h 9444169"/>
              <a:gd name="connsiteX231" fmla="*/ 12393812 w 23037085"/>
              <a:gd name="connsiteY231" fmla="*/ 8065744 h 9444169"/>
              <a:gd name="connsiteX232" fmla="*/ 7197290 w 23037085"/>
              <a:gd name="connsiteY232" fmla="*/ 8055310 h 9444169"/>
              <a:gd name="connsiteX233" fmla="*/ 7194738 w 23037085"/>
              <a:gd name="connsiteY233" fmla="*/ 8058435 h 9444169"/>
              <a:gd name="connsiteX234" fmla="*/ 7197518 w 23037085"/>
              <a:gd name="connsiteY234" fmla="*/ 8058566 h 9444169"/>
              <a:gd name="connsiteX235" fmla="*/ 7698709 w 23037085"/>
              <a:gd name="connsiteY235" fmla="*/ 8050449 h 9444169"/>
              <a:gd name="connsiteX236" fmla="*/ 7690570 w 23037085"/>
              <a:gd name="connsiteY236" fmla="*/ 8058598 h 9444169"/>
              <a:gd name="connsiteX237" fmla="*/ 7702158 w 23037085"/>
              <a:gd name="connsiteY237" fmla="*/ 8065509 h 9444169"/>
              <a:gd name="connsiteX238" fmla="*/ 7720403 w 23037085"/>
              <a:gd name="connsiteY238" fmla="*/ 8069904 h 9444169"/>
              <a:gd name="connsiteX239" fmla="*/ 7706598 w 23037085"/>
              <a:gd name="connsiteY239" fmla="*/ 8062246 h 9444169"/>
              <a:gd name="connsiteX240" fmla="*/ 7723100 w 23037085"/>
              <a:gd name="connsiteY240" fmla="*/ 8062246 h 9444169"/>
              <a:gd name="connsiteX241" fmla="*/ 7702158 w 23037085"/>
              <a:gd name="connsiteY241" fmla="*/ 8052118 h 9444169"/>
              <a:gd name="connsiteX242" fmla="*/ 11598238 w 23037085"/>
              <a:gd name="connsiteY242" fmla="*/ 8032983 h 9444169"/>
              <a:gd name="connsiteX243" fmla="*/ 11626580 w 23037085"/>
              <a:gd name="connsiteY243" fmla="*/ 8042193 h 9444169"/>
              <a:gd name="connsiteX244" fmla="*/ 11624074 w 23037085"/>
              <a:gd name="connsiteY244" fmla="*/ 8032983 h 9444169"/>
              <a:gd name="connsiteX245" fmla="*/ 13816888 w 23037085"/>
              <a:gd name="connsiteY245" fmla="*/ 8025275 h 9444169"/>
              <a:gd name="connsiteX246" fmla="*/ 13815462 w 23037085"/>
              <a:gd name="connsiteY246" fmla="*/ 8040175 h 9444169"/>
              <a:gd name="connsiteX247" fmla="*/ 13820244 w 23037085"/>
              <a:gd name="connsiteY247" fmla="*/ 8040054 h 9444169"/>
              <a:gd name="connsiteX248" fmla="*/ 13828576 w 23037085"/>
              <a:gd name="connsiteY248" fmla="*/ 8039577 h 9444169"/>
              <a:gd name="connsiteX249" fmla="*/ 13826942 w 23037085"/>
              <a:gd name="connsiteY249" fmla="*/ 8033364 h 9444169"/>
              <a:gd name="connsiteX250" fmla="*/ 10292890 w 23037085"/>
              <a:gd name="connsiteY250" fmla="*/ 8010104 h 9444169"/>
              <a:gd name="connsiteX251" fmla="*/ 10291899 w 23037085"/>
              <a:gd name="connsiteY251" fmla="*/ 8010200 h 9444169"/>
              <a:gd name="connsiteX252" fmla="*/ 10293034 w 23037085"/>
              <a:gd name="connsiteY252" fmla="*/ 8010634 h 9444169"/>
              <a:gd name="connsiteX253" fmla="*/ 13951180 w 23037085"/>
              <a:gd name="connsiteY253" fmla="*/ 8003175 h 9444169"/>
              <a:gd name="connsiteX254" fmla="*/ 13940150 w 23037085"/>
              <a:gd name="connsiteY254" fmla="*/ 8007108 h 9444169"/>
              <a:gd name="connsiteX255" fmla="*/ 13935700 w 23037085"/>
              <a:gd name="connsiteY255" fmla="*/ 8010709 h 9444169"/>
              <a:gd name="connsiteX256" fmla="*/ 13943086 w 23037085"/>
              <a:gd name="connsiteY256" fmla="*/ 8012190 h 9444169"/>
              <a:gd name="connsiteX257" fmla="*/ 13952182 w 23037085"/>
              <a:gd name="connsiteY257" fmla="*/ 8014300 h 9444169"/>
              <a:gd name="connsiteX258" fmla="*/ 14105844 w 23037085"/>
              <a:gd name="connsiteY258" fmla="*/ 7954617 h 9444169"/>
              <a:gd name="connsiteX259" fmla="*/ 14107990 w 23037085"/>
              <a:gd name="connsiteY259" fmla="*/ 7956378 h 9444169"/>
              <a:gd name="connsiteX260" fmla="*/ 14110378 w 23037085"/>
              <a:gd name="connsiteY260" fmla="*/ 7956290 h 9444169"/>
              <a:gd name="connsiteX261" fmla="*/ 6297552 w 23037085"/>
              <a:gd name="connsiteY261" fmla="*/ 7938638 h 9444169"/>
              <a:gd name="connsiteX262" fmla="*/ 6279435 w 23037085"/>
              <a:gd name="connsiteY262" fmla="*/ 7953766 h 9444169"/>
              <a:gd name="connsiteX263" fmla="*/ 6262627 w 23037085"/>
              <a:gd name="connsiteY263" fmla="*/ 7963393 h 9444169"/>
              <a:gd name="connsiteX264" fmla="*/ 6289940 w 23037085"/>
              <a:gd name="connsiteY264" fmla="*/ 7963393 h 9444169"/>
              <a:gd name="connsiteX265" fmla="*/ 6311826 w 23037085"/>
              <a:gd name="connsiteY265" fmla="*/ 7963393 h 9444169"/>
              <a:gd name="connsiteX266" fmla="*/ 6297552 w 23037085"/>
              <a:gd name="connsiteY266" fmla="*/ 7951154 h 9444169"/>
              <a:gd name="connsiteX267" fmla="*/ 6293499 w 23037085"/>
              <a:gd name="connsiteY267" fmla="*/ 7923760 h 9444169"/>
              <a:gd name="connsiteX268" fmla="*/ 6297552 w 23037085"/>
              <a:gd name="connsiteY268" fmla="*/ 7931524 h 9444169"/>
              <a:gd name="connsiteX269" fmla="*/ 6297552 w 23037085"/>
              <a:gd name="connsiteY269" fmla="*/ 7924535 h 9444169"/>
              <a:gd name="connsiteX270" fmla="*/ 19656568 w 23037085"/>
              <a:gd name="connsiteY270" fmla="*/ 7919204 h 9444169"/>
              <a:gd name="connsiteX271" fmla="*/ 19729060 w 23037085"/>
              <a:gd name="connsiteY271" fmla="*/ 7927532 h 9444169"/>
              <a:gd name="connsiteX272" fmla="*/ 19677208 w 23037085"/>
              <a:gd name="connsiteY272" fmla="*/ 7919628 h 9444169"/>
              <a:gd name="connsiteX273" fmla="*/ 10944275 w 23037085"/>
              <a:gd name="connsiteY273" fmla="*/ 7893536 h 9444169"/>
              <a:gd name="connsiteX274" fmla="*/ 10934762 w 23037085"/>
              <a:gd name="connsiteY274" fmla="*/ 7896571 h 9444169"/>
              <a:gd name="connsiteX275" fmla="*/ 10936346 w 23037085"/>
              <a:gd name="connsiteY275" fmla="*/ 7897140 h 9444169"/>
              <a:gd name="connsiteX276" fmla="*/ 10944287 w 23037085"/>
              <a:gd name="connsiteY276" fmla="*/ 7897400 h 9444169"/>
              <a:gd name="connsiteX277" fmla="*/ 18917382 w 23037085"/>
              <a:gd name="connsiteY277" fmla="*/ 7887685 h 9444169"/>
              <a:gd name="connsiteX278" fmla="*/ 18919884 w 23037085"/>
              <a:gd name="connsiteY278" fmla="*/ 7888546 h 9444169"/>
              <a:gd name="connsiteX279" fmla="*/ 18919780 w 23037085"/>
              <a:gd name="connsiteY279" fmla="*/ 7887731 h 9444169"/>
              <a:gd name="connsiteX280" fmla="*/ 3973556 w 23037085"/>
              <a:gd name="connsiteY280" fmla="*/ 7864176 h 9444169"/>
              <a:gd name="connsiteX281" fmla="*/ 4015660 w 23037085"/>
              <a:gd name="connsiteY281" fmla="*/ 7869703 h 9444169"/>
              <a:gd name="connsiteX282" fmla="*/ 3985586 w 23037085"/>
              <a:gd name="connsiteY282" fmla="*/ 7864176 h 9444169"/>
              <a:gd name="connsiteX283" fmla="*/ 19245396 w 23037085"/>
              <a:gd name="connsiteY283" fmla="*/ 7834881 h 9444169"/>
              <a:gd name="connsiteX284" fmla="*/ 19254024 w 23037085"/>
              <a:gd name="connsiteY284" fmla="*/ 7843080 h 9444169"/>
              <a:gd name="connsiteX285" fmla="*/ 19271300 w 23037085"/>
              <a:gd name="connsiteY285" fmla="*/ 7843080 h 9444169"/>
              <a:gd name="connsiteX286" fmla="*/ 19260732 w 23037085"/>
              <a:gd name="connsiteY286" fmla="*/ 7840269 h 9444169"/>
              <a:gd name="connsiteX287" fmla="*/ 19262332 w 23037085"/>
              <a:gd name="connsiteY287" fmla="*/ 7836144 h 9444169"/>
              <a:gd name="connsiteX288" fmla="*/ 19258860 w 23037085"/>
              <a:gd name="connsiteY288" fmla="*/ 7834881 h 9444169"/>
              <a:gd name="connsiteX289" fmla="*/ 19177578 w 23037085"/>
              <a:gd name="connsiteY289" fmla="*/ 7834881 h 9444169"/>
              <a:gd name="connsiteX290" fmla="*/ 19173928 w 23037085"/>
              <a:gd name="connsiteY290" fmla="*/ 7844155 h 9444169"/>
              <a:gd name="connsiteX291" fmla="*/ 19180960 w 23037085"/>
              <a:gd name="connsiteY291" fmla="*/ 7844155 h 9444169"/>
              <a:gd name="connsiteX292" fmla="*/ 19186860 w 23037085"/>
              <a:gd name="connsiteY292" fmla="*/ 7834881 h 9444169"/>
              <a:gd name="connsiteX293" fmla="*/ 11035872 w 23037085"/>
              <a:gd name="connsiteY293" fmla="*/ 7834009 h 9444169"/>
              <a:gd name="connsiteX294" fmla="*/ 11037005 w 23037085"/>
              <a:gd name="connsiteY294" fmla="*/ 7839970 h 9444169"/>
              <a:gd name="connsiteX295" fmla="*/ 11042150 w 23037085"/>
              <a:gd name="connsiteY295" fmla="*/ 7834009 h 9444169"/>
              <a:gd name="connsiteX296" fmla="*/ 9137558 w 23037085"/>
              <a:gd name="connsiteY296" fmla="*/ 7813988 h 9444169"/>
              <a:gd name="connsiteX297" fmla="*/ 9140138 w 23037085"/>
              <a:gd name="connsiteY297" fmla="*/ 7821493 h 9444169"/>
              <a:gd name="connsiteX298" fmla="*/ 9147898 w 23037085"/>
              <a:gd name="connsiteY298" fmla="*/ 7821493 h 9444169"/>
              <a:gd name="connsiteX299" fmla="*/ 3684395 w 23037085"/>
              <a:gd name="connsiteY299" fmla="*/ 7808219 h 9444169"/>
              <a:gd name="connsiteX300" fmla="*/ 3739196 w 23037085"/>
              <a:gd name="connsiteY300" fmla="*/ 7817258 h 9444169"/>
              <a:gd name="connsiteX301" fmla="*/ 3744527 w 23037085"/>
              <a:gd name="connsiteY301" fmla="*/ 7817390 h 9444169"/>
              <a:gd name="connsiteX302" fmla="*/ 3736826 w 23037085"/>
              <a:gd name="connsiteY302" fmla="*/ 7815472 h 9444169"/>
              <a:gd name="connsiteX303" fmla="*/ 3565421 w 23037085"/>
              <a:gd name="connsiteY303" fmla="*/ 7791760 h 9444169"/>
              <a:gd name="connsiteX304" fmla="*/ 3555507 w 23037085"/>
              <a:gd name="connsiteY304" fmla="*/ 7795298 h 9444169"/>
              <a:gd name="connsiteX305" fmla="*/ 3595008 w 23037085"/>
              <a:gd name="connsiteY305" fmla="*/ 7801038 h 9444169"/>
              <a:gd name="connsiteX306" fmla="*/ 3610229 w 23037085"/>
              <a:gd name="connsiteY306" fmla="*/ 7797960 h 9444169"/>
              <a:gd name="connsiteX307" fmla="*/ 17421142 w 23037085"/>
              <a:gd name="connsiteY307" fmla="*/ 7753127 h 9444169"/>
              <a:gd name="connsiteX308" fmla="*/ 17424024 w 23037085"/>
              <a:gd name="connsiteY308" fmla="*/ 7756027 h 9444169"/>
              <a:gd name="connsiteX309" fmla="*/ 17437548 w 23037085"/>
              <a:gd name="connsiteY309" fmla="*/ 7760682 h 9444169"/>
              <a:gd name="connsiteX310" fmla="*/ 17438228 w 23037085"/>
              <a:gd name="connsiteY310" fmla="*/ 7753301 h 9444169"/>
              <a:gd name="connsiteX311" fmla="*/ 17422442 w 23037085"/>
              <a:gd name="connsiteY311" fmla="*/ 7753301 h 9444169"/>
              <a:gd name="connsiteX312" fmla="*/ 18984864 w 23037085"/>
              <a:gd name="connsiteY312" fmla="*/ 7701875 h 9444169"/>
              <a:gd name="connsiteX313" fmla="*/ 18987292 w 23037085"/>
              <a:gd name="connsiteY313" fmla="*/ 7703455 h 9444169"/>
              <a:gd name="connsiteX314" fmla="*/ 18993922 w 23037085"/>
              <a:gd name="connsiteY314" fmla="*/ 7704814 h 9444169"/>
              <a:gd name="connsiteX315" fmla="*/ 18994392 w 23037085"/>
              <a:gd name="connsiteY315" fmla="*/ 7701875 h 9444169"/>
              <a:gd name="connsiteX316" fmla="*/ 18945456 w 23037085"/>
              <a:gd name="connsiteY316" fmla="*/ 7701875 h 9444169"/>
              <a:gd name="connsiteX317" fmla="*/ 18954416 w 23037085"/>
              <a:gd name="connsiteY317" fmla="*/ 7703693 h 9444169"/>
              <a:gd name="connsiteX318" fmla="*/ 18954416 w 23037085"/>
              <a:gd name="connsiteY318" fmla="*/ 7703455 h 9444169"/>
              <a:gd name="connsiteX319" fmla="*/ 18954416 w 23037085"/>
              <a:gd name="connsiteY319" fmla="*/ 7701875 h 9444169"/>
              <a:gd name="connsiteX320" fmla="*/ 17483572 w 23037085"/>
              <a:gd name="connsiteY320" fmla="*/ 7695761 h 9444169"/>
              <a:gd name="connsiteX321" fmla="*/ 17473440 w 23037085"/>
              <a:gd name="connsiteY321" fmla="*/ 7700028 h 9444169"/>
              <a:gd name="connsiteX322" fmla="*/ 17477776 w 23037085"/>
              <a:gd name="connsiteY322" fmla="*/ 7700028 h 9444169"/>
              <a:gd name="connsiteX323" fmla="*/ 17488334 w 23037085"/>
              <a:gd name="connsiteY323" fmla="*/ 7704213 h 9444169"/>
              <a:gd name="connsiteX324" fmla="*/ 17488910 w 23037085"/>
              <a:gd name="connsiteY324" fmla="*/ 7695857 h 9444169"/>
              <a:gd name="connsiteX325" fmla="*/ 13290092 w 23037085"/>
              <a:gd name="connsiteY325" fmla="*/ 7666651 h 9444169"/>
              <a:gd name="connsiteX326" fmla="*/ 13322344 w 23037085"/>
              <a:gd name="connsiteY326" fmla="*/ 7679790 h 9444169"/>
              <a:gd name="connsiteX327" fmla="*/ 13332350 w 23037085"/>
              <a:gd name="connsiteY327" fmla="*/ 7680508 h 9444169"/>
              <a:gd name="connsiteX328" fmla="*/ 13296870 w 23037085"/>
              <a:gd name="connsiteY328" fmla="*/ 7666889 h 9444169"/>
              <a:gd name="connsiteX329" fmla="*/ 20064616 w 23037085"/>
              <a:gd name="connsiteY329" fmla="*/ 7647405 h 9444169"/>
              <a:gd name="connsiteX330" fmla="*/ 20066566 w 23037085"/>
              <a:gd name="connsiteY330" fmla="*/ 7649939 h 9444169"/>
              <a:gd name="connsiteX331" fmla="*/ 20085114 w 23037085"/>
              <a:gd name="connsiteY331" fmla="*/ 7648267 h 9444169"/>
              <a:gd name="connsiteX332" fmla="*/ 20072864 w 23037085"/>
              <a:gd name="connsiteY332" fmla="*/ 7647405 h 9444169"/>
              <a:gd name="connsiteX333" fmla="*/ 2185956 w 23037085"/>
              <a:gd name="connsiteY333" fmla="*/ 7610098 h 9444169"/>
              <a:gd name="connsiteX334" fmla="*/ 2241238 w 23037085"/>
              <a:gd name="connsiteY334" fmla="*/ 7620103 h 9444169"/>
              <a:gd name="connsiteX335" fmla="*/ 2293750 w 23037085"/>
              <a:gd name="connsiteY335" fmla="*/ 7620103 h 9444169"/>
              <a:gd name="connsiteX336" fmla="*/ 2398781 w 23037085"/>
              <a:gd name="connsiteY336" fmla="*/ 7643818 h 9444169"/>
              <a:gd name="connsiteX337" fmla="*/ 2241238 w 23037085"/>
              <a:gd name="connsiteY337" fmla="*/ 7667533 h 9444169"/>
              <a:gd name="connsiteX338" fmla="*/ 2107296 w 23037085"/>
              <a:gd name="connsiteY338" fmla="*/ 7620103 h 9444169"/>
              <a:gd name="connsiteX339" fmla="*/ 2185956 w 23037085"/>
              <a:gd name="connsiteY339" fmla="*/ 7610098 h 9444169"/>
              <a:gd name="connsiteX340" fmla="*/ 2842533 w 23037085"/>
              <a:gd name="connsiteY340" fmla="*/ 7595132 h 9444169"/>
              <a:gd name="connsiteX341" fmla="*/ 2889212 w 23037085"/>
              <a:gd name="connsiteY341" fmla="*/ 7595132 h 9444169"/>
              <a:gd name="connsiteX342" fmla="*/ 2842533 w 23037085"/>
              <a:gd name="connsiteY342" fmla="*/ 7595132 h 9444169"/>
              <a:gd name="connsiteX343" fmla="*/ 5547070 w 23037085"/>
              <a:gd name="connsiteY343" fmla="*/ 7590174 h 9444169"/>
              <a:gd name="connsiteX344" fmla="*/ 5566795 w 23037085"/>
              <a:gd name="connsiteY344" fmla="*/ 7593776 h 9444169"/>
              <a:gd name="connsiteX345" fmla="*/ 5555223 w 23037085"/>
              <a:gd name="connsiteY345" fmla="*/ 7590174 h 9444169"/>
              <a:gd name="connsiteX346" fmla="*/ 11044900 w 23037085"/>
              <a:gd name="connsiteY346" fmla="*/ 7586847 h 9444169"/>
              <a:gd name="connsiteX347" fmla="*/ 11044900 w 23037085"/>
              <a:gd name="connsiteY347" fmla="*/ 7589110 h 9444169"/>
              <a:gd name="connsiteX348" fmla="*/ 11044900 w 23037085"/>
              <a:gd name="connsiteY348" fmla="*/ 7590815 h 9444169"/>
              <a:gd name="connsiteX349" fmla="*/ 11051371 w 23037085"/>
              <a:gd name="connsiteY349" fmla="*/ 7587295 h 9444169"/>
              <a:gd name="connsiteX350" fmla="*/ 11051480 w 23037085"/>
              <a:gd name="connsiteY350" fmla="*/ 7586847 h 9444169"/>
              <a:gd name="connsiteX351" fmla="*/ 11046876 w 23037085"/>
              <a:gd name="connsiteY351" fmla="*/ 7586847 h 9444169"/>
              <a:gd name="connsiteX352" fmla="*/ 5471194 w 23037085"/>
              <a:gd name="connsiteY352" fmla="*/ 7557171 h 9444169"/>
              <a:gd name="connsiteX353" fmla="*/ 5469298 w 23037085"/>
              <a:gd name="connsiteY353" fmla="*/ 7563748 h 9444169"/>
              <a:gd name="connsiteX354" fmla="*/ 5480209 w 23037085"/>
              <a:gd name="connsiteY354" fmla="*/ 7564064 h 9444169"/>
              <a:gd name="connsiteX355" fmla="*/ 15001168 w 23037085"/>
              <a:gd name="connsiteY355" fmla="*/ 7531154 h 9444169"/>
              <a:gd name="connsiteX356" fmla="*/ 15166560 w 23037085"/>
              <a:gd name="connsiteY356" fmla="*/ 7537577 h 9444169"/>
              <a:gd name="connsiteX357" fmla="*/ 15166178 w 23037085"/>
              <a:gd name="connsiteY357" fmla="*/ 7537548 h 9444169"/>
              <a:gd name="connsiteX358" fmla="*/ 15092616 w 23037085"/>
              <a:gd name="connsiteY358" fmla="*/ 7532360 h 9444169"/>
              <a:gd name="connsiteX359" fmla="*/ 15003390 w 23037085"/>
              <a:gd name="connsiteY359" fmla="*/ 7531178 h 9444169"/>
              <a:gd name="connsiteX360" fmla="*/ 7067700 w 23037085"/>
              <a:gd name="connsiteY360" fmla="*/ 7531139 h 9444169"/>
              <a:gd name="connsiteX361" fmla="*/ 7072572 w 23037085"/>
              <a:gd name="connsiteY361" fmla="*/ 7533908 h 9444169"/>
              <a:gd name="connsiteX362" fmla="*/ 7087155 w 23037085"/>
              <a:gd name="connsiteY362" fmla="*/ 7546940 h 9444169"/>
              <a:gd name="connsiteX363" fmla="*/ 7088394 w 23037085"/>
              <a:gd name="connsiteY363" fmla="*/ 7541104 h 9444169"/>
              <a:gd name="connsiteX364" fmla="*/ 7107906 w 23037085"/>
              <a:gd name="connsiteY364" fmla="*/ 7533250 h 9444169"/>
              <a:gd name="connsiteX365" fmla="*/ 7077447 w 23037085"/>
              <a:gd name="connsiteY365" fmla="*/ 7531734 h 9444169"/>
              <a:gd name="connsiteX366" fmla="*/ 21401916 w 23037085"/>
              <a:gd name="connsiteY366" fmla="*/ 7495997 h 9444169"/>
              <a:gd name="connsiteX367" fmla="*/ 21409400 w 23037085"/>
              <a:gd name="connsiteY367" fmla="*/ 7500598 h 9444169"/>
              <a:gd name="connsiteX368" fmla="*/ 21409400 w 23037085"/>
              <a:gd name="connsiteY368" fmla="*/ 7495997 h 9444169"/>
              <a:gd name="connsiteX369" fmla="*/ 4691246 w 23037085"/>
              <a:gd name="connsiteY369" fmla="*/ 7476858 h 9444169"/>
              <a:gd name="connsiteX370" fmla="*/ 4686645 w 23037085"/>
              <a:gd name="connsiteY370" fmla="*/ 7479360 h 9444169"/>
              <a:gd name="connsiteX371" fmla="*/ 4691367 w 23037085"/>
              <a:gd name="connsiteY371" fmla="*/ 7478545 h 9444169"/>
              <a:gd name="connsiteX372" fmla="*/ 3366351 w 23037085"/>
              <a:gd name="connsiteY372" fmla="*/ 7415649 h 9444169"/>
              <a:gd name="connsiteX373" fmla="*/ 3367166 w 23037085"/>
              <a:gd name="connsiteY373" fmla="*/ 7427257 h 9444169"/>
              <a:gd name="connsiteX374" fmla="*/ 3415721 w 23037085"/>
              <a:gd name="connsiteY374" fmla="*/ 7417706 h 9444169"/>
              <a:gd name="connsiteX375" fmla="*/ 3371401 w 23037085"/>
              <a:gd name="connsiteY375" fmla="*/ 7415649 h 9444169"/>
              <a:gd name="connsiteX376" fmla="*/ 10562306 w 23037085"/>
              <a:gd name="connsiteY376" fmla="*/ 7391339 h 9444169"/>
              <a:gd name="connsiteX377" fmla="*/ 10541708 w 23037085"/>
              <a:gd name="connsiteY377" fmla="*/ 7394492 h 9444169"/>
              <a:gd name="connsiteX378" fmla="*/ 10571850 w 23037085"/>
              <a:gd name="connsiteY378" fmla="*/ 7393507 h 9444169"/>
              <a:gd name="connsiteX379" fmla="*/ 12695018 w 23037085"/>
              <a:gd name="connsiteY379" fmla="*/ 7334322 h 9444169"/>
              <a:gd name="connsiteX380" fmla="*/ 12685728 w 23037085"/>
              <a:gd name="connsiteY380" fmla="*/ 7339781 h 9444169"/>
              <a:gd name="connsiteX381" fmla="*/ 12702540 w 23037085"/>
              <a:gd name="connsiteY381" fmla="*/ 7341058 h 9444169"/>
              <a:gd name="connsiteX382" fmla="*/ 12698266 w 23037085"/>
              <a:gd name="connsiteY382" fmla="*/ 7337472 h 9444169"/>
              <a:gd name="connsiteX383" fmla="*/ 12698266 w 23037085"/>
              <a:gd name="connsiteY383" fmla="*/ 7334504 h 9444169"/>
              <a:gd name="connsiteX384" fmla="*/ 3721153 w 23037085"/>
              <a:gd name="connsiteY384" fmla="*/ 7312998 h 9444169"/>
              <a:gd name="connsiteX385" fmla="*/ 3718612 w 23037085"/>
              <a:gd name="connsiteY385" fmla="*/ 7332600 h 9444169"/>
              <a:gd name="connsiteX386" fmla="*/ 3711245 w 23037085"/>
              <a:gd name="connsiteY386" fmla="*/ 7340710 h 9444169"/>
              <a:gd name="connsiteX387" fmla="*/ 3734448 w 23037085"/>
              <a:gd name="connsiteY387" fmla="*/ 7341948 h 9444169"/>
              <a:gd name="connsiteX388" fmla="*/ 3736893 w 23037085"/>
              <a:gd name="connsiteY388" fmla="*/ 7332418 h 9444169"/>
              <a:gd name="connsiteX389" fmla="*/ 3736893 w 23037085"/>
              <a:gd name="connsiteY389" fmla="*/ 7325575 h 9444169"/>
              <a:gd name="connsiteX390" fmla="*/ 3742231 w 23037085"/>
              <a:gd name="connsiteY390" fmla="*/ 7325575 h 9444169"/>
              <a:gd name="connsiteX391" fmla="*/ 3740794 w 23037085"/>
              <a:gd name="connsiteY391" fmla="*/ 7324856 h 9444169"/>
              <a:gd name="connsiteX392" fmla="*/ 3737399 w 23037085"/>
              <a:gd name="connsiteY392" fmla="*/ 7312998 h 9444169"/>
              <a:gd name="connsiteX393" fmla="*/ 2862650 w 23037085"/>
              <a:gd name="connsiteY393" fmla="*/ 7299956 h 9444169"/>
              <a:gd name="connsiteX394" fmla="*/ 2783853 w 23037085"/>
              <a:gd name="connsiteY394" fmla="*/ 7301639 h 9444169"/>
              <a:gd name="connsiteX395" fmla="*/ 2876347 w 23037085"/>
              <a:gd name="connsiteY395" fmla="*/ 7313376 h 9444169"/>
              <a:gd name="connsiteX396" fmla="*/ 2855973 w 23037085"/>
              <a:gd name="connsiteY396" fmla="*/ 7313376 h 9444169"/>
              <a:gd name="connsiteX397" fmla="*/ 2885899 w 23037085"/>
              <a:gd name="connsiteY397" fmla="*/ 7317557 h 9444169"/>
              <a:gd name="connsiteX398" fmla="*/ 2905788 w 23037085"/>
              <a:gd name="connsiteY398" fmla="*/ 7323924 h 9444169"/>
              <a:gd name="connsiteX399" fmla="*/ 2910244 w 23037085"/>
              <a:gd name="connsiteY399" fmla="*/ 7318290 h 9444169"/>
              <a:gd name="connsiteX400" fmla="*/ 2949756 w 23037085"/>
              <a:gd name="connsiteY400" fmla="*/ 7314913 h 9444169"/>
              <a:gd name="connsiteX401" fmla="*/ 3005214 w 23037085"/>
              <a:gd name="connsiteY401" fmla="*/ 7314913 h 9444169"/>
              <a:gd name="connsiteX402" fmla="*/ 3043681 w 23037085"/>
              <a:gd name="connsiteY402" fmla="*/ 7314913 h 9444169"/>
              <a:gd name="connsiteX403" fmla="*/ 2894333 w 23037085"/>
              <a:gd name="connsiteY403" fmla="*/ 7299956 h 9444169"/>
              <a:gd name="connsiteX404" fmla="*/ 2891376 w 23037085"/>
              <a:gd name="connsiteY404" fmla="*/ 7299956 h 9444169"/>
              <a:gd name="connsiteX405" fmla="*/ 4894202 w 23037085"/>
              <a:gd name="connsiteY405" fmla="*/ 7275450 h 9444169"/>
              <a:gd name="connsiteX406" fmla="*/ 4893981 w 23037085"/>
              <a:gd name="connsiteY406" fmla="*/ 7275750 h 9444169"/>
              <a:gd name="connsiteX407" fmla="*/ 4893793 w 23037085"/>
              <a:gd name="connsiteY407" fmla="*/ 7279287 h 9444169"/>
              <a:gd name="connsiteX408" fmla="*/ 4838932 w 23037085"/>
              <a:gd name="connsiteY408" fmla="*/ 7329543 h 9444169"/>
              <a:gd name="connsiteX409" fmla="*/ 4677517 w 23037085"/>
              <a:gd name="connsiteY409" fmla="*/ 7303066 h 9444169"/>
              <a:gd name="connsiteX410" fmla="*/ 4670211 w 23037085"/>
              <a:gd name="connsiteY410" fmla="*/ 7291422 h 9444169"/>
              <a:gd name="connsiteX411" fmla="*/ 4635260 w 23037085"/>
              <a:gd name="connsiteY411" fmla="*/ 7303233 h 9444169"/>
              <a:gd name="connsiteX412" fmla="*/ 4578443 w 23037085"/>
              <a:gd name="connsiteY412" fmla="*/ 7299888 h 9444169"/>
              <a:gd name="connsiteX413" fmla="*/ 4564457 w 23037085"/>
              <a:gd name="connsiteY413" fmla="*/ 7294130 h 9444169"/>
              <a:gd name="connsiteX414" fmla="*/ 4496357 w 23037085"/>
              <a:gd name="connsiteY414" fmla="*/ 7299956 h 9444169"/>
              <a:gd name="connsiteX415" fmla="*/ 4244349 w 23037085"/>
              <a:gd name="connsiteY415" fmla="*/ 7299956 h 9444169"/>
              <a:gd name="connsiteX416" fmla="*/ 3936956 w 23037085"/>
              <a:gd name="connsiteY416" fmla="*/ 7299956 h 9444169"/>
              <a:gd name="connsiteX417" fmla="*/ 3927846 w 23037085"/>
              <a:gd name="connsiteY417" fmla="*/ 7299845 h 9444169"/>
              <a:gd name="connsiteX418" fmla="*/ 3930212 w 23037085"/>
              <a:gd name="connsiteY418" fmla="*/ 7312998 h 9444169"/>
              <a:gd name="connsiteX419" fmla="*/ 3926319 w 23037085"/>
              <a:gd name="connsiteY419" fmla="*/ 7314735 h 9444169"/>
              <a:gd name="connsiteX420" fmla="*/ 4366497 w 23037085"/>
              <a:gd name="connsiteY420" fmla="*/ 7317586 h 9444169"/>
              <a:gd name="connsiteX421" fmla="*/ 4827786 w 23037085"/>
              <a:gd name="connsiteY421" fmla="*/ 7338507 h 9444169"/>
              <a:gd name="connsiteX422" fmla="*/ 4851479 w 23037085"/>
              <a:gd name="connsiteY422" fmla="*/ 7343649 h 9444169"/>
              <a:gd name="connsiteX423" fmla="*/ 4895234 w 23037085"/>
              <a:gd name="connsiteY423" fmla="*/ 7343133 h 9444169"/>
              <a:gd name="connsiteX424" fmla="*/ 4890540 w 23037085"/>
              <a:gd name="connsiteY424" fmla="*/ 7339628 h 9444169"/>
              <a:gd name="connsiteX425" fmla="*/ 4893793 w 23037085"/>
              <a:gd name="connsiteY425" fmla="*/ 7279287 h 9444169"/>
              <a:gd name="connsiteX426" fmla="*/ 4893981 w 23037085"/>
              <a:gd name="connsiteY426" fmla="*/ 7279112 h 9444169"/>
              <a:gd name="connsiteX427" fmla="*/ 4900643 w 23037085"/>
              <a:gd name="connsiteY427" fmla="*/ 7275450 h 9444169"/>
              <a:gd name="connsiteX428" fmla="*/ 20171740 w 23037085"/>
              <a:gd name="connsiteY428" fmla="*/ 7192230 h 9444169"/>
              <a:gd name="connsiteX429" fmla="*/ 20181526 w 23037085"/>
              <a:gd name="connsiteY429" fmla="*/ 7196422 h 9444169"/>
              <a:gd name="connsiteX430" fmla="*/ 20186938 w 23037085"/>
              <a:gd name="connsiteY430" fmla="*/ 7192230 h 9444169"/>
              <a:gd name="connsiteX431" fmla="*/ 20173258 w 23037085"/>
              <a:gd name="connsiteY431" fmla="*/ 7192230 h 9444169"/>
              <a:gd name="connsiteX432" fmla="*/ 5411569 w 23037085"/>
              <a:gd name="connsiteY432" fmla="*/ 7189672 h 9444169"/>
              <a:gd name="connsiteX433" fmla="*/ 5412170 w 23037085"/>
              <a:gd name="connsiteY433" fmla="*/ 7189960 h 9444169"/>
              <a:gd name="connsiteX434" fmla="*/ 5412501 w 23037085"/>
              <a:gd name="connsiteY434" fmla="*/ 7189679 h 9444169"/>
              <a:gd name="connsiteX435" fmla="*/ 5409953 w 23037085"/>
              <a:gd name="connsiteY435" fmla="*/ 7188889 h 9444169"/>
              <a:gd name="connsiteX436" fmla="*/ 5410963 w 23037085"/>
              <a:gd name="connsiteY436" fmla="*/ 7189380 h 9444169"/>
              <a:gd name="connsiteX437" fmla="*/ 5412533 w 23037085"/>
              <a:gd name="connsiteY437" fmla="*/ 7189661 h 9444169"/>
              <a:gd name="connsiteX438" fmla="*/ 5413237 w 23037085"/>
              <a:gd name="connsiteY438" fmla="*/ 7189063 h 9444169"/>
              <a:gd name="connsiteX439" fmla="*/ 5173758 w 23037085"/>
              <a:gd name="connsiteY439" fmla="*/ 7187287 h 9444169"/>
              <a:gd name="connsiteX440" fmla="*/ 5195125 w 23037085"/>
              <a:gd name="connsiteY440" fmla="*/ 7193561 h 9444169"/>
              <a:gd name="connsiteX441" fmla="*/ 5308758 w 23037085"/>
              <a:gd name="connsiteY441" fmla="*/ 7193561 h 9444169"/>
              <a:gd name="connsiteX442" fmla="*/ 5309868 w 23037085"/>
              <a:gd name="connsiteY442" fmla="*/ 7188650 h 9444169"/>
              <a:gd name="connsiteX443" fmla="*/ 20593054 w 23037085"/>
              <a:gd name="connsiteY443" fmla="*/ 7166675 h 9444169"/>
              <a:gd name="connsiteX444" fmla="*/ 20588338 w 23037085"/>
              <a:gd name="connsiteY444" fmla="*/ 7180892 h 9444169"/>
              <a:gd name="connsiteX445" fmla="*/ 20605736 w 23037085"/>
              <a:gd name="connsiteY445" fmla="*/ 7170117 h 9444169"/>
              <a:gd name="connsiteX446" fmla="*/ 20607772 w 23037085"/>
              <a:gd name="connsiteY446" fmla="*/ 7168102 h 9444169"/>
              <a:gd name="connsiteX447" fmla="*/ 5317082 w 23037085"/>
              <a:gd name="connsiteY447" fmla="*/ 7156640 h 9444169"/>
              <a:gd name="connsiteX448" fmla="*/ 5314310 w 23037085"/>
              <a:gd name="connsiteY448" fmla="*/ 7168946 h 9444169"/>
              <a:gd name="connsiteX449" fmla="*/ 5313316 w 23037085"/>
              <a:gd name="connsiteY449" fmla="*/ 7168985 h 9444169"/>
              <a:gd name="connsiteX450" fmla="*/ 5314246 w 23037085"/>
              <a:gd name="connsiteY450" fmla="*/ 7169230 h 9444169"/>
              <a:gd name="connsiteX451" fmla="*/ 5314310 w 23037085"/>
              <a:gd name="connsiteY451" fmla="*/ 7168946 h 9444169"/>
              <a:gd name="connsiteX452" fmla="*/ 5328712 w 23037085"/>
              <a:gd name="connsiteY452" fmla="*/ 7168330 h 9444169"/>
              <a:gd name="connsiteX453" fmla="*/ 5319288 w 23037085"/>
              <a:gd name="connsiteY453" fmla="*/ 7163256 h 9444169"/>
              <a:gd name="connsiteX454" fmla="*/ 4542920 w 23037085"/>
              <a:gd name="connsiteY454" fmla="*/ 7136120 h 9444169"/>
              <a:gd name="connsiteX455" fmla="*/ 4542920 w 23037085"/>
              <a:gd name="connsiteY455" fmla="*/ 7136530 h 9444169"/>
              <a:gd name="connsiteX456" fmla="*/ 4542920 w 23037085"/>
              <a:gd name="connsiteY456" fmla="*/ 7154562 h 9444169"/>
              <a:gd name="connsiteX457" fmla="*/ 4544002 w 23037085"/>
              <a:gd name="connsiteY457" fmla="*/ 7154038 h 9444169"/>
              <a:gd name="connsiteX458" fmla="*/ 4564425 w 23037085"/>
              <a:gd name="connsiteY458" fmla="*/ 7154038 h 9444169"/>
              <a:gd name="connsiteX459" fmla="*/ 4579638 w 23037085"/>
              <a:gd name="connsiteY459" fmla="*/ 7149498 h 9444169"/>
              <a:gd name="connsiteX460" fmla="*/ 4592300 w 23037085"/>
              <a:gd name="connsiteY460" fmla="*/ 7153440 h 9444169"/>
              <a:gd name="connsiteX461" fmla="*/ 4635260 w 23037085"/>
              <a:gd name="connsiteY461" fmla="*/ 7166814 h 9444169"/>
              <a:gd name="connsiteX462" fmla="*/ 4588834 w 23037085"/>
              <a:gd name="connsiteY462" fmla="*/ 7146754 h 9444169"/>
              <a:gd name="connsiteX463" fmla="*/ 4579638 w 23037085"/>
              <a:gd name="connsiteY463" fmla="*/ 7149498 h 9444169"/>
              <a:gd name="connsiteX464" fmla="*/ 4549340 w 23037085"/>
              <a:gd name="connsiteY464" fmla="*/ 7140064 h 9444169"/>
              <a:gd name="connsiteX465" fmla="*/ 10037568 w 23037085"/>
              <a:gd name="connsiteY465" fmla="*/ 7069726 h 9444169"/>
              <a:gd name="connsiteX466" fmla="*/ 10029997 w 23037085"/>
              <a:gd name="connsiteY466" fmla="*/ 7074626 h 9444169"/>
              <a:gd name="connsiteX467" fmla="*/ 10002472 w 23037085"/>
              <a:gd name="connsiteY467" fmla="*/ 7083363 h 9444169"/>
              <a:gd name="connsiteX468" fmla="*/ 10036502 w 23037085"/>
              <a:gd name="connsiteY468" fmla="*/ 7085619 h 9444169"/>
              <a:gd name="connsiteX469" fmla="*/ 10039718 w 23037085"/>
              <a:gd name="connsiteY469" fmla="*/ 7085662 h 9444169"/>
              <a:gd name="connsiteX470" fmla="*/ 10037964 w 23037085"/>
              <a:gd name="connsiteY470" fmla="*/ 7084559 h 9444169"/>
              <a:gd name="connsiteX471" fmla="*/ 21098526 w 23037085"/>
              <a:gd name="connsiteY471" fmla="*/ 7026039 h 9444169"/>
              <a:gd name="connsiteX472" fmla="*/ 21091516 w 23037085"/>
              <a:gd name="connsiteY472" fmla="*/ 7030698 h 9444169"/>
              <a:gd name="connsiteX473" fmla="*/ 21097782 w 23037085"/>
              <a:gd name="connsiteY473" fmla="*/ 7030698 h 9444169"/>
              <a:gd name="connsiteX474" fmla="*/ 21216376 w 23037085"/>
              <a:gd name="connsiteY474" fmla="*/ 6991111 h 9444169"/>
              <a:gd name="connsiteX475" fmla="*/ 21216718 w 23037085"/>
              <a:gd name="connsiteY475" fmla="*/ 6991524 h 9444169"/>
              <a:gd name="connsiteX476" fmla="*/ 21217728 w 23037085"/>
              <a:gd name="connsiteY476" fmla="*/ 6991524 h 9444169"/>
              <a:gd name="connsiteX477" fmla="*/ 20665594 w 23037085"/>
              <a:gd name="connsiteY477" fmla="*/ 6932375 h 9444169"/>
              <a:gd name="connsiteX478" fmla="*/ 20678938 w 23037085"/>
              <a:gd name="connsiteY478" fmla="*/ 6938592 h 9444169"/>
              <a:gd name="connsiteX479" fmla="*/ 20685266 w 23037085"/>
              <a:gd name="connsiteY479" fmla="*/ 6936698 h 9444169"/>
              <a:gd name="connsiteX480" fmla="*/ 20674042 w 23037085"/>
              <a:gd name="connsiteY480" fmla="*/ 6932375 h 9444169"/>
              <a:gd name="connsiteX481" fmla="*/ 20658576 w 23037085"/>
              <a:gd name="connsiteY481" fmla="*/ 6926417 h 9444169"/>
              <a:gd name="connsiteX482" fmla="*/ 20657726 w 23037085"/>
              <a:gd name="connsiteY482" fmla="*/ 6928709 h 9444169"/>
              <a:gd name="connsiteX483" fmla="*/ 20658942 w 23037085"/>
              <a:gd name="connsiteY483" fmla="*/ 6929275 h 9444169"/>
              <a:gd name="connsiteX484" fmla="*/ 20665028 w 23037085"/>
              <a:gd name="connsiteY484" fmla="*/ 6928901 h 9444169"/>
              <a:gd name="connsiteX485" fmla="*/ 16193196 w 23037085"/>
              <a:gd name="connsiteY485" fmla="*/ 6907030 h 9444169"/>
              <a:gd name="connsiteX486" fmla="*/ 16171254 w 23037085"/>
              <a:gd name="connsiteY486" fmla="*/ 6919414 h 9444169"/>
              <a:gd name="connsiteX487" fmla="*/ 16165072 w 23037085"/>
              <a:gd name="connsiteY487" fmla="*/ 6919083 h 9444169"/>
              <a:gd name="connsiteX488" fmla="*/ 16148292 w 23037085"/>
              <a:gd name="connsiteY488" fmla="*/ 6919083 h 9444169"/>
              <a:gd name="connsiteX489" fmla="*/ 16167740 w 23037085"/>
              <a:gd name="connsiteY489" fmla="*/ 6921400 h 9444169"/>
              <a:gd name="connsiteX490" fmla="*/ 16171254 w 23037085"/>
              <a:gd name="connsiteY490" fmla="*/ 6919414 h 9444169"/>
              <a:gd name="connsiteX491" fmla="*/ 16235452 w 23037085"/>
              <a:gd name="connsiteY491" fmla="*/ 6922876 h 9444169"/>
              <a:gd name="connsiteX492" fmla="*/ 16208108 w 23037085"/>
              <a:gd name="connsiteY492" fmla="*/ 6914019 h 9444169"/>
              <a:gd name="connsiteX493" fmla="*/ 19740348 w 23037085"/>
              <a:gd name="connsiteY493" fmla="*/ 6840535 h 9444169"/>
              <a:gd name="connsiteX494" fmla="*/ 19806620 w 23037085"/>
              <a:gd name="connsiteY494" fmla="*/ 6850500 h 9444169"/>
              <a:gd name="connsiteX495" fmla="*/ 19921656 w 23037085"/>
              <a:gd name="connsiteY495" fmla="*/ 6861008 h 9444169"/>
              <a:gd name="connsiteX496" fmla="*/ 19920596 w 23037085"/>
              <a:gd name="connsiteY496" fmla="*/ 6860165 h 9444169"/>
              <a:gd name="connsiteX497" fmla="*/ 19813084 w 23037085"/>
              <a:gd name="connsiteY497" fmla="*/ 6845781 h 9444169"/>
              <a:gd name="connsiteX498" fmla="*/ 21484794 w 23037085"/>
              <a:gd name="connsiteY498" fmla="*/ 6819123 h 9444169"/>
              <a:gd name="connsiteX499" fmla="*/ 21523068 w 23037085"/>
              <a:gd name="connsiteY499" fmla="*/ 6829418 h 9444169"/>
              <a:gd name="connsiteX500" fmla="*/ 21499870 w 23037085"/>
              <a:gd name="connsiteY500" fmla="*/ 6819788 h 9444169"/>
              <a:gd name="connsiteX501" fmla="*/ 20597410 w 23037085"/>
              <a:gd name="connsiteY501" fmla="*/ 6797461 h 9444169"/>
              <a:gd name="connsiteX502" fmla="*/ 20598694 w 23037085"/>
              <a:gd name="connsiteY502" fmla="*/ 6798938 h 9444169"/>
              <a:gd name="connsiteX503" fmla="*/ 20599498 w 23037085"/>
              <a:gd name="connsiteY503" fmla="*/ 6797560 h 9444169"/>
              <a:gd name="connsiteX504" fmla="*/ 6347744 w 23037085"/>
              <a:gd name="connsiteY504" fmla="*/ 6794144 h 9444169"/>
              <a:gd name="connsiteX505" fmla="*/ 6498682 w 23037085"/>
              <a:gd name="connsiteY505" fmla="*/ 6822738 h 9444169"/>
              <a:gd name="connsiteX506" fmla="*/ 6667283 w 23037085"/>
              <a:gd name="connsiteY506" fmla="*/ 6836503 h 9444169"/>
              <a:gd name="connsiteX507" fmla="*/ 6500796 w 23037085"/>
              <a:gd name="connsiteY507" fmla="*/ 6808977 h 9444169"/>
              <a:gd name="connsiteX508" fmla="*/ 6461224 w 23037085"/>
              <a:gd name="connsiteY508" fmla="*/ 6805190 h 9444169"/>
              <a:gd name="connsiteX509" fmla="*/ 6458174 w 23037085"/>
              <a:gd name="connsiteY509" fmla="*/ 6800874 h 9444169"/>
              <a:gd name="connsiteX510" fmla="*/ 3791729 w 23037085"/>
              <a:gd name="connsiteY510" fmla="*/ 6771127 h 9444169"/>
              <a:gd name="connsiteX511" fmla="*/ 3801280 w 23037085"/>
              <a:gd name="connsiteY511" fmla="*/ 6771233 h 9444169"/>
              <a:gd name="connsiteX512" fmla="*/ 3801274 w 23037085"/>
              <a:gd name="connsiteY512" fmla="*/ 6771127 h 9444169"/>
              <a:gd name="connsiteX513" fmla="*/ 20615914 w 23037085"/>
              <a:gd name="connsiteY513" fmla="*/ 6761404 h 9444169"/>
              <a:gd name="connsiteX514" fmla="*/ 20625484 w 23037085"/>
              <a:gd name="connsiteY514" fmla="*/ 6764094 h 9444169"/>
              <a:gd name="connsiteX515" fmla="*/ 20627722 w 23037085"/>
              <a:gd name="connsiteY515" fmla="*/ 6762468 h 9444169"/>
              <a:gd name="connsiteX516" fmla="*/ 9727600 w 23037085"/>
              <a:gd name="connsiteY516" fmla="*/ 6716871 h 9444169"/>
              <a:gd name="connsiteX517" fmla="*/ 9715394 w 23037085"/>
              <a:gd name="connsiteY517" fmla="*/ 6720170 h 9444169"/>
              <a:gd name="connsiteX518" fmla="*/ 9786008 w 23037085"/>
              <a:gd name="connsiteY518" fmla="*/ 6730276 h 9444169"/>
              <a:gd name="connsiteX519" fmla="*/ 9810130 w 23037085"/>
              <a:gd name="connsiteY519" fmla="*/ 6726127 h 9444169"/>
              <a:gd name="connsiteX520" fmla="*/ 22388226 w 23037085"/>
              <a:gd name="connsiteY520" fmla="*/ 6713942 h 9444169"/>
              <a:gd name="connsiteX521" fmla="*/ 22383768 w 23037085"/>
              <a:gd name="connsiteY521" fmla="*/ 6718077 h 9444169"/>
              <a:gd name="connsiteX522" fmla="*/ 22404992 w 23037085"/>
              <a:gd name="connsiteY522" fmla="*/ 6719127 h 9444169"/>
              <a:gd name="connsiteX523" fmla="*/ 4491521 w 23037085"/>
              <a:gd name="connsiteY523" fmla="*/ 6666031 h 9444169"/>
              <a:gd name="connsiteX524" fmla="*/ 4503126 w 23037085"/>
              <a:gd name="connsiteY524" fmla="*/ 6667768 h 9444169"/>
              <a:gd name="connsiteX525" fmla="*/ 4507336 w 23037085"/>
              <a:gd name="connsiteY525" fmla="*/ 6667085 h 9444169"/>
              <a:gd name="connsiteX526" fmla="*/ 4415650 w 23037085"/>
              <a:gd name="connsiteY526" fmla="*/ 6660971 h 9444169"/>
              <a:gd name="connsiteX527" fmla="*/ 4409284 w 23037085"/>
              <a:gd name="connsiteY527" fmla="*/ 6662014 h 9444169"/>
              <a:gd name="connsiteX528" fmla="*/ 4431284 w 23037085"/>
              <a:gd name="connsiteY528" fmla="*/ 6662014 h 9444169"/>
              <a:gd name="connsiteX529" fmla="*/ 10273875 w 23037085"/>
              <a:gd name="connsiteY529" fmla="*/ 6629412 h 9444169"/>
              <a:gd name="connsiteX530" fmla="*/ 10274468 w 23037085"/>
              <a:gd name="connsiteY530" fmla="*/ 6635544 h 9444169"/>
              <a:gd name="connsiteX531" fmla="*/ 10295036 w 23037085"/>
              <a:gd name="connsiteY531" fmla="*/ 6629412 h 9444169"/>
              <a:gd name="connsiteX532" fmla="*/ 16303540 w 23037085"/>
              <a:gd name="connsiteY532" fmla="*/ 6607935 h 9444169"/>
              <a:gd name="connsiteX533" fmla="*/ 16298132 w 23037085"/>
              <a:gd name="connsiteY533" fmla="*/ 6612523 h 9444169"/>
              <a:gd name="connsiteX534" fmla="*/ 16302776 w 23037085"/>
              <a:gd name="connsiteY534" fmla="*/ 6622181 h 9444169"/>
              <a:gd name="connsiteX535" fmla="*/ 13588242 w 23037085"/>
              <a:gd name="connsiteY535" fmla="*/ 6607832 h 9444169"/>
              <a:gd name="connsiteX536" fmla="*/ 13473940 w 23037085"/>
              <a:gd name="connsiteY536" fmla="*/ 6612056 h 9444169"/>
              <a:gd name="connsiteX537" fmla="*/ 13496386 w 23037085"/>
              <a:gd name="connsiteY537" fmla="*/ 6628579 h 9444169"/>
              <a:gd name="connsiteX538" fmla="*/ 13577414 w 23037085"/>
              <a:gd name="connsiteY538" fmla="*/ 6611519 h 9444169"/>
              <a:gd name="connsiteX539" fmla="*/ 2066509 w 23037085"/>
              <a:gd name="connsiteY539" fmla="*/ 6606281 h 9444169"/>
              <a:gd name="connsiteX540" fmla="*/ 2065174 w 23037085"/>
              <a:gd name="connsiteY540" fmla="*/ 6609064 h 9444169"/>
              <a:gd name="connsiteX541" fmla="*/ 2075036 w 23037085"/>
              <a:gd name="connsiteY541" fmla="*/ 6609064 h 9444169"/>
              <a:gd name="connsiteX542" fmla="*/ 13876162 w 23037085"/>
              <a:gd name="connsiteY542" fmla="*/ 6540292 h 9444169"/>
              <a:gd name="connsiteX543" fmla="*/ 13878090 w 23037085"/>
              <a:gd name="connsiteY543" fmla="*/ 6542683 h 9444169"/>
              <a:gd name="connsiteX544" fmla="*/ 13876916 w 23037085"/>
              <a:gd name="connsiteY544" fmla="*/ 6540292 h 9444169"/>
              <a:gd name="connsiteX545" fmla="*/ 15616144 w 23037085"/>
              <a:gd name="connsiteY545" fmla="*/ 6534366 h 9444169"/>
              <a:gd name="connsiteX546" fmla="*/ 15615766 w 23037085"/>
              <a:gd name="connsiteY546" fmla="*/ 6542683 h 9444169"/>
              <a:gd name="connsiteX547" fmla="*/ 15602862 w 23037085"/>
              <a:gd name="connsiteY547" fmla="*/ 6553281 h 9444169"/>
              <a:gd name="connsiteX548" fmla="*/ 15624516 w 23037085"/>
              <a:gd name="connsiteY548" fmla="*/ 6554192 h 9444169"/>
              <a:gd name="connsiteX549" fmla="*/ 15635790 w 23037085"/>
              <a:gd name="connsiteY549" fmla="*/ 6554420 h 9444169"/>
              <a:gd name="connsiteX550" fmla="*/ 15632624 w 23037085"/>
              <a:gd name="connsiteY550" fmla="*/ 6549028 h 9444169"/>
              <a:gd name="connsiteX551" fmla="*/ 17035910 w 23037085"/>
              <a:gd name="connsiteY551" fmla="*/ 6524100 h 9444169"/>
              <a:gd name="connsiteX552" fmla="*/ 17037466 w 23037085"/>
              <a:gd name="connsiteY552" fmla="*/ 6524185 h 9444169"/>
              <a:gd name="connsiteX553" fmla="*/ 17037390 w 23037085"/>
              <a:gd name="connsiteY553" fmla="*/ 6524100 h 9444169"/>
              <a:gd name="connsiteX554" fmla="*/ 13098338 w 23037085"/>
              <a:gd name="connsiteY554" fmla="*/ 6366634 h 9444169"/>
              <a:gd name="connsiteX555" fmla="*/ 13103808 w 23037085"/>
              <a:gd name="connsiteY555" fmla="*/ 6373773 h 9444169"/>
              <a:gd name="connsiteX556" fmla="*/ 13110758 w 23037085"/>
              <a:gd name="connsiteY556" fmla="*/ 6367805 h 9444169"/>
              <a:gd name="connsiteX557" fmla="*/ 12867874 w 23037085"/>
              <a:gd name="connsiteY557" fmla="*/ 6348638 h 9444169"/>
              <a:gd name="connsiteX558" fmla="*/ 12835326 w 23037085"/>
              <a:gd name="connsiteY558" fmla="*/ 6351588 h 9444169"/>
              <a:gd name="connsiteX559" fmla="*/ 13034076 w 23037085"/>
              <a:gd name="connsiteY559" fmla="*/ 6363649 h 9444169"/>
              <a:gd name="connsiteX560" fmla="*/ 13044566 w 23037085"/>
              <a:gd name="connsiteY560" fmla="*/ 6361570 h 9444169"/>
              <a:gd name="connsiteX561" fmla="*/ 12913862 w 23037085"/>
              <a:gd name="connsiteY561" fmla="*/ 6349257 h 9444169"/>
              <a:gd name="connsiteX562" fmla="*/ 8536436 w 23037085"/>
              <a:gd name="connsiteY562" fmla="*/ 6318467 h 9444169"/>
              <a:gd name="connsiteX563" fmla="*/ 8449502 w 23037085"/>
              <a:gd name="connsiteY563" fmla="*/ 6328254 h 9444169"/>
              <a:gd name="connsiteX564" fmla="*/ 8626286 w 23037085"/>
              <a:gd name="connsiteY564" fmla="*/ 6330624 h 9444169"/>
              <a:gd name="connsiteX565" fmla="*/ 12967034 w 23037085"/>
              <a:gd name="connsiteY565" fmla="*/ 6296678 h 9444169"/>
              <a:gd name="connsiteX566" fmla="*/ 12963904 w 23037085"/>
              <a:gd name="connsiteY566" fmla="*/ 6299364 h 9444169"/>
              <a:gd name="connsiteX567" fmla="*/ 12968678 w 23037085"/>
              <a:gd name="connsiteY567" fmla="*/ 6300361 h 9444169"/>
              <a:gd name="connsiteX568" fmla="*/ 13329020 w 23037085"/>
              <a:gd name="connsiteY568" fmla="*/ 6293126 h 9444169"/>
              <a:gd name="connsiteX569" fmla="*/ 13318582 w 23037085"/>
              <a:gd name="connsiteY569" fmla="*/ 6293315 h 9444169"/>
              <a:gd name="connsiteX570" fmla="*/ 13298102 w 23037085"/>
              <a:gd name="connsiteY570" fmla="*/ 6295695 h 9444169"/>
              <a:gd name="connsiteX571" fmla="*/ 13294254 w 23037085"/>
              <a:gd name="connsiteY571" fmla="*/ 6297532 h 9444169"/>
              <a:gd name="connsiteX572" fmla="*/ 13315476 w 23037085"/>
              <a:gd name="connsiteY572" fmla="*/ 6297532 h 9444169"/>
              <a:gd name="connsiteX573" fmla="*/ 13315476 w 23037085"/>
              <a:gd name="connsiteY573" fmla="*/ 6304194 h 9444169"/>
              <a:gd name="connsiteX574" fmla="*/ 13319158 w 23037085"/>
              <a:gd name="connsiteY574" fmla="*/ 6297930 h 9444169"/>
              <a:gd name="connsiteX575" fmla="*/ 13324540 w 23037085"/>
              <a:gd name="connsiteY575" fmla="*/ 6298372 h 9444169"/>
              <a:gd name="connsiteX576" fmla="*/ 3925316 w 23037085"/>
              <a:gd name="connsiteY576" fmla="*/ 6279543 h 9444169"/>
              <a:gd name="connsiteX577" fmla="*/ 3927657 w 23037085"/>
              <a:gd name="connsiteY577" fmla="*/ 6286813 h 9444169"/>
              <a:gd name="connsiteX578" fmla="*/ 3881800 w 23037085"/>
              <a:gd name="connsiteY578" fmla="*/ 6313717 h 9444169"/>
              <a:gd name="connsiteX579" fmla="*/ 3936771 w 23037085"/>
              <a:gd name="connsiteY579" fmla="*/ 6304062 h 9444169"/>
              <a:gd name="connsiteX580" fmla="*/ 3940237 w 23037085"/>
              <a:gd name="connsiteY580" fmla="*/ 6290781 h 9444169"/>
              <a:gd name="connsiteX581" fmla="*/ 3950122 w 23037085"/>
              <a:gd name="connsiteY581" fmla="*/ 6285375 h 9444169"/>
              <a:gd name="connsiteX582" fmla="*/ 3936212 w 23037085"/>
              <a:gd name="connsiteY582" fmla="*/ 6285375 h 9444169"/>
              <a:gd name="connsiteX583" fmla="*/ 15420928 w 23037085"/>
              <a:gd name="connsiteY583" fmla="*/ 6263553 h 9444169"/>
              <a:gd name="connsiteX584" fmla="*/ 15427372 w 23037085"/>
              <a:gd name="connsiteY584" fmla="*/ 6267208 h 9444169"/>
              <a:gd name="connsiteX585" fmla="*/ 15455042 w 23037085"/>
              <a:gd name="connsiteY585" fmla="*/ 6266820 h 9444169"/>
              <a:gd name="connsiteX586" fmla="*/ 15459112 w 23037085"/>
              <a:gd name="connsiteY586" fmla="*/ 6264802 h 9444169"/>
              <a:gd name="connsiteX587" fmla="*/ 9478654 w 23037085"/>
              <a:gd name="connsiteY587" fmla="*/ 6260407 h 9444169"/>
              <a:gd name="connsiteX588" fmla="*/ 9476928 w 23037085"/>
              <a:gd name="connsiteY588" fmla="*/ 6260870 h 9444169"/>
              <a:gd name="connsiteX589" fmla="*/ 9473484 w 23037085"/>
              <a:gd name="connsiteY589" fmla="*/ 6274318 h 9444169"/>
              <a:gd name="connsiteX590" fmla="*/ 9467781 w 23037085"/>
              <a:gd name="connsiteY590" fmla="*/ 6277500 h 9444169"/>
              <a:gd name="connsiteX591" fmla="*/ 9484782 w 23037085"/>
              <a:gd name="connsiteY591" fmla="*/ 6277500 h 9444169"/>
              <a:gd name="connsiteX592" fmla="*/ 9172980 w 23037085"/>
              <a:gd name="connsiteY592" fmla="*/ 6237756 h 9444169"/>
              <a:gd name="connsiteX593" fmla="*/ 9164094 w 23037085"/>
              <a:gd name="connsiteY593" fmla="*/ 6251642 h 9444169"/>
              <a:gd name="connsiteX594" fmla="*/ 9212706 w 23037085"/>
              <a:gd name="connsiteY594" fmla="*/ 6252685 h 9444169"/>
              <a:gd name="connsiteX595" fmla="*/ 9180724 w 23037085"/>
              <a:gd name="connsiteY595" fmla="*/ 6238372 h 9444169"/>
              <a:gd name="connsiteX596" fmla="*/ 14276134 w 23037085"/>
              <a:gd name="connsiteY596" fmla="*/ 6219892 h 9444169"/>
              <a:gd name="connsiteX597" fmla="*/ 14742826 w 23037085"/>
              <a:gd name="connsiteY597" fmla="*/ 6234742 h 9444169"/>
              <a:gd name="connsiteX598" fmla="*/ 14922778 w 23037085"/>
              <a:gd name="connsiteY598" fmla="*/ 6247265 h 9444169"/>
              <a:gd name="connsiteX599" fmla="*/ 15053150 w 23037085"/>
              <a:gd name="connsiteY599" fmla="*/ 6251528 h 9444169"/>
              <a:gd name="connsiteX600" fmla="*/ 14943486 w 23037085"/>
              <a:gd name="connsiteY600" fmla="*/ 6241550 h 9444169"/>
              <a:gd name="connsiteX601" fmla="*/ 14813850 w 23037085"/>
              <a:gd name="connsiteY601" fmla="*/ 6237002 h 9444169"/>
              <a:gd name="connsiteX602" fmla="*/ 14742826 w 23037085"/>
              <a:gd name="connsiteY602" fmla="*/ 6234742 h 9444169"/>
              <a:gd name="connsiteX603" fmla="*/ 14608866 w 23037085"/>
              <a:gd name="connsiteY603" fmla="*/ 6225418 h 9444169"/>
              <a:gd name="connsiteX604" fmla="*/ 14503272 w 23037085"/>
              <a:gd name="connsiteY604" fmla="*/ 6222461 h 9444169"/>
              <a:gd name="connsiteX605" fmla="*/ 7638364 w 23037085"/>
              <a:gd name="connsiteY605" fmla="*/ 6154572 h 9444169"/>
              <a:gd name="connsiteX606" fmla="*/ 7629051 w 23037085"/>
              <a:gd name="connsiteY606" fmla="*/ 6156372 h 9444169"/>
              <a:gd name="connsiteX607" fmla="*/ 7638364 w 23037085"/>
              <a:gd name="connsiteY607" fmla="*/ 6156372 h 9444169"/>
              <a:gd name="connsiteX608" fmla="*/ 1409410 w 23037085"/>
              <a:gd name="connsiteY608" fmla="*/ 6088572 h 9444169"/>
              <a:gd name="connsiteX609" fmla="*/ 1414058 w 23037085"/>
              <a:gd name="connsiteY609" fmla="*/ 6099494 h 9444169"/>
              <a:gd name="connsiteX610" fmla="*/ 1415994 w 23037085"/>
              <a:gd name="connsiteY610" fmla="*/ 6107270 h 9444169"/>
              <a:gd name="connsiteX611" fmla="*/ 1420393 w 23037085"/>
              <a:gd name="connsiteY611" fmla="*/ 6094387 h 9444169"/>
              <a:gd name="connsiteX612" fmla="*/ 9345826 w 23037085"/>
              <a:gd name="connsiteY612" fmla="*/ 6069270 h 9444169"/>
              <a:gd name="connsiteX613" fmla="*/ 9345826 w 23037085"/>
              <a:gd name="connsiteY613" fmla="*/ 6091604 h 9444169"/>
              <a:gd name="connsiteX614" fmla="*/ 9345826 w 23037085"/>
              <a:gd name="connsiteY614" fmla="*/ 6095366 h 9444169"/>
              <a:gd name="connsiteX615" fmla="*/ 9294396 w 23037085"/>
              <a:gd name="connsiteY615" fmla="*/ 6120227 h 9444169"/>
              <a:gd name="connsiteX616" fmla="*/ 9347324 w 23037085"/>
              <a:gd name="connsiteY616" fmla="*/ 6115294 h 9444169"/>
              <a:gd name="connsiteX617" fmla="*/ 9343410 w 23037085"/>
              <a:gd name="connsiteY617" fmla="*/ 6110060 h 9444169"/>
              <a:gd name="connsiteX618" fmla="*/ 9364192 w 23037085"/>
              <a:gd name="connsiteY618" fmla="*/ 6080291 h 9444169"/>
              <a:gd name="connsiteX619" fmla="*/ 9391576 w 23037085"/>
              <a:gd name="connsiteY619" fmla="*/ 6069270 h 9444169"/>
              <a:gd name="connsiteX620" fmla="*/ 9364626 w 23037085"/>
              <a:gd name="connsiteY620" fmla="*/ 6069270 h 9444169"/>
              <a:gd name="connsiteX621" fmla="*/ 17341684 w 23037085"/>
              <a:gd name="connsiteY621" fmla="*/ 6053985 h 9444169"/>
              <a:gd name="connsiteX622" fmla="*/ 17340964 w 23037085"/>
              <a:gd name="connsiteY622" fmla="*/ 6055124 h 9444169"/>
              <a:gd name="connsiteX623" fmla="*/ 17342146 w 23037085"/>
              <a:gd name="connsiteY623" fmla="*/ 6056754 h 9444169"/>
              <a:gd name="connsiteX624" fmla="*/ 1016947 w 23037085"/>
              <a:gd name="connsiteY624" fmla="*/ 6051331 h 9444169"/>
              <a:gd name="connsiteX625" fmla="*/ 999609 w 23037085"/>
              <a:gd name="connsiteY625" fmla="*/ 6065633 h 9444169"/>
              <a:gd name="connsiteX626" fmla="*/ 999374 w 23037085"/>
              <a:gd name="connsiteY626" fmla="*/ 6065751 h 9444169"/>
              <a:gd name="connsiteX627" fmla="*/ 999374 w 23037085"/>
              <a:gd name="connsiteY627" fmla="*/ 6069907 h 9444169"/>
              <a:gd name="connsiteX628" fmla="*/ 1006983 w 23037085"/>
              <a:gd name="connsiteY628" fmla="*/ 6069907 h 9444169"/>
              <a:gd name="connsiteX629" fmla="*/ 1016947 w 23037085"/>
              <a:gd name="connsiteY629" fmla="*/ 6059900 h 9444169"/>
              <a:gd name="connsiteX630" fmla="*/ 1016947 w 23037085"/>
              <a:gd name="connsiteY630" fmla="*/ 6054484 h 9444169"/>
              <a:gd name="connsiteX631" fmla="*/ 698365 w 23037085"/>
              <a:gd name="connsiteY631" fmla="*/ 6051299 h 9444169"/>
              <a:gd name="connsiteX632" fmla="*/ 709504 w 23037085"/>
              <a:gd name="connsiteY632" fmla="*/ 6051299 h 9444169"/>
              <a:gd name="connsiteX633" fmla="*/ 709504 w 23037085"/>
              <a:gd name="connsiteY633" fmla="*/ 6062437 h 9444169"/>
              <a:gd name="connsiteX634" fmla="*/ 698365 w 23037085"/>
              <a:gd name="connsiteY634" fmla="*/ 6051299 h 9444169"/>
              <a:gd name="connsiteX635" fmla="*/ 17345160 w 23037085"/>
              <a:gd name="connsiteY635" fmla="*/ 6048476 h 9444169"/>
              <a:gd name="connsiteX636" fmla="*/ 17343410 w 23037085"/>
              <a:gd name="connsiteY636" fmla="*/ 6051249 h 9444169"/>
              <a:gd name="connsiteX637" fmla="*/ 17349228 w 23037085"/>
              <a:gd name="connsiteY637" fmla="*/ 6048761 h 9444169"/>
              <a:gd name="connsiteX638" fmla="*/ 14410426 w 23037085"/>
              <a:gd name="connsiteY638" fmla="*/ 6005416 h 9444169"/>
              <a:gd name="connsiteX639" fmla="*/ 14378590 w 23037085"/>
              <a:gd name="connsiteY639" fmla="*/ 6009235 h 9444169"/>
              <a:gd name="connsiteX640" fmla="*/ 14368408 w 23037085"/>
              <a:gd name="connsiteY640" fmla="*/ 6020000 h 9444169"/>
              <a:gd name="connsiteX641" fmla="*/ 14394852 w 23037085"/>
              <a:gd name="connsiteY641" fmla="*/ 6021921 h 9444169"/>
              <a:gd name="connsiteX642" fmla="*/ 14398244 w 23037085"/>
              <a:gd name="connsiteY642" fmla="*/ 6022249 h 9444169"/>
              <a:gd name="connsiteX643" fmla="*/ 8891594 w 23037085"/>
              <a:gd name="connsiteY643" fmla="*/ 6004701 h 9444169"/>
              <a:gd name="connsiteX644" fmla="*/ 8879986 w 23037085"/>
              <a:gd name="connsiteY644" fmla="*/ 6008612 h 9444169"/>
              <a:gd name="connsiteX645" fmla="*/ 8824552 w 23037085"/>
              <a:gd name="connsiteY645" fmla="*/ 6008612 h 9444169"/>
              <a:gd name="connsiteX646" fmla="*/ 8805515 w 23037085"/>
              <a:gd name="connsiteY646" fmla="*/ 6012018 h 9444169"/>
              <a:gd name="connsiteX647" fmla="*/ 8843460 w 23037085"/>
              <a:gd name="connsiteY647" fmla="*/ 6013427 h 9444169"/>
              <a:gd name="connsiteX648" fmla="*/ 8797624 w 23037085"/>
              <a:gd name="connsiteY648" fmla="*/ 6013427 h 9444169"/>
              <a:gd name="connsiteX649" fmla="*/ 8762652 w 23037085"/>
              <a:gd name="connsiteY649" fmla="*/ 6019687 h 9444169"/>
              <a:gd name="connsiteX650" fmla="*/ 8800173 w 23037085"/>
              <a:gd name="connsiteY650" fmla="*/ 6023925 h 9444169"/>
              <a:gd name="connsiteX651" fmla="*/ 8859947 w 23037085"/>
              <a:gd name="connsiteY651" fmla="*/ 6017434 h 9444169"/>
              <a:gd name="connsiteX652" fmla="*/ 8887676 w 23037085"/>
              <a:gd name="connsiteY652" fmla="*/ 6017434 h 9444169"/>
              <a:gd name="connsiteX653" fmla="*/ 8898830 w 23037085"/>
              <a:gd name="connsiteY653" fmla="*/ 6017434 h 9444169"/>
              <a:gd name="connsiteX654" fmla="*/ 1360823 w 23037085"/>
              <a:gd name="connsiteY654" fmla="*/ 5992164 h 9444169"/>
              <a:gd name="connsiteX655" fmla="*/ 1363307 w 23037085"/>
              <a:gd name="connsiteY655" fmla="*/ 5995317 h 9444169"/>
              <a:gd name="connsiteX656" fmla="*/ 1369026 w 23037085"/>
              <a:gd name="connsiteY656" fmla="*/ 5996694 h 9444169"/>
              <a:gd name="connsiteX657" fmla="*/ 21244888 w 23037085"/>
              <a:gd name="connsiteY657" fmla="*/ 5983640 h 9444169"/>
              <a:gd name="connsiteX658" fmla="*/ 21244888 w 23037085"/>
              <a:gd name="connsiteY658" fmla="*/ 5987192 h 9444169"/>
              <a:gd name="connsiteX659" fmla="*/ 21253704 w 23037085"/>
              <a:gd name="connsiteY659" fmla="*/ 5987192 h 9444169"/>
              <a:gd name="connsiteX660" fmla="*/ 19780404 w 23037085"/>
              <a:gd name="connsiteY660" fmla="*/ 5981164 h 9444169"/>
              <a:gd name="connsiteX661" fmla="*/ 19788820 w 23037085"/>
              <a:gd name="connsiteY661" fmla="*/ 5982594 h 9444169"/>
              <a:gd name="connsiteX662" fmla="*/ 19781496 w 23037085"/>
              <a:gd name="connsiteY662" fmla="*/ 5981189 h 9444169"/>
              <a:gd name="connsiteX663" fmla="*/ 21546346 w 23037085"/>
              <a:gd name="connsiteY663" fmla="*/ 5952164 h 9444169"/>
              <a:gd name="connsiteX664" fmla="*/ 21555594 w 23037085"/>
              <a:gd name="connsiteY664" fmla="*/ 5966787 h 9444169"/>
              <a:gd name="connsiteX665" fmla="*/ 21590096 w 23037085"/>
              <a:gd name="connsiteY665" fmla="*/ 5966787 h 9444169"/>
              <a:gd name="connsiteX666" fmla="*/ 21590734 w 23037085"/>
              <a:gd name="connsiteY666" fmla="*/ 5966947 h 9444169"/>
              <a:gd name="connsiteX667" fmla="*/ 21590178 w 23037085"/>
              <a:gd name="connsiteY667" fmla="*/ 5952164 h 9444169"/>
              <a:gd name="connsiteX668" fmla="*/ 21577188 w 23037085"/>
              <a:gd name="connsiteY668" fmla="*/ 5952164 h 9444169"/>
              <a:gd name="connsiteX669" fmla="*/ 1323140 w 23037085"/>
              <a:gd name="connsiteY669" fmla="*/ 5948207 h 9444169"/>
              <a:gd name="connsiteX670" fmla="*/ 1314308 w 23037085"/>
              <a:gd name="connsiteY670" fmla="*/ 5949609 h 9444169"/>
              <a:gd name="connsiteX671" fmla="*/ 1308340 w 23037085"/>
              <a:gd name="connsiteY671" fmla="*/ 5949773 h 9444169"/>
              <a:gd name="connsiteX672" fmla="*/ 1308340 w 23037085"/>
              <a:gd name="connsiteY672" fmla="*/ 5955879 h 9444169"/>
              <a:gd name="connsiteX673" fmla="*/ 1314126 w 23037085"/>
              <a:gd name="connsiteY673" fmla="*/ 5955879 h 9444169"/>
              <a:gd name="connsiteX674" fmla="*/ 1323140 w 23037085"/>
              <a:gd name="connsiteY674" fmla="*/ 5957032 h 9444169"/>
              <a:gd name="connsiteX675" fmla="*/ 1488773 w 23037085"/>
              <a:gd name="connsiteY675" fmla="*/ 5904791 h 9444169"/>
              <a:gd name="connsiteX676" fmla="*/ 1488410 w 23037085"/>
              <a:gd name="connsiteY676" fmla="*/ 5905858 h 9444169"/>
              <a:gd name="connsiteX677" fmla="*/ 1489855 w 23037085"/>
              <a:gd name="connsiteY677" fmla="*/ 5905801 h 9444169"/>
              <a:gd name="connsiteX678" fmla="*/ 1809984 w 23037085"/>
              <a:gd name="connsiteY678" fmla="*/ 5805133 h 9444169"/>
              <a:gd name="connsiteX679" fmla="*/ 1813201 w 23037085"/>
              <a:gd name="connsiteY679" fmla="*/ 5810400 h 9444169"/>
              <a:gd name="connsiteX680" fmla="*/ 1829988 w 23037085"/>
              <a:gd name="connsiteY680" fmla="*/ 5805133 h 9444169"/>
              <a:gd name="connsiteX681" fmla="*/ 2575154 w 23037085"/>
              <a:gd name="connsiteY681" fmla="*/ 5801969 h 9444169"/>
              <a:gd name="connsiteX682" fmla="*/ 2549737 w 23037085"/>
              <a:gd name="connsiteY682" fmla="*/ 5802948 h 9444169"/>
              <a:gd name="connsiteX683" fmla="*/ 2561374 w 23037085"/>
              <a:gd name="connsiteY683" fmla="*/ 5804937 h 9444169"/>
              <a:gd name="connsiteX684" fmla="*/ 9301994 w 23037085"/>
              <a:gd name="connsiteY684" fmla="*/ 5790610 h 9444169"/>
              <a:gd name="connsiteX685" fmla="*/ 9299446 w 23037085"/>
              <a:gd name="connsiteY685" fmla="*/ 5790788 h 9444169"/>
              <a:gd name="connsiteX686" fmla="*/ 9302852 w 23037085"/>
              <a:gd name="connsiteY686" fmla="*/ 5793763 h 9444169"/>
              <a:gd name="connsiteX687" fmla="*/ 9304695 w 23037085"/>
              <a:gd name="connsiteY687" fmla="*/ 5795325 h 9444169"/>
              <a:gd name="connsiteX688" fmla="*/ 2928336 w 23037085"/>
              <a:gd name="connsiteY688" fmla="*/ 5788318 h 9444169"/>
              <a:gd name="connsiteX689" fmla="*/ 2920781 w 23037085"/>
              <a:gd name="connsiteY689" fmla="*/ 5788610 h 9444169"/>
              <a:gd name="connsiteX690" fmla="*/ 2980460 w 23037085"/>
              <a:gd name="connsiteY690" fmla="*/ 5790610 h 9444169"/>
              <a:gd name="connsiteX691" fmla="*/ 1786180 w 23037085"/>
              <a:gd name="connsiteY691" fmla="*/ 5761062 h 9444169"/>
              <a:gd name="connsiteX692" fmla="*/ 1786180 w 23037085"/>
              <a:gd name="connsiteY692" fmla="*/ 5780628 h 9444169"/>
              <a:gd name="connsiteX693" fmla="*/ 1758846 w 23037085"/>
              <a:gd name="connsiteY693" fmla="*/ 5780628 h 9444169"/>
              <a:gd name="connsiteX694" fmla="*/ 1761607 w 23037085"/>
              <a:gd name="connsiteY694" fmla="*/ 5784535 h 9444169"/>
              <a:gd name="connsiteX695" fmla="*/ 1748728 w 23037085"/>
              <a:gd name="connsiteY695" fmla="*/ 5795450 h 9444169"/>
              <a:gd name="connsiteX696" fmla="*/ 1792287 w 23037085"/>
              <a:gd name="connsiteY696" fmla="*/ 5795450 h 9444169"/>
              <a:gd name="connsiteX697" fmla="*/ 1794486 w 23037085"/>
              <a:gd name="connsiteY697" fmla="*/ 5795962 h 9444169"/>
              <a:gd name="connsiteX698" fmla="*/ 1794486 w 23037085"/>
              <a:gd name="connsiteY698" fmla="*/ 5781418 h 9444169"/>
              <a:gd name="connsiteX699" fmla="*/ 1790689 w 23037085"/>
              <a:gd name="connsiteY699" fmla="*/ 5766596 h 9444169"/>
              <a:gd name="connsiteX700" fmla="*/ 18228454 w 23037085"/>
              <a:gd name="connsiteY700" fmla="*/ 5754905 h 9444169"/>
              <a:gd name="connsiteX701" fmla="*/ 18225312 w 23037085"/>
              <a:gd name="connsiteY701" fmla="*/ 5767179 h 9444169"/>
              <a:gd name="connsiteX702" fmla="*/ 18204244 w 23037085"/>
              <a:gd name="connsiteY702" fmla="*/ 5778930 h 9444169"/>
              <a:gd name="connsiteX703" fmla="*/ 18217212 w 23037085"/>
              <a:gd name="connsiteY703" fmla="*/ 5784976 h 9444169"/>
              <a:gd name="connsiteX704" fmla="*/ 18219824 w 23037085"/>
              <a:gd name="connsiteY704" fmla="*/ 5784976 h 9444169"/>
              <a:gd name="connsiteX705" fmla="*/ 18230668 w 23037085"/>
              <a:gd name="connsiteY705" fmla="*/ 5755229 h 9444169"/>
              <a:gd name="connsiteX706" fmla="*/ 1747095 w 23037085"/>
              <a:gd name="connsiteY706" fmla="*/ 5742116 h 9444169"/>
              <a:gd name="connsiteX707" fmla="*/ 1758102 w 23037085"/>
              <a:gd name="connsiteY707" fmla="*/ 5756721 h 9444169"/>
              <a:gd name="connsiteX708" fmla="*/ 1782643 w 23037085"/>
              <a:gd name="connsiteY708" fmla="*/ 5756721 h 9444169"/>
              <a:gd name="connsiteX709" fmla="*/ 1779461 w 23037085"/>
              <a:gd name="connsiteY709" fmla="*/ 5752820 h 9444169"/>
              <a:gd name="connsiteX710" fmla="*/ 1768682 w 23037085"/>
              <a:gd name="connsiteY710" fmla="*/ 5756123 h 9444169"/>
              <a:gd name="connsiteX711" fmla="*/ 1764198 w 23037085"/>
              <a:gd name="connsiteY711" fmla="*/ 5753212 h 9444169"/>
              <a:gd name="connsiteX712" fmla="*/ 1764166 w 23037085"/>
              <a:gd name="connsiteY712" fmla="*/ 5753244 h 9444169"/>
              <a:gd name="connsiteX713" fmla="*/ 1764166 w 23037085"/>
              <a:gd name="connsiteY713" fmla="*/ 5753190 h 9444169"/>
              <a:gd name="connsiteX714" fmla="*/ 12231430 w 23037085"/>
              <a:gd name="connsiteY714" fmla="*/ 5701973 h 9444169"/>
              <a:gd name="connsiteX715" fmla="*/ 12282640 w 23037085"/>
              <a:gd name="connsiteY715" fmla="*/ 5711706 h 9444169"/>
              <a:gd name="connsiteX716" fmla="*/ 12330568 w 23037085"/>
              <a:gd name="connsiteY716" fmla="*/ 5711706 h 9444169"/>
              <a:gd name="connsiteX717" fmla="*/ 11740020 w 23037085"/>
              <a:gd name="connsiteY717" fmla="*/ 5693759 h 9444169"/>
              <a:gd name="connsiteX718" fmla="*/ 11698376 w 23037085"/>
              <a:gd name="connsiteY718" fmla="*/ 5698514 h 9444169"/>
              <a:gd name="connsiteX719" fmla="*/ 11696166 w 23037085"/>
              <a:gd name="connsiteY719" fmla="*/ 5698493 h 9444169"/>
              <a:gd name="connsiteX720" fmla="*/ 11723608 w 23037085"/>
              <a:gd name="connsiteY720" fmla="*/ 5702240 h 9444169"/>
              <a:gd name="connsiteX721" fmla="*/ 11726138 w 23037085"/>
              <a:gd name="connsiteY721" fmla="*/ 5701973 h 9444169"/>
              <a:gd name="connsiteX722" fmla="*/ 11781664 w 23037085"/>
              <a:gd name="connsiteY722" fmla="*/ 5701973 h 9444169"/>
              <a:gd name="connsiteX723" fmla="*/ 11740020 w 23037085"/>
              <a:gd name="connsiteY723" fmla="*/ 5693759 h 9444169"/>
              <a:gd name="connsiteX724" fmla="*/ 11617042 w 23037085"/>
              <a:gd name="connsiteY724" fmla="*/ 5664141 h 9444169"/>
              <a:gd name="connsiteX725" fmla="*/ 11596896 w 23037085"/>
              <a:gd name="connsiteY725" fmla="*/ 5671094 h 9444169"/>
              <a:gd name="connsiteX726" fmla="*/ 11578462 w 23037085"/>
              <a:gd name="connsiteY726" fmla="*/ 5686180 h 9444169"/>
              <a:gd name="connsiteX727" fmla="*/ 11606006 w 23037085"/>
              <a:gd name="connsiteY727" fmla="*/ 5686180 h 9444169"/>
              <a:gd name="connsiteX728" fmla="*/ 11645274 w 23037085"/>
              <a:gd name="connsiteY728" fmla="*/ 5691543 h 9444169"/>
              <a:gd name="connsiteX729" fmla="*/ 11615084 w 23037085"/>
              <a:gd name="connsiteY729" fmla="*/ 5674304 h 9444169"/>
              <a:gd name="connsiteX730" fmla="*/ 17370624 w 23037085"/>
              <a:gd name="connsiteY730" fmla="*/ 5640828 h 9444169"/>
              <a:gd name="connsiteX731" fmla="*/ 17373772 w 23037085"/>
              <a:gd name="connsiteY731" fmla="*/ 5642785 h 9444169"/>
              <a:gd name="connsiteX732" fmla="*/ 17377320 w 23037085"/>
              <a:gd name="connsiteY732" fmla="*/ 5643479 h 9444169"/>
              <a:gd name="connsiteX733" fmla="*/ 17417114 w 23037085"/>
              <a:gd name="connsiteY733" fmla="*/ 5647735 h 9444169"/>
              <a:gd name="connsiteX734" fmla="*/ 17479434 w 23037085"/>
              <a:gd name="connsiteY734" fmla="*/ 5651529 h 9444169"/>
              <a:gd name="connsiteX735" fmla="*/ 17465864 w 23037085"/>
              <a:gd name="connsiteY735" fmla="*/ 5649749 h 9444169"/>
              <a:gd name="connsiteX736" fmla="*/ 1649729 w 23037085"/>
              <a:gd name="connsiteY736" fmla="*/ 5597167 h 9444169"/>
              <a:gd name="connsiteX737" fmla="*/ 1652807 w 23037085"/>
              <a:gd name="connsiteY737" fmla="*/ 5599131 h 9444169"/>
              <a:gd name="connsiteX738" fmla="*/ 1658174 w 23037085"/>
              <a:gd name="connsiteY738" fmla="*/ 5599131 h 9444169"/>
              <a:gd name="connsiteX739" fmla="*/ 1655861 w 23037085"/>
              <a:gd name="connsiteY739" fmla="*/ 5597249 h 9444169"/>
              <a:gd name="connsiteX740" fmla="*/ 18379150 w 23037085"/>
              <a:gd name="connsiteY740" fmla="*/ 5534124 h 9444169"/>
              <a:gd name="connsiteX741" fmla="*/ 18375770 w 23037085"/>
              <a:gd name="connsiteY741" fmla="*/ 5534288 h 9444169"/>
              <a:gd name="connsiteX742" fmla="*/ 18375770 w 23037085"/>
              <a:gd name="connsiteY742" fmla="*/ 5552569 h 9444169"/>
              <a:gd name="connsiteX743" fmla="*/ 18387918 w 23037085"/>
              <a:gd name="connsiteY743" fmla="*/ 5537917 h 9444169"/>
              <a:gd name="connsiteX744" fmla="*/ 15759914 w 23037085"/>
              <a:gd name="connsiteY744" fmla="*/ 5507021 h 9444169"/>
              <a:gd name="connsiteX745" fmla="*/ 16011066 w 23037085"/>
              <a:gd name="connsiteY745" fmla="*/ 5529743 h 9444169"/>
              <a:gd name="connsiteX746" fmla="*/ 16031428 w 23037085"/>
              <a:gd name="connsiteY746" fmla="*/ 5530010 h 9444169"/>
              <a:gd name="connsiteX747" fmla="*/ 15718584 w 23037085"/>
              <a:gd name="connsiteY747" fmla="*/ 5504509 h 9444169"/>
              <a:gd name="connsiteX748" fmla="*/ 15715804 w 23037085"/>
              <a:gd name="connsiteY748" fmla="*/ 5504705 h 9444169"/>
              <a:gd name="connsiteX749" fmla="*/ 15751670 w 23037085"/>
              <a:gd name="connsiteY749" fmla="*/ 5506323 h 9444169"/>
              <a:gd name="connsiteX750" fmla="*/ 15741306 w 23037085"/>
              <a:gd name="connsiteY750" fmla="*/ 5505444 h 9444169"/>
              <a:gd name="connsiteX751" fmla="*/ 1581882 w 23037085"/>
              <a:gd name="connsiteY751" fmla="*/ 5394769 h 9444169"/>
              <a:gd name="connsiteX752" fmla="*/ 1544680 w 23037085"/>
              <a:gd name="connsiteY752" fmla="*/ 5403556 h 9444169"/>
              <a:gd name="connsiteX753" fmla="*/ 1627615 w 23037085"/>
              <a:gd name="connsiteY753" fmla="*/ 5394769 h 9444169"/>
              <a:gd name="connsiteX754" fmla="*/ 1600747 w 23037085"/>
              <a:gd name="connsiteY754" fmla="*/ 5309094 h 9444169"/>
              <a:gd name="connsiteX755" fmla="*/ 1633088 w 23037085"/>
              <a:gd name="connsiteY755" fmla="*/ 5315318 h 9444169"/>
              <a:gd name="connsiteX756" fmla="*/ 1635391 w 23037085"/>
              <a:gd name="connsiteY756" fmla="*/ 5311684 h 9444169"/>
              <a:gd name="connsiteX757" fmla="*/ 1631964 w 23037085"/>
              <a:gd name="connsiteY757" fmla="*/ 5310086 h 9444169"/>
              <a:gd name="connsiteX758" fmla="*/ 1068662 w 23037085"/>
              <a:gd name="connsiteY758" fmla="*/ 5281240 h 9444169"/>
              <a:gd name="connsiteX759" fmla="*/ 1132373 w 23037085"/>
              <a:gd name="connsiteY759" fmla="*/ 5287595 h 9444169"/>
              <a:gd name="connsiteX760" fmla="*/ 1114242 w 23037085"/>
              <a:gd name="connsiteY760" fmla="*/ 5282670 h 9444169"/>
              <a:gd name="connsiteX761" fmla="*/ 15819420 w 23037085"/>
              <a:gd name="connsiteY761" fmla="*/ 5264414 h 9444169"/>
              <a:gd name="connsiteX762" fmla="*/ 15813484 w 23037085"/>
              <a:gd name="connsiteY762" fmla="*/ 5272525 h 9444169"/>
              <a:gd name="connsiteX763" fmla="*/ 15812248 w 23037085"/>
              <a:gd name="connsiteY763" fmla="*/ 5272525 h 9444169"/>
              <a:gd name="connsiteX764" fmla="*/ 15820878 w 23037085"/>
              <a:gd name="connsiteY764" fmla="*/ 5285072 h 9444169"/>
              <a:gd name="connsiteX765" fmla="*/ 15822672 w 23037085"/>
              <a:gd name="connsiteY765" fmla="*/ 5285097 h 9444169"/>
              <a:gd name="connsiteX766" fmla="*/ 22740484 w 23037085"/>
              <a:gd name="connsiteY766" fmla="*/ 5205866 h 9444169"/>
              <a:gd name="connsiteX767" fmla="*/ 22763822 w 23037085"/>
              <a:gd name="connsiteY767" fmla="*/ 5205866 h 9444169"/>
              <a:gd name="connsiteX768" fmla="*/ 22787160 w 23037085"/>
              <a:gd name="connsiteY768" fmla="*/ 5217005 h 9444169"/>
              <a:gd name="connsiteX769" fmla="*/ 22763822 w 23037085"/>
              <a:gd name="connsiteY769" fmla="*/ 5217005 h 9444169"/>
              <a:gd name="connsiteX770" fmla="*/ 22740484 w 23037085"/>
              <a:gd name="connsiteY770" fmla="*/ 5205866 h 9444169"/>
              <a:gd name="connsiteX771" fmla="*/ 15560898 w 23037085"/>
              <a:gd name="connsiteY771" fmla="*/ 5190390 h 9444169"/>
              <a:gd name="connsiteX772" fmla="*/ 15568186 w 23037085"/>
              <a:gd name="connsiteY772" fmla="*/ 5198607 h 9444169"/>
              <a:gd name="connsiteX773" fmla="*/ 15573728 w 23037085"/>
              <a:gd name="connsiteY773" fmla="*/ 5198268 h 9444169"/>
              <a:gd name="connsiteX774" fmla="*/ 11809008 w 23037085"/>
              <a:gd name="connsiteY774" fmla="*/ 5183194 h 9444169"/>
              <a:gd name="connsiteX775" fmla="*/ 11793998 w 23037085"/>
              <a:gd name="connsiteY775" fmla="*/ 5200112 h 9444169"/>
              <a:gd name="connsiteX776" fmla="*/ 11791226 w 23037085"/>
              <a:gd name="connsiteY776" fmla="*/ 5209318 h 9444169"/>
              <a:gd name="connsiteX777" fmla="*/ 11806824 w 23037085"/>
              <a:gd name="connsiteY777" fmla="*/ 5209318 h 9444169"/>
              <a:gd name="connsiteX778" fmla="*/ 11823066 w 23037085"/>
              <a:gd name="connsiteY778" fmla="*/ 5210087 h 9444169"/>
              <a:gd name="connsiteX779" fmla="*/ 11812204 w 23037085"/>
              <a:gd name="connsiteY779" fmla="*/ 5198429 h 9444169"/>
              <a:gd name="connsiteX780" fmla="*/ 11817710 w 23037085"/>
              <a:gd name="connsiteY780" fmla="*/ 5142959 h 9444169"/>
              <a:gd name="connsiteX781" fmla="*/ 11821760 w 23037085"/>
              <a:gd name="connsiteY781" fmla="*/ 5145347 h 9444169"/>
              <a:gd name="connsiteX782" fmla="*/ 11820878 w 23037085"/>
              <a:gd name="connsiteY782" fmla="*/ 5152329 h 9444169"/>
              <a:gd name="connsiteX783" fmla="*/ 11839820 w 23037085"/>
              <a:gd name="connsiteY783" fmla="*/ 5143166 h 9444169"/>
              <a:gd name="connsiteX784" fmla="*/ 11828184 w 23037085"/>
              <a:gd name="connsiteY784" fmla="*/ 5143166 h 9444169"/>
              <a:gd name="connsiteX785" fmla="*/ 8831320 w 23037085"/>
              <a:gd name="connsiteY785" fmla="*/ 5089060 h 9444169"/>
              <a:gd name="connsiteX786" fmla="*/ 8836776 w 23037085"/>
              <a:gd name="connsiteY786" fmla="*/ 5093063 h 9444169"/>
              <a:gd name="connsiteX787" fmla="*/ 8839174 w 23037085"/>
              <a:gd name="connsiteY787" fmla="*/ 5089060 h 9444169"/>
              <a:gd name="connsiteX788" fmla="*/ 4949010 w 23037085"/>
              <a:gd name="connsiteY788" fmla="*/ 5089060 h 9444169"/>
              <a:gd name="connsiteX789" fmla="*/ 4942031 w 23037085"/>
              <a:gd name="connsiteY789" fmla="*/ 5089526 h 9444169"/>
              <a:gd name="connsiteX790" fmla="*/ 4962102 w 23037085"/>
              <a:gd name="connsiteY790" fmla="*/ 5089060 h 9444169"/>
              <a:gd name="connsiteX791" fmla="*/ 9244246 w 23037085"/>
              <a:gd name="connsiteY791" fmla="*/ 5060700 h 9444169"/>
              <a:gd name="connsiteX792" fmla="*/ 9241692 w 23037085"/>
              <a:gd name="connsiteY792" fmla="*/ 5061650 h 9444169"/>
              <a:gd name="connsiteX793" fmla="*/ 9249808 w 23037085"/>
              <a:gd name="connsiteY793" fmla="*/ 5060700 h 9444169"/>
              <a:gd name="connsiteX794" fmla="*/ 9255418 w 23037085"/>
              <a:gd name="connsiteY794" fmla="*/ 5060814 h 9444169"/>
              <a:gd name="connsiteX795" fmla="*/ 9255176 w 23037085"/>
              <a:gd name="connsiteY795" fmla="*/ 5060700 h 9444169"/>
              <a:gd name="connsiteX796" fmla="*/ 9249808 w 23037085"/>
              <a:gd name="connsiteY796" fmla="*/ 5060700 h 9444169"/>
              <a:gd name="connsiteX797" fmla="*/ 8815474 w 23037085"/>
              <a:gd name="connsiteY797" fmla="*/ 5060700 h 9444169"/>
              <a:gd name="connsiteX798" fmla="*/ 8809820 w 23037085"/>
              <a:gd name="connsiteY798" fmla="*/ 5063141 h 9444169"/>
              <a:gd name="connsiteX799" fmla="*/ 8820866 w 23037085"/>
              <a:gd name="connsiteY799" fmla="*/ 5063141 h 9444169"/>
              <a:gd name="connsiteX800" fmla="*/ 8825624 w 23037085"/>
              <a:gd name="connsiteY800" fmla="*/ 5060700 h 9444169"/>
              <a:gd name="connsiteX801" fmla="*/ 16784542 w 23037085"/>
              <a:gd name="connsiteY801" fmla="*/ 5050764 h 9444169"/>
              <a:gd name="connsiteX802" fmla="*/ 16922566 w 23037085"/>
              <a:gd name="connsiteY802" fmla="*/ 5063063 h 9444169"/>
              <a:gd name="connsiteX803" fmla="*/ 16982988 w 23037085"/>
              <a:gd name="connsiteY803" fmla="*/ 5069248 h 9444169"/>
              <a:gd name="connsiteX804" fmla="*/ 16879330 w 23037085"/>
              <a:gd name="connsiteY804" fmla="*/ 5050764 h 9444169"/>
              <a:gd name="connsiteX805" fmla="*/ 5946398 w 23037085"/>
              <a:gd name="connsiteY805" fmla="*/ 5032420 h 9444169"/>
              <a:gd name="connsiteX806" fmla="*/ 5787064 w 23037085"/>
              <a:gd name="connsiteY806" fmla="*/ 5042729 h 9444169"/>
              <a:gd name="connsiteX807" fmla="*/ 5930124 w 23037085"/>
              <a:gd name="connsiteY807" fmla="*/ 5037223 h 9444169"/>
              <a:gd name="connsiteX808" fmla="*/ 1908620 w 23037085"/>
              <a:gd name="connsiteY808" fmla="*/ 5011355 h 9444169"/>
              <a:gd name="connsiteX809" fmla="*/ 1908934 w 23037085"/>
              <a:gd name="connsiteY809" fmla="*/ 5023356 h 9444169"/>
              <a:gd name="connsiteX810" fmla="*/ 1942094 w 23037085"/>
              <a:gd name="connsiteY810" fmla="*/ 5023356 h 9444169"/>
              <a:gd name="connsiteX811" fmla="*/ 1944136 w 23037085"/>
              <a:gd name="connsiteY811" fmla="*/ 5020961 h 9444169"/>
              <a:gd name="connsiteX812" fmla="*/ 1936403 w 23037085"/>
              <a:gd name="connsiteY812" fmla="*/ 5020961 h 9444169"/>
              <a:gd name="connsiteX813" fmla="*/ 21677406 w 23037085"/>
              <a:gd name="connsiteY813" fmla="*/ 5004989 h 9444169"/>
              <a:gd name="connsiteX814" fmla="*/ 21666134 w 23037085"/>
              <a:gd name="connsiteY814" fmla="*/ 5009433 h 9444169"/>
              <a:gd name="connsiteX815" fmla="*/ 21677406 w 23037085"/>
              <a:gd name="connsiteY815" fmla="*/ 5009744 h 9444169"/>
              <a:gd name="connsiteX816" fmla="*/ 16515720 w 23037085"/>
              <a:gd name="connsiteY816" fmla="*/ 4994964 h 9444169"/>
              <a:gd name="connsiteX817" fmla="*/ 16515720 w 23037085"/>
              <a:gd name="connsiteY817" fmla="*/ 4996006 h 9444169"/>
              <a:gd name="connsiteX818" fmla="*/ 16517034 w 23037085"/>
              <a:gd name="connsiteY818" fmla="*/ 4996006 h 9444169"/>
              <a:gd name="connsiteX819" fmla="*/ 18698596 w 23037085"/>
              <a:gd name="connsiteY819" fmla="*/ 4973088 h 9444169"/>
              <a:gd name="connsiteX820" fmla="*/ 18689162 w 23037085"/>
              <a:gd name="connsiteY820" fmla="*/ 4976989 h 9444169"/>
              <a:gd name="connsiteX821" fmla="*/ 18696332 w 23037085"/>
              <a:gd name="connsiteY821" fmla="*/ 4977576 h 9444169"/>
              <a:gd name="connsiteX822" fmla="*/ 21674230 w 23037085"/>
              <a:gd name="connsiteY822" fmla="*/ 4962889 h 9444169"/>
              <a:gd name="connsiteX823" fmla="*/ 21681828 w 23037085"/>
              <a:gd name="connsiteY823" fmla="*/ 4972125 h 9444169"/>
              <a:gd name="connsiteX824" fmla="*/ 21695918 w 23037085"/>
              <a:gd name="connsiteY824" fmla="*/ 4969046 h 9444169"/>
              <a:gd name="connsiteX825" fmla="*/ 21694042 w 23037085"/>
              <a:gd name="connsiteY825" fmla="*/ 4968530 h 9444169"/>
              <a:gd name="connsiteX826" fmla="*/ 18400008 w 23037085"/>
              <a:gd name="connsiteY826" fmla="*/ 4914256 h 9444169"/>
              <a:gd name="connsiteX827" fmla="*/ 18379484 w 23037085"/>
              <a:gd name="connsiteY827" fmla="*/ 4932313 h 9444169"/>
              <a:gd name="connsiteX828" fmla="*/ 18410528 w 23037085"/>
              <a:gd name="connsiteY828" fmla="*/ 4924541 h 9444169"/>
              <a:gd name="connsiteX829" fmla="*/ 18418530 w 23037085"/>
              <a:gd name="connsiteY829" fmla="*/ 4921576 h 9444169"/>
              <a:gd name="connsiteX830" fmla="*/ 18418204 w 23037085"/>
              <a:gd name="connsiteY830" fmla="*/ 4918000 h 9444169"/>
              <a:gd name="connsiteX831" fmla="*/ 1852631 w 23037085"/>
              <a:gd name="connsiteY831" fmla="*/ 4848478 h 9444169"/>
              <a:gd name="connsiteX832" fmla="*/ 1829699 w 23037085"/>
              <a:gd name="connsiteY832" fmla="*/ 4849271 h 9444169"/>
              <a:gd name="connsiteX833" fmla="*/ 1835959 w 23037085"/>
              <a:gd name="connsiteY833" fmla="*/ 4855808 h 9444169"/>
              <a:gd name="connsiteX834" fmla="*/ 3786785 w 23037085"/>
              <a:gd name="connsiteY834" fmla="*/ 4799598 h 9444169"/>
              <a:gd name="connsiteX835" fmla="*/ 3786785 w 23037085"/>
              <a:gd name="connsiteY835" fmla="*/ 4805872 h 9444169"/>
              <a:gd name="connsiteX836" fmla="*/ 3790156 w 23037085"/>
              <a:gd name="connsiteY836" fmla="*/ 4805353 h 9444169"/>
              <a:gd name="connsiteX837" fmla="*/ 3799195 w 23037085"/>
              <a:gd name="connsiteY837" fmla="*/ 4806050 h 9444169"/>
              <a:gd name="connsiteX838" fmla="*/ 3792434 w 23037085"/>
              <a:gd name="connsiteY838" fmla="*/ 4801627 h 9444169"/>
              <a:gd name="connsiteX839" fmla="*/ 2970055 w 23037085"/>
              <a:gd name="connsiteY839" fmla="*/ 4725674 h 9444169"/>
              <a:gd name="connsiteX840" fmla="*/ 2908817 w 23037085"/>
              <a:gd name="connsiteY840" fmla="*/ 4748642 h 9444169"/>
              <a:gd name="connsiteX841" fmla="*/ 2983706 w 23037085"/>
              <a:gd name="connsiteY841" fmla="*/ 4748642 h 9444169"/>
              <a:gd name="connsiteX842" fmla="*/ 2999574 w 23037085"/>
              <a:gd name="connsiteY842" fmla="*/ 4739151 h 9444169"/>
              <a:gd name="connsiteX843" fmla="*/ 2983863 w 23037085"/>
              <a:gd name="connsiteY843" fmla="*/ 4739151 h 9444169"/>
              <a:gd name="connsiteX844" fmla="*/ 22794070 w 23037085"/>
              <a:gd name="connsiteY844" fmla="*/ 4715852 h 9444169"/>
              <a:gd name="connsiteX845" fmla="*/ 22783516 w 23037085"/>
              <a:gd name="connsiteY845" fmla="*/ 4717432 h 9444169"/>
              <a:gd name="connsiteX846" fmla="*/ 22760248 w 23037085"/>
              <a:gd name="connsiteY846" fmla="*/ 4743770 h 9444169"/>
              <a:gd name="connsiteX847" fmla="*/ 22764124 w 23037085"/>
              <a:gd name="connsiteY847" fmla="*/ 4742503 h 9444169"/>
              <a:gd name="connsiteX848" fmla="*/ 22774550 w 23037085"/>
              <a:gd name="connsiteY848" fmla="*/ 4729449 h 9444169"/>
              <a:gd name="connsiteX849" fmla="*/ 22780206 w 23037085"/>
              <a:gd name="connsiteY849" fmla="*/ 4729449 h 9444169"/>
              <a:gd name="connsiteX850" fmla="*/ 22792436 w 23037085"/>
              <a:gd name="connsiteY850" fmla="*/ 4717457 h 9444169"/>
              <a:gd name="connsiteX851" fmla="*/ 13049766 w 23037085"/>
              <a:gd name="connsiteY851" fmla="*/ 4706400 h 9444169"/>
              <a:gd name="connsiteX852" fmla="*/ 13027484 w 23037085"/>
              <a:gd name="connsiteY852" fmla="*/ 4713037 h 9444169"/>
              <a:gd name="connsiteX853" fmla="*/ 13018046 w 23037085"/>
              <a:gd name="connsiteY853" fmla="*/ 4712428 h 9444169"/>
              <a:gd name="connsiteX854" fmla="*/ 13032282 w 23037085"/>
              <a:gd name="connsiteY854" fmla="*/ 4719492 h 9444169"/>
              <a:gd name="connsiteX855" fmla="*/ 13051140 w 23037085"/>
              <a:gd name="connsiteY855" fmla="*/ 4720371 h 9444169"/>
              <a:gd name="connsiteX856" fmla="*/ 17892574 w 23037085"/>
              <a:gd name="connsiteY856" fmla="*/ 4695215 h 9444169"/>
              <a:gd name="connsiteX857" fmla="*/ 17896570 w 23037085"/>
              <a:gd name="connsiteY857" fmla="*/ 4696240 h 9444169"/>
              <a:gd name="connsiteX858" fmla="*/ 17897886 w 23037085"/>
              <a:gd name="connsiteY858" fmla="*/ 4695838 h 9444169"/>
              <a:gd name="connsiteX859" fmla="*/ 10731281 w 23037085"/>
              <a:gd name="connsiteY859" fmla="*/ 4694852 h 9444169"/>
              <a:gd name="connsiteX860" fmla="*/ 10837678 w 23037085"/>
              <a:gd name="connsiteY860" fmla="*/ 4700347 h 9444169"/>
              <a:gd name="connsiteX861" fmla="*/ 10927592 w 23037085"/>
              <a:gd name="connsiteY861" fmla="*/ 4700347 h 9444169"/>
              <a:gd name="connsiteX862" fmla="*/ 10870114 w 23037085"/>
              <a:gd name="connsiteY862" fmla="*/ 4694852 h 9444169"/>
              <a:gd name="connsiteX863" fmla="*/ 10125902 w 23037085"/>
              <a:gd name="connsiteY863" fmla="*/ 4693300 h 9444169"/>
              <a:gd name="connsiteX864" fmla="*/ 10140216 w 23037085"/>
              <a:gd name="connsiteY864" fmla="*/ 4694852 h 9444169"/>
              <a:gd name="connsiteX865" fmla="*/ 10132270 w 23037085"/>
              <a:gd name="connsiteY865" fmla="*/ 4693300 h 9444169"/>
              <a:gd name="connsiteX866" fmla="*/ 12663110 w 23037085"/>
              <a:gd name="connsiteY866" fmla="*/ 4689539 h 9444169"/>
              <a:gd name="connsiteX867" fmla="*/ 12655256 w 23037085"/>
              <a:gd name="connsiteY867" fmla="*/ 4698176 h 9444169"/>
              <a:gd name="connsiteX868" fmla="*/ 12665672 w 23037085"/>
              <a:gd name="connsiteY868" fmla="*/ 4699286 h 9444169"/>
              <a:gd name="connsiteX869" fmla="*/ 12665896 w 23037085"/>
              <a:gd name="connsiteY869" fmla="*/ 4694852 h 9444169"/>
              <a:gd name="connsiteX870" fmla="*/ 12690010 w 23037085"/>
              <a:gd name="connsiteY870" fmla="*/ 4691272 h 9444169"/>
              <a:gd name="connsiteX871" fmla="*/ 8465540 w 23037085"/>
              <a:gd name="connsiteY871" fmla="*/ 4666535 h 9444169"/>
              <a:gd name="connsiteX872" fmla="*/ 8471298 w 23037085"/>
              <a:gd name="connsiteY872" fmla="*/ 4667475 h 9444169"/>
              <a:gd name="connsiteX873" fmla="*/ 8501918 w 23037085"/>
              <a:gd name="connsiteY873" fmla="*/ 4667475 h 9444169"/>
              <a:gd name="connsiteX874" fmla="*/ 9803968 w 23037085"/>
              <a:gd name="connsiteY874" fmla="*/ 4663425 h 9444169"/>
              <a:gd name="connsiteX875" fmla="*/ 9767265 w 23037085"/>
              <a:gd name="connsiteY875" fmla="*/ 4667194 h 9444169"/>
              <a:gd name="connsiteX876" fmla="*/ 9770342 w 23037085"/>
              <a:gd name="connsiteY876" fmla="*/ 4667475 h 9444169"/>
              <a:gd name="connsiteX877" fmla="*/ 9804452 w 23037085"/>
              <a:gd name="connsiteY877" fmla="*/ 4667475 h 9444169"/>
              <a:gd name="connsiteX878" fmla="*/ 9818304 w 23037085"/>
              <a:gd name="connsiteY878" fmla="*/ 4667475 h 9444169"/>
              <a:gd name="connsiteX879" fmla="*/ 3131772 w 23037085"/>
              <a:gd name="connsiteY879" fmla="*/ 4661507 h 9444169"/>
              <a:gd name="connsiteX880" fmla="*/ 3123993 w 23037085"/>
              <a:gd name="connsiteY880" fmla="*/ 4663539 h 9444169"/>
              <a:gd name="connsiteX881" fmla="*/ 3131164 w 23037085"/>
              <a:gd name="connsiteY881" fmla="*/ 4664105 h 9444169"/>
              <a:gd name="connsiteX882" fmla="*/ 9966110 w 23037085"/>
              <a:gd name="connsiteY882" fmla="*/ 4656528 h 9444169"/>
              <a:gd name="connsiteX883" fmla="*/ 9942612 w 23037085"/>
              <a:gd name="connsiteY883" fmla="*/ 4663425 h 9444169"/>
              <a:gd name="connsiteX884" fmla="*/ 9920800 w 23037085"/>
              <a:gd name="connsiteY884" fmla="*/ 4669589 h 9444169"/>
              <a:gd name="connsiteX885" fmla="*/ 9942060 w 23037085"/>
              <a:gd name="connsiteY885" fmla="*/ 4669589 h 9444169"/>
              <a:gd name="connsiteX886" fmla="*/ 9983006 w 23037085"/>
              <a:gd name="connsiteY886" fmla="*/ 4670660 h 9444169"/>
              <a:gd name="connsiteX887" fmla="*/ 13493168 w 23037085"/>
              <a:gd name="connsiteY887" fmla="*/ 4654201 h 9444169"/>
              <a:gd name="connsiteX888" fmla="*/ 13455052 w 23037085"/>
              <a:gd name="connsiteY888" fmla="*/ 4665952 h 9444169"/>
              <a:gd name="connsiteX889" fmla="*/ 13445542 w 23037085"/>
              <a:gd name="connsiteY889" fmla="*/ 4665952 h 9444169"/>
              <a:gd name="connsiteX890" fmla="*/ 13448036 w 23037085"/>
              <a:gd name="connsiteY890" fmla="*/ 4668083 h 9444169"/>
              <a:gd name="connsiteX891" fmla="*/ 13458424 w 23037085"/>
              <a:gd name="connsiteY891" fmla="*/ 4668083 h 9444169"/>
              <a:gd name="connsiteX892" fmla="*/ 13488592 w 23037085"/>
              <a:gd name="connsiteY892" fmla="*/ 4669653 h 9444169"/>
              <a:gd name="connsiteX893" fmla="*/ 15316334 w 23037085"/>
              <a:gd name="connsiteY893" fmla="*/ 4609852 h 9444169"/>
              <a:gd name="connsiteX894" fmla="*/ 15402252 w 23037085"/>
              <a:gd name="connsiteY894" fmla="*/ 4630831 h 9444169"/>
              <a:gd name="connsiteX895" fmla="*/ 15571776 w 23037085"/>
              <a:gd name="connsiteY895" fmla="*/ 4634208 h 9444169"/>
              <a:gd name="connsiteX896" fmla="*/ 16981242 w 23037085"/>
              <a:gd name="connsiteY896" fmla="*/ 4590397 h 9444169"/>
              <a:gd name="connsiteX897" fmla="*/ 17045418 w 23037085"/>
              <a:gd name="connsiteY897" fmla="*/ 4608646 h 9444169"/>
              <a:gd name="connsiteX898" fmla="*/ 17058934 w 23037085"/>
              <a:gd name="connsiteY898" fmla="*/ 4610255 h 9444169"/>
              <a:gd name="connsiteX899" fmla="*/ 17110842 w 23037085"/>
              <a:gd name="connsiteY899" fmla="*/ 4601714 h 9444169"/>
              <a:gd name="connsiteX900" fmla="*/ 16463568 w 23037085"/>
              <a:gd name="connsiteY900" fmla="*/ 4583600 h 9444169"/>
              <a:gd name="connsiteX901" fmla="*/ 16461322 w 23037085"/>
              <a:gd name="connsiteY901" fmla="*/ 4586714 h 9444169"/>
              <a:gd name="connsiteX902" fmla="*/ 16474472 w 23037085"/>
              <a:gd name="connsiteY902" fmla="*/ 4586714 h 9444169"/>
              <a:gd name="connsiteX903" fmla="*/ 16476272 w 23037085"/>
              <a:gd name="connsiteY903" fmla="*/ 4588518 h 9444169"/>
              <a:gd name="connsiteX904" fmla="*/ 16477674 w 23037085"/>
              <a:gd name="connsiteY904" fmla="*/ 4584710 h 9444169"/>
              <a:gd name="connsiteX905" fmla="*/ 16479076 w 23037085"/>
              <a:gd name="connsiteY905" fmla="*/ 4584344 h 9444169"/>
              <a:gd name="connsiteX906" fmla="*/ 16878224 w 23037085"/>
              <a:gd name="connsiteY906" fmla="*/ 4581404 h 9444169"/>
              <a:gd name="connsiteX907" fmla="*/ 16884876 w 23037085"/>
              <a:gd name="connsiteY907" fmla="*/ 4583600 h 9444169"/>
              <a:gd name="connsiteX908" fmla="*/ 16891072 w 23037085"/>
              <a:gd name="connsiteY908" fmla="*/ 4582525 h 9444169"/>
              <a:gd name="connsiteX909" fmla="*/ 15458878 w 23037085"/>
              <a:gd name="connsiteY909" fmla="*/ 4568902 h 9444169"/>
              <a:gd name="connsiteX910" fmla="*/ 15453660 w 23037085"/>
              <a:gd name="connsiteY910" fmla="*/ 4576127 h 9444169"/>
              <a:gd name="connsiteX911" fmla="*/ 15458198 w 23037085"/>
              <a:gd name="connsiteY911" fmla="*/ 4579262 h 9444169"/>
              <a:gd name="connsiteX912" fmla="*/ 15462912 w 23037085"/>
              <a:gd name="connsiteY912" fmla="*/ 4579550 h 9444169"/>
              <a:gd name="connsiteX913" fmla="*/ 13149608 w 23037085"/>
              <a:gd name="connsiteY913" fmla="*/ 4554177 h 9444169"/>
              <a:gd name="connsiteX914" fmla="*/ 13158918 w 23037085"/>
              <a:gd name="connsiteY914" fmla="*/ 4556817 h 9444169"/>
              <a:gd name="connsiteX915" fmla="*/ 13158918 w 23037085"/>
              <a:gd name="connsiteY915" fmla="*/ 4555362 h 9444169"/>
              <a:gd name="connsiteX916" fmla="*/ 13158918 w 23037085"/>
              <a:gd name="connsiteY916" fmla="*/ 4554177 h 9444169"/>
              <a:gd name="connsiteX917" fmla="*/ 1300577 w 23037085"/>
              <a:gd name="connsiteY917" fmla="*/ 4539204 h 9444169"/>
              <a:gd name="connsiteX918" fmla="*/ 1304646 w 23037085"/>
              <a:gd name="connsiteY918" fmla="*/ 4541870 h 9444169"/>
              <a:gd name="connsiteX919" fmla="*/ 1308657 w 23037085"/>
              <a:gd name="connsiteY919" fmla="*/ 4555362 h 9444169"/>
              <a:gd name="connsiteX920" fmla="*/ 13372486 w 23037085"/>
              <a:gd name="connsiteY920" fmla="*/ 4528498 h 9444169"/>
              <a:gd name="connsiteX921" fmla="*/ 13368606 w 23037085"/>
              <a:gd name="connsiteY921" fmla="*/ 4528647 h 9444169"/>
              <a:gd name="connsiteX922" fmla="*/ 13379250 w 23037085"/>
              <a:gd name="connsiteY922" fmla="*/ 4529009 h 9444169"/>
              <a:gd name="connsiteX923" fmla="*/ 13373614 w 23037085"/>
              <a:gd name="connsiteY923" fmla="*/ 4528547 h 9444169"/>
              <a:gd name="connsiteX924" fmla="*/ 2908618 w 23037085"/>
              <a:gd name="connsiteY924" fmla="*/ 4480138 h 9444169"/>
              <a:gd name="connsiteX925" fmla="*/ 2909817 w 23037085"/>
              <a:gd name="connsiteY925" fmla="*/ 4493526 h 9444169"/>
              <a:gd name="connsiteX926" fmla="*/ 2921813 w 23037085"/>
              <a:gd name="connsiteY926" fmla="*/ 4499543 h 9444169"/>
              <a:gd name="connsiteX927" fmla="*/ 2927952 w 23037085"/>
              <a:gd name="connsiteY927" fmla="*/ 4492419 h 9444169"/>
              <a:gd name="connsiteX928" fmla="*/ 2922685 w 23037085"/>
              <a:gd name="connsiteY928" fmla="*/ 4494099 h 9444169"/>
              <a:gd name="connsiteX929" fmla="*/ 839051 w 23037085"/>
              <a:gd name="connsiteY929" fmla="*/ 4465709 h 9444169"/>
              <a:gd name="connsiteX930" fmla="*/ 899449 w 23037085"/>
              <a:gd name="connsiteY930" fmla="*/ 4483640 h 9444169"/>
              <a:gd name="connsiteX931" fmla="*/ 954043 w 23037085"/>
              <a:gd name="connsiteY931" fmla="*/ 4483640 h 9444169"/>
              <a:gd name="connsiteX932" fmla="*/ 1063238 w 23037085"/>
              <a:gd name="connsiteY932" fmla="*/ 4507547 h 9444169"/>
              <a:gd name="connsiteX933" fmla="*/ 1063238 w 23037085"/>
              <a:gd name="connsiteY933" fmla="*/ 4531455 h 9444169"/>
              <a:gd name="connsiteX934" fmla="*/ 842122 w 23037085"/>
              <a:gd name="connsiteY934" fmla="*/ 4531455 h 9444169"/>
              <a:gd name="connsiteX935" fmla="*/ 787525 w 23037085"/>
              <a:gd name="connsiteY935" fmla="*/ 4531455 h 9444169"/>
              <a:gd name="connsiteX936" fmla="*/ 593708 w 23037085"/>
              <a:gd name="connsiteY936" fmla="*/ 4531455 h 9444169"/>
              <a:gd name="connsiteX937" fmla="*/ 566412 w 23037085"/>
              <a:gd name="connsiteY937" fmla="*/ 4507547 h 9444169"/>
              <a:gd name="connsiteX938" fmla="*/ 556174 w 23037085"/>
              <a:gd name="connsiteY938" fmla="*/ 4486626 h 9444169"/>
              <a:gd name="connsiteX939" fmla="*/ 566412 w 23037085"/>
              <a:gd name="connsiteY939" fmla="*/ 4483640 h 9444169"/>
              <a:gd name="connsiteX940" fmla="*/ 678333 w 23037085"/>
              <a:gd name="connsiteY940" fmla="*/ 4483640 h 9444169"/>
              <a:gd name="connsiteX941" fmla="*/ 760226 w 23037085"/>
              <a:gd name="connsiteY941" fmla="*/ 4483640 h 9444169"/>
              <a:gd name="connsiteX942" fmla="*/ 839051 w 23037085"/>
              <a:gd name="connsiteY942" fmla="*/ 4465709 h 9444169"/>
              <a:gd name="connsiteX943" fmla="*/ 17854644 w 23037085"/>
              <a:gd name="connsiteY943" fmla="*/ 4446985 h 9444169"/>
              <a:gd name="connsiteX944" fmla="*/ 17855566 w 23037085"/>
              <a:gd name="connsiteY944" fmla="*/ 4447459 h 9444169"/>
              <a:gd name="connsiteX945" fmla="*/ 17855578 w 23037085"/>
              <a:gd name="connsiteY945" fmla="*/ 4447459 h 9444169"/>
              <a:gd name="connsiteX946" fmla="*/ 17913236 w 23037085"/>
              <a:gd name="connsiteY946" fmla="*/ 4446793 h 9444169"/>
              <a:gd name="connsiteX947" fmla="*/ 17912944 w 23037085"/>
              <a:gd name="connsiteY947" fmla="*/ 4446985 h 9444169"/>
              <a:gd name="connsiteX948" fmla="*/ 17911314 w 23037085"/>
              <a:gd name="connsiteY948" fmla="*/ 4448889 h 9444169"/>
              <a:gd name="connsiteX949" fmla="*/ 17926234 w 23037085"/>
              <a:gd name="connsiteY949" fmla="*/ 4451516 h 9444169"/>
              <a:gd name="connsiteX950" fmla="*/ 6796485 w 23037085"/>
              <a:gd name="connsiteY950" fmla="*/ 4385195 h 9444169"/>
              <a:gd name="connsiteX951" fmla="*/ 6758232 w 23037085"/>
              <a:gd name="connsiteY951" fmla="*/ 4387651 h 9444169"/>
              <a:gd name="connsiteX952" fmla="*/ 7054557 w 23037085"/>
              <a:gd name="connsiteY952" fmla="*/ 4386078 h 9444169"/>
              <a:gd name="connsiteX953" fmla="*/ 7049042 w 23037085"/>
              <a:gd name="connsiteY953" fmla="*/ 4385195 h 9444169"/>
              <a:gd name="connsiteX954" fmla="*/ 6796485 w 23037085"/>
              <a:gd name="connsiteY954" fmla="*/ 4385195 h 9444169"/>
              <a:gd name="connsiteX955" fmla="*/ 869909 w 23037085"/>
              <a:gd name="connsiteY955" fmla="*/ 4361655 h 9444169"/>
              <a:gd name="connsiteX956" fmla="*/ 892371 w 23037085"/>
              <a:gd name="connsiteY956" fmla="*/ 4384993 h 9444169"/>
              <a:gd name="connsiteX957" fmla="*/ 892371 w 23037085"/>
              <a:gd name="connsiteY957" fmla="*/ 4408331 h 9444169"/>
              <a:gd name="connsiteX958" fmla="*/ 869909 w 23037085"/>
              <a:gd name="connsiteY958" fmla="*/ 4384993 h 9444169"/>
              <a:gd name="connsiteX959" fmla="*/ 746272 w 23037085"/>
              <a:gd name="connsiteY959" fmla="*/ 4361655 h 9444169"/>
              <a:gd name="connsiteX960" fmla="*/ 746272 w 23037085"/>
              <a:gd name="connsiteY960" fmla="*/ 4384993 h 9444169"/>
              <a:gd name="connsiteX961" fmla="*/ 735134 w 23037085"/>
              <a:gd name="connsiteY961" fmla="*/ 4384993 h 9444169"/>
              <a:gd name="connsiteX962" fmla="*/ 746272 w 23037085"/>
              <a:gd name="connsiteY962" fmla="*/ 4361655 h 9444169"/>
              <a:gd name="connsiteX963" fmla="*/ 8056963 w 23037085"/>
              <a:gd name="connsiteY963" fmla="*/ 4359601 h 9444169"/>
              <a:gd name="connsiteX964" fmla="*/ 8057062 w 23037085"/>
              <a:gd name="connsiteY964" fmla="*/ 4360680 h 9444169"/>
              <a:gd name="connsiteX965" fmla="*/ 8065162 w 23037085"/>
              <a:gd name="connsiteY965" fmla="*/ 4360680 h 9444169"/>
              <a:gd name="connsiteX966" fmla="*/ 8064088 w 23037085"/>
              <a:gd name="connsiteY966" fmla="*/ 4360516 h 9444169"/>
              <a:gd name="connsiteX967" fmla="*/ 17161422 w 23037085"/>
              <a:gd name="connsiteY967" fmla="*/ 4344708 h 9444169"/>
              <a:gd name="connsiteX968" fmla="*/ 17159746 w 23037085"/>
              <a:gd name="connsiteY968" fmla="*/ 4347065 h 9444169"/>
              <a:gd name="connsiteX969" fmla="*/ 17141728 w 23037085"/>
              <a:gd name="connsiteY969" fmla="*/ 4346577 h 9444169"/>
              <a:gd name="connsiteX970" fmla="*/ 17157944 w 23037085"/>
              <a:gd name="connsiteY970" fmla="*/ 4357957 h 9444169"/>
              <a:gd name="connsiteX971" fmla="*/ 17167592 w 23037085"/>
              <a:gd name="connsiteY971" fmla="*/ 4359438 h 9444169"/>
              <a:gd name="connsiteX972" fmla="*/ 8330338 w 23037085"/>
              <a:gd name="connsiteY972" fmla="*/ 4340032 h 9444169"/>
              <a:gd name="connsiteX973" fmla="*/ 8322930 w 23037085"/>
              <a:gd name="connsiteY973" fmla="*/ 4340438 h 9444169"/>
              <a:gd name="connsiteX974" fmla="*/ 8361573 w 23037085"/>
              <a:gd name="connsiteY974" fmla="*/ 4360516 h 9444169"/>
              <a:gd name="connsiteX975" fmla="*/ 8372567 w 23037085"/>
              <a:gd name="connsiteY975" fmla="*/ 4361754 h 9444169"/>
              <a:gd name="connsiteX976" fmla="*/ 8377338 w 23037085"/>
              <a:gd name="connsiteY976" fmla="*/ 4358616 h 9444169"/>
              <a:gd name="connsiteX977" fmla="*/ 8381028 w 23037085"/>
              <a:gd name="connsiteY977" fmla="*/ 4358616 h 9444169"/>
              <a:gd name="connsiteX978" fmla="*/ 8373637 w 23037085"/>
              <a:gd name="connsiteY978" fmla="*/ 4348427 h 9444169"/>
              <a:gd name="connsiteX979" fmla="*/ 8385520 w 23037085"/>
              <a:gd name="connsiteY979" fmla="*/ 4346406 h 9444169"/>
              <a:gd name="connsiteX980" fmla="*/ 8375412 w 23037085"/>
              <a:gd name="connsiteY980" fmla="*/ 4347065 h 9444169"/>
              <a:gd name="connsiteX981" fmla="*/ 8008180 w 23037085"/>
              <a:gd name="connsiteY981" fmla="*/ 4321199 h 9444169"/>
              <a:gd name="connsiteX982" fmla="*/ 7996323 w 23037085"/>
              <a:gd name="connsiteY982" fmla="*/ 4322445 h 9444169"/>
              <a:gd name="connsiteX983" fmla="*/ 8031632 w 23037085"/>
              <a:gd name="connsiteY983" fmla="*/ 4332072 h 9444169"/>
              <a:gd name="connsiteX984" fmla="*/ 8038063 w 23037085"/>
              <a:gd name="connsiteY984" fmla="*/ 4336466 h 9444169"/>
              <a:gd name="connsiteX985" fmla="*/ 8063176 w 23037085"/>
              <a:gd name="connsiteY985" fmla="*/ 4330064 h 9444169"/>
              <a:gd name="connsiteX986" fmla="*/ 12126810 w 23037085"/>
              <a:gd name="connsiteY986" fmla="*/ 4264186 h 9444169"/>
              <a:gd name="connsiteX987" fmla="*/ 12111423 w 23037085"/>
              <a:gd name="connsiteY987" fmla="*/ 4267961 h 9444169"/>
              <a:gd name="connsiteX988" fmla="*/ 12091558 w 23037085"/>
              <a:gd name="connsiteY988" fmla="*/ 4279374 h 9444169"/>
              <a:gd name="connsiteX989" fmla="*/ 12117622 w 23037085"/>
              <a:gd name="connsiteY989" fmla="*/ 4279374 h 9444169"/>
              <a:gd name="connsiteX990" fmla="*/ 12138177 w 23037085"/>
              <a:gd name="connsiteY990" fmla="*/ 4279958 h 9444169"/>
              <a:gd name="connsiteX991" fmla="*/ 22899870 w 23037085"/>
              <a:gd name="connsiteY991" fmla="*/ 4239421 h 9444169"/>
              <a:gd name="connsiteX992" fmla="*/ 22895618 w 23037085"/>
              <a:gd name="connsiteY992" fmla="*/ 4239499 h 9444169"/>
              <a:gd name="connsiteX993" fmla="*/ 22896994 w 23037085"/>
              <a:gd name="connsiteY993" fmla="*/ 4240083 h 9444169"/>
              <a:gd name="connsiteX994" fmla="*/ 22892472 w 23037085"/>
              <a:gd name="connsiteY994" fmla="*/ 4244467 h 9444169"/>
              <a:gd name="connsiteX995" fmla="*/ 22899870 w 23037085"/>
              <a:gd name="connsiteY995" fmla="*/ 4243926 h 9444169"/>
              <a:gd name="connsiteX996" fmla="*/ 7344722 w 23037085"/>
              <a:gd name="connsiteY996" fmla="*/ 4187780 h 9444169"/>
              <a:gd name="connsiteX997" fmla="*/ 7346392 w 23037085"/>
              <a:gd name="connsiteY997" fmla="*/ 4188741 h 9444169"/>
              <a:gd name="connsiteX998" fmla="*/ 7348470 w 23037085"/>
              <a:gd name="connsiteY998" fmla="*/ 4187780 h 9444169"/>
              <a:gd name="connsiteX999" fmla="*/ 7755318 w 23037085"/>
              <a:gd name="connsiteY999" fmla="*/ 4181916 h 9444169"/>
              <a:gd name="connsiteX1000" fmla="*/ 7757734 w 23037085"/>
              <a:gd name="connsiteY1000" fmla="*/ 4189086 h 9444169"/>
              <a:gd name="connsiteX1001" fmla="*/ 7756178 w 23037085"/>
              <a:gd name="connsiteY1001" fmla="*/ 4182336 h 9444169"/>
              <a:gd name="connsiteX1002" fmla="*/ 7716876 w 23037085"/>
              <a:gd name="connsiteY1002" fmla="*/ 4163015 h 9444169"/>
              <a:gd name="connsiteX1003" fmla="*/ 7717079 w 23037085"/>
              <a:gd name="connsiteY1003" fmla="*/ 4164442 h 9444169"/>
              <a:gd name="connsiteX1004" fmla="*/ 7722581 w 23037085"/>
              <a:gd name="connsiteY1004" fmla="*/ 4169891 h 9444169"/>
              <a:gd name="connsiteX1005" fmla="*/ 7723560 w 23037085"/>
              <a:gd name="connsiteY1005" fmla="*/ 4170044 h 9444169"/>
              <a:gd name="connsiteX1006" fmla="*/ 7731172 w 23037085"/>
              <a:gd name="connsiteY1006" fmla="*/ 4170044 h 9444169"/>
              <a:gd name="connsiteX1007" fmla="*/ 7728481 w 23037085"/>
              <a:gd name="connsiteY1007" fmla="*/ 4168720 h 9444169"/>
              <a:gd name="connsiteX1008" fmla="*/ 7709268 w 23037085"/>
              <a:gd name="connsiteY1008" fmla="*/ 4138364 h 9444169"/>
              <a:gd name="connsiteX1009" fmla="*/ 7698688 w 23037085"/>
              <a:gd name="connsiteY1009" fmla="*/ 4141105 h 9444169"/>
              <a:gd name="connsiteX1010" fmla="*/ 7709396 w 23037085"/>
              <a:gd name="connsiteY1010" fmla="*/ 4141105 h 9444169"/>
              <a:gd name="connsiteX1011" fmla="*/ 1985791 w 23037085"/>
              <a:gd name="connsiteY1011" fmla="*/ 4124026 h 9444169"/>
              <a:gd name="connsiteX1012" fmla="*/ 1987987 w 23037085"/>
              <a:gd name="connsiteY1012" fmla="*/ 4137372 h 9444169"/>
              <a:gd name="connsiteX1013" fmla="*/ 1992350 w 23037085"/>
              <a:gd name="connsiteY1013" fmla="*/ 4135404 h 9444169"/>
              <a:gd name="connsiteX1014" fmla="*/ 2007709 w 23037085"/>
              <a:gd name="connsiteY1014" fmla="*/ 4126517 h 9444169"/>
              <a:gd name="connsiteX1015" fmla="*/ 1989930 w 23037085"/>
              <a:gd name="connsiteY1015" fmla="*/ 4126517 h 9444169"/>
              <a:gd name="connsiteX1016" fmla="*/ 1876817 w 23037085"/>
              <a:gd name="connsiteY1016" fmla="*/ 4077507 h 9444169"/>
              <a:gd name="connsiteX1017" fmla="*/ 1869792 w 23037085"/>
              <a:gd name="connsiteY1017" fmla="*/ 4097610 h 9444169"/>
              <a:gd name="connsiteX1018" fmla="*/ 1880339 w 23037085"/>
              <a:gd name="connsiteY1018" fmla="*/ 4092312 h 9444169"/>
              <a:gd name="connsiteX1019" fmla="*/ 1933126 w 23037085"/>
              <a:gd name="connsiteY1019" fmla="*/ 4092312 h 9444169"/>
              <a:gd name="connsiteX1020" fmla="*/ 1911165 w 23037085"/>
              <a:gd name="connsiteY1020" fmla="*/ 4079087 h 9444169"/>
              <a:gd name="connsiteX1021" fmla="*/ 1921403 w 23037085"/>
              <a:gd name="connsiteY1021" fmla="*/ 4077507 h 9444169"/>
              <a:gd name="connsiteX1022" fmla="*/ 1910674 w 23037085"/>
              <a:gd name="connsiteY1022" fmla="*/ 4077507 h 9444169"/>
              <a:gd name="connsiteX1023" fmla="*/ 1883229 w 23037085"/>
              <a:gd name="connsiteY1023" fmla="*/ 4077507 h 9444169"/>
              <a:gd name="connsiteX1024" fmla="*/ 15917087 w 23037085"/>
              <a:gd name="connsiteY1024" fmla="*/ 4066596 h 9444169"/>
              <a:gd name="connsiteX1025" fmla="*/ 15921062 w 23037085"/>
              <a:gd name="connsiteY1025" fmla="*/ 4075184 h 9444169"/>
              <a:gd name="connsiteX1026" fmla="*/ 15930048 w 23037085"/>
              <a:gd name="connsiteY1026" fmla="*/ 4075184 h 9444169"/>
              <a:gd name="connsiteX1027" fmla="*/ 15935927 w 23037085"/>
              <a:gd name="connsiteY1027" fmla="*/ 4075301 h 9444169"/>
              <a:gd name="connsiteX1028" fmla="*/ 15933034 w 23037085"/>
              <a:gd name="connsiteY1028" fmla="*/ 4071126 h 9444169"/>
              <a:gd name="connsiteX1029" fmla="*/ 10710977 w 23037085"/>
              <a:gd name="connsiteY1029" fmla="*/ 3991739 h 9444169"/>
              <a:gd name="connsiteX1030" fmla="*/ 10711649 w 23037085"/>
              <a:gd name="connsiteY1030" fmla="*/ 3992245 h 9444169"/>
              <a:gd name="connsiteX1031" fmla="*/ 10716500 w 23037085"/>
              <a:gd name="connsiteY1031" fmla="*/ 3995034 h 9444169"/>
              <a:gd name="connsiteX1032" fmla="*/ 10719083 w 23037085"/>
              <a:gd name="connsiteY1032" fmla="*/ 3991739 h 9444169"/>
              <a:gd name="connsiteX1033" fmla="*/ 7827680 w 23037085"/>
              <a:gd name="connsiteY1033" fmla="*/ 3990326 h 9444169"/>
              <a:gd name="connsiteX1034" fmla="*/ 7891996 w 23037085"/>
              <a:gd name="connsiteY1034" fmla="*/ 4001326 h 9444169"/>
              <a:gd name="connsiteX1035" fmla="*/ 7893228 w 23037085"/>
              <a:gd name="connsiteY1035" fmla="*/ 4001162 h 9444169"/>
              <a:gd name="connsiteX1036" fmla="*/ 7884548 w 23037085"/>
              <a:gd name="connsiteY1036" fmla="*/ 3998885 h 9444169"/>
              <a:gd name="connsiteX1037" fmla="*/ 7864634 w 23037085"/>
              <a:gd name="connsiteY1037" fmla="*/ 3990326 h 9444169"/>
              <a:gd name="connsiteX1038" fmla="*/ 10908495 w 23037085"/>
              <a:gd name="connsiteY1038" fmla="*/ 3934917 h 9444169"/>
              <a:gd name="connsiteX1039" fmla="*/ 10900466 w 23037085"/>
              <a:gd name="connsiteY1039" fmla="*/ 3944092 h 9444169"/>
              <a:gd name="connsiteX1040" fmla="*/ 10902473 w 23037085"/>
              <a:gd name="connsiteY1040" fmla="*/ 3944092 h 9444169"/>
              <a:gd name="connsiteX1041" fmla="*/ 10653457 w 23037085"/>
              <a:gd name="connsiteY1041" fmla="*/ 3934917 h 9444169"/>
              <a:gd name="connsiteX1042" fmla="*/ 10655721 w 23037085"/>
              <a:gd name="connsiteY1042" fmla="*/ 3938262 h 9444169"/>
              <a:gd name="connsiteX1043" fmla="*/ 10657546 w 23037085"/>
              <a:gd name="connsiteY1043" fmla="*/ 3938178 h 9444169"/>
              <a:gd name="connsiteX1044" fmla="*/ 6071095 w 23037085"/>
              <a:gd name="connsiteY1044" fmla="*/ 3879715 h 9444169"/>
              <a:gd name="connsiteX1045" fmla="*/ 6083984 w 23037085"/>
              <a:gd name="connsiteY1045" fmla="*/ 3882818 h 9444169"/>
              <a:gd name="connsiteX1046" fmla="*/ 6080752 w 23037085"/>
              <a:gd name="connsiteY1046" fmla="*/ 3879715 h 9444169"/>
              <a:gd name="connsiteX1047" fmla="*/ 10673582 w 23037085"/>
              <a:gd name="connsiteY1047" fmla="*/ 3877381 h 9444169"/>
              <a:gd name="connsiteX1048" fmla="*/ 10683939 w 23037085"/>
              <a:gd name="connsiteY1048" fmla="*/ 3880320 h 9444169"/>
              <a:gd name="connsiteX1049" fmla="*/ 10709482 w 23037085"/>
              <a:gd name="connsiteY1049" fmla="*/ 3877886 h 9444169"/>
              <a:gd name="connsiteX1050" fmla="*/ 10706535 w 23037085"/>
              <a:gd name="connsiteY1050" fmla="*/ 3877381 h 9444169"/>
              <a:gd name="connsiteX1051" fmla="*/ 6641066 w 23037085"/>
              <a:gd name="connsiteY1051" fmla="*/ 3874836 h 9444169"/>
              <a:gd name="connsiteX1052" fmla="*/ 6637692 w 23037085"/>
              <a:gd name="connsiteY1052" fmla="*/ 3877274 h 9444169"/>
              <a:gd name="connsiteX1053" fmla="*/ 6617955 w 23037085"/>
              <a:gd name="connsiteY1053" fmla="*/ 3883800 h 9444169"/>
              <a:gd name="connsiteX1054" fmla="*/ 6633842 w 23037085"/>
              <a:gd name="connsiteY1054" fmla="*/ 3883800 h 9444169"/>
              <a:gd name="connsiteX1055" fmla="*/ 6646539 w 23037085"/>
              <a:gd name="connsiteY1055" fmla="*/ 3883800 h 9444169"/>
              <a:gd name="connsiteX1056" fmla="*/ 22054804 w 23037085"/>
              <a:gd name="connsiteY1056" fmla="*/ 3850854 h 9444169"/>
              <a:gd name="connsiteX1057" fmla="*/ 22056506 w 23037085"/>
              <a:gd name="connsiteY1057" fmla="*/ 3853822 h 9444169"/>
              <a:gd name="connsiteX1058" fmla="*/ 22056506 w 23037085"/>
              <a:gd name="connsiteY1058" fmla="*/ 3851523 h 9444169"/>
              <a:gd name="connsiteX1059" fmla="*/ 22027438 w 23037085"/>
              <a:gd name="connsiteY1059" fmla="*/ 3826206 h 9444169"/>
              <a:gd name="connsiteX1060" fmla="*/ 22027438 w 23037085"/>
              <a:gd name="connsiteY1060" fmla="*/ 3826655 h 9444169"/>
              <a:gd name="connsiteX1061" fmla="*/ 22028790 w 23037085"/>
              <a:gd name="connsiteY1061" fmla="*/ 3826206 h 9444169"/>
              <a:gd name="connsiteX1062" fmla="*/ 22042082 w 23037085"/>
              <a:gd name="connsiteY1062" fmla="*/ 3829519 h 9444169"/>
              <a:gd name="connsiteX1063" fmla="*/ 22042082 w 23037085"/>
              <a:gd name="connsiteY1063" fmla="*/ 3826206 h 9444169"/>
              <a:gd name="connsiteX1064" fmla="*/ 22028790 w 23037085"/>
              <a:gd name="connsiteY1064" fmla="*/ 3826206 h 9444169"/>
              <a:gd name="connsiteX1065" fmla="*/ 1372233 w 23037085"/>
              <a:gd name="connsiteY1065" fmla="*/ 3818071 h 9444169"/>
              <a:gd name="connsiteX1066" fmla="*/ 1316924 w 23037085"/>
              <a:gd name="connsiteY1066" fmla="*/ 3828160 h 9444169"/>
              <a:gd name="connsiteX1067" fmla="*/ 1360727 w 23037085"/>
              <a:gd name="connsiteY1067" fmla="*/ 3832117 h 9444169"/>
              <a:gd name="connsiteX1068" fmla="*/ 1423314 w 23037085"/>
              <a:gd name="connsiteY1068" fmla="*/ 3826413 h 9444169"/>
              <a:gd name="connsiteX1069" fmla="*/ 1506520 w 23037085"/>
              <a:gd name="connsiteY1069" fmla="*/ 3826413 h 9444169"/>
              <a:gd name="connsiteX1070" fmla="*/ 1590711 w 23037085"/>
              <a:gd name="connsiteY1070" fmla="*/ 3818071 h 9444169"/>
              <a:gd name="connsiteX1071" fmla="*/ 1491182 w 23037085"/>
              <a:gd name="connsiteY1071" fmla="*/ 3818071 h 9444169"/>
              <a:gd name="connsiteX1072" fmla="*/ 1474993 w 23037085"/>
              <a:gd name="connsiteY1072" fmla="*/ 3824370 h 9444169"/>
              <a:gd name="connsiteX1073" fmla="*/ 1377051 w 23037085"/>
              <a:gd name="connsiteY1073" fmla="*/ 3818071 h 9444169"/>
              <a:gd name="connsiteX1074" fmla="*/ 1877820 w 23037085"/>
              <a:gd name="connsiteY1074" fmla="*/ 3810997 h 9444169"/>
              <a:gd name="connsiteX1075" fmla="*/ 1819916 w 23037085"/>
              <a:gd name="connsiteY1075" fmla="*/ 3818071 h 9444169"/>
              <a:gd name="connsiteX1076" fmla="*/ 1807194 w 23037085"/>
              <a:gd name="connsiteY1076" fmla="*/ 3818071 h 9444169"/>
              <a:gd name="connsiteX1077" fmla="*/ 1852208 w 23037085"/>
              <a:gd name="connsiteY1077" fmla="*/ 3828591 h 9444169"/>
              <a:gd name="connsiteX1078" fmla="*/ 1883229 w 23037085"/>
              <a:gd name="connsiteY1078" fmla="*/ 3815608 h 9444169"/>
              <a:gd name="connsiteX1079" fmla="*/ 1897083 w 23037085"/>
              <a:gd name="connsiteY1079" fmla="*/ 3814779 h 9444169"/>
              <a:gd name="connsiteX1080" fmla="*/ 720223 w 23037085"/>
              <a:gd name="connsiteY1080" fmla="*/ 3798068 h 9444169"/>
              <a:gd name="connsiteX1081" fmla="*/ 720223 w 23037085"/>
              <a:gd name="connsiteY1081" fmla="*/ 3821783 h 9444169"/>
              <a:gd name="connsiteX1082" fmla="*/ 477837 w 23037085"/>
              <a:gd name="connsiteY1082" fmla="*/ 3845498 h 9444169"/>
              <a:gd name="connsiteX1083" fmla="*/ 720223 w 23037085"/>
              <a:gd name="connsiteY1083" fmla="*/ 3798068 h 9444169"/>
              <a:gd name="connsiteX1084" fmla="*/ 1567331 w 23037085"/>
              <a:gd name="connsiteY1084" fmla="*/ 3785616 h 9444169"/>
              <a:gd name="connsiteX1085" fmla="*/ 1562103 w 23037085"/>
              <a:gd name="connsiteY1085" fmla="*/ 3790473 h 9444169"/>
              <a:gd name="connsiteX1086" fmla="*/ 1559633 w 23037085"/>
              <a:gd name="connsiteY1086" fmla="*/ 3791434 h 9444169"/>
              <a:gd name="connsiteX1087" fmla="*/ 1568441 w 23037085"/>
              <a:gd name="connsiteY1087" fmla="*/ 3791434 h 9444169"/>
              <a:gd name="connsiteX1088" fmla="*/ 1572182 w 23037085"/>
              <a:gd name="connsiteY1088" fmla="*/ 3789541 h 9444169"/>
              <a:gd name="connsiteX1089" fmla="*/ 10618714 w 23037085"/>
              <a:gd name="connsiteY1089" fmla="*/ 3774534 h 9444169"/>
              <a:gd name="connsiteX1090" fmla="*/ 10617899 w 23037085"/>
              <a:gd name="connsiteY1090" fmla="*/ 3775168 h 9444169"/>
              <a:gd name="connsiteX1091" fmla="*/ 10618436 w 23037085"/>
              <a:gd name="connsiteY1091" fmla="*/ 3775879 h 9444169"/>
              <a:gd name="connsiteX1092" fmla="*/ 19402388 w 23037085"/>
              <a:gd name="connsiteY1092" fmla="*/ 3767477 h 9444169"/>
              <a:gd name="connsiteX1093" fmla="*/ 19402292 w 23037085"/>
              <a:gd name="connsiteY1093" fmla="*/ 3767488 h 9444169"/>
              <a:gd name="connsiteX1094" fmla="*/ 19403076 w 23037085"/>
              <a:gd name="connsiteY1094" fmla="*/ 3767997 h 9444169"/>
              <a:gd name="connsiteX1095" fmla="*/ 19405100 w 23037085"/>
              <a:gd name="connsiteY1095" fmla="*/ 3768086 h 9444169"/>
              <a:gd name="connsiteX1096" fmla="*/ 722091 w 23037085"/>
              <a:gd name="connsiteY1096" fmla="*/ 3737061 h 9444169"/>
              <a:gd name="connsiteX1097" fmla="*/ 745806 w 23037085"/>
              <a:gd name="connsiteY1097" fmla="*/ 3737061 h 9444169"/>
              <a:gd name="connsiteX1098" fmla="*/ 769521 w 23037085"/>
              <a:gd name="connsiteY1098" fmla="*/ 3792196 h 9444169"/>
              <a:gd name="connsiteX1099" fmla="*/ 769521 w 23037085"/>
              <a:gd name="connsiteY1099" fmla="*/ 3818452 h 9444169"/>
              <a:gd name="connsiteX1100" fmla="*/ 769521 w 23037085"/>
              <a:gd name="connsiteY1100" fmla="*/ 3844708 h 9444169"/>
              <a:gd name="connsiteX1101" fmla="*/ 722091 w 23037085"/>
              <a:gd name="connsiteY1101" fmla="*/ 3818452 h 9444169"/>
              <a:gd name="connsiteX1102" fmla="*/ 722091 w 23037085"/>
              <a:gd name="connsiteY1102" fmla="*/ 3792196 h 9444169"/>
              <a:gd name="connsiteX1103" fmla="*/ 698376 w 23037085"/>
              <a:gd name="connsiteY1103" fmla="*/ 3765940 h 9444169"/>
              <a:gd name="connsiteX1104" fmla="*/ 722091 w 23037085"/>
              <a:gd name="connsiteY1104" fmla="*/ 3737061 h 9444169"/>
              <a:gd name="connsiteX1105" fmla="*/ 8606001 w 23037085"/>
              <a:gd name="connsiteY1105" fmla="*/ 3736118 h 9444169"/>
              <a:gd name="connsiteX1106" fmla="*/ 8596219 w 23037085"/>
              <a:gd name="connsiteY1106" fmla="*/ 3738517 h 9444169"/>
              <a:gd name="connsiteX1107" fmla="*/ 8581656 w 23037085"/>
              <a:gd name="connsiteY1107" fmla="*/ 3741605 h 9444169"/>
              <a:gd name="connsiteX1108" fmla="*/ 8601749 w 23037085"/>
              <a:gd name="connsiteY1108" fmla="*/ 3741605 h 9444169"/>
              <a:gd name="connsiteX1109" fmla="*/ 10203411 w 23037085"/>
              <a:gd name="connsiteY1109" fmla="*/ 3728848 h 9444169"/>
              <a:gd name="connsiteX1110" fmla="*/ 10227514 w 23037085"/>
              <a:gd name="connsiteY1110" fmla="*/ 3741605 h 9444169"/>
              <a:gd name="connsiteX1111" fmla="*/ 10230973 w 23037085"/>
              <a:gd name="connsiteY1111" fmla="*/ 3742673 h 9444169"/>
              <a:gd name="connsiteX1112" fmla="*/ 10230692 w 23037085"/>
              <a:gd name="connsiteY1112" fmla="*/ 3742182 h 9444169"/>
              <a:gd name="connsiteX1113" fmla="*/ 10235289 w 23037085"/>
              <a:gd name="connsiteY1113" fmla="*/ 3737178 h 9444169"/>
              <a:gd name="connsiteX1114" fmla="*/ 10230791 w 23037085"/>
              <a:gd name="connsiteY1114" fmla="*/ 3737178 h 9444169"/>
              <a:gd name="connsiteX1115" fmla="*/ 10123016 w 23037085"/>
              <a:gd name="connsiteY1115" fmla="*/ 3713567 h 9444169"/>
              <a:gd name="connsiteX1116" fmla="*/ 10116899 w 23037085"/>
              <a:gd name="connsiteY1116" fmla="*/ 3714481 h 9444169"/>
              <a:gd name="connsiteX1117" fmla="*/ 10141657 w 23037085"/>
              <a:gd name="connsiteY1117" fmla="*/ 3715004 h 9444169"/>
              <a:gd name="connsiteX1118" fmla="*/ 10165120 w 23037085"/>
              <a:gd name="connsiteY1118" fmla="*/ 3716869 h 9444169"/>
              <a:gd name="connsiteX1119" fmla="*/ 10158201 w 23037085"/>
              <a:gd name="connsiteY1119" fmla="*/ 3714659 h 9444169"/>
              <a:gd name="connsiteX1120" fmla="*/ 16991968 w 23037085"/>
              <a:gd name="connsiteY1120" fmla="*/ 3683293 h 9444169"/>
              <a:gd name="connsiteX1121" fmla="*/ 16971284 w 23037085"/>
              <a:gd name="connsiteY1121" fmla="*/ 3684958 h 9444169"/>
              <a:gd name="connsiteX1122" fmla="*/ 16990052 w 23037085"/>
              <a:gd name="connsiteY1122" fmla="*/ 3685457 h 9444169"/>
              <a:gd name="connsiteX1123" fmla="*/ 5247705 w 23037085"/>
              <a:gd name="connsiteY1123" fmla="*/ 3657072 h 9444169"/>
              <a:gd name="connsiteX1124" fmla="*/ 5256922 w 23037085"/>
              <a:gd name="connsiteY1124" fmla="*/ 3662848 h 9444169"/>
              <a:gd name="connsiteX1125" fmla="*/ 5258997 w 23037085"/>
              <a:gd name="connsiteY1125" fmla="*/ 3657072 h 9444169"/>
              <a:gd name="connsiteX1126" fmla="*/ 5688638 w 23037085"/>
              <a:gd name="connsiteY1126" fmla="*/ 3651560 h 9444169"/>
              <a:gd name="connsiteX1127" fmla="*/ 5674147 w 23037085"/>
              <a:gd name="connsiteY1127" fmla="*/ 3657414 h 9444169"/>
              <a:gd name="connsiteX1128" fmla="*/ 5662460 w 23037085"/>
              <a:gd name="connsiteY1128" fmla="*/ 3662944 h 9444169"/>
              <a:gd name="connsiteX1129" fmla="*/ 5672254 w 23037085"/>
              <a:gd name="connsiteY1129" fmla="*/ 3667044 h 9444169"/>
              <a:gd name="connsiteX1130" fmla="*/ 5692122 w 23037085"/>
              <a:gd name="connsiteY1130" fmla="*/ 3667044 h 9444169"/>
              <a:gd name="connsiteX1131" fmla="*/ 4199046 w 23037085"/>
              <a:gd name="connsiteY1131" fmla="*/ 3639695 h 9444169"/>
              <a:gd name="connsiteX1132" fmla="*/ 4196594 w 23037085"/>
              <a:gd name="connsiteY1132" fmla="*/ 3682229 h 9444169"/>
              <a:gd name="connsiteX1133" fmla="*/ 4184640 w 23037085"/>
              <a:gd name="connsiteY1133" fmla="*/ 3692930 h 9444169"/>
              <a:gd name="connsiteX1134" fmla="*/ 4210577 w 23037085"/>
              <a:gd name="connsiteY1134" fmla="*/ 3692930 h 9444169"/>
              <a:gd name="connsiteX1135" fmla="*/ 4216684 w 23037085"/>
              <a:gd name="connsiteY1135" fmla="*/ 3693150 h 9444169"/>
              <a:gd name="connsiteX1136" fmla="*/ 4216684 w 23037085"/>
              <a:gd name="connsiteY1136" fmla="*/ 3684883 h 9444169"/>
              <a:gd name="connsiteX1137" fmla="*/ 4216684 w 23037085"/>
              <a:gd name="connsiteY1137" fmla="*/ 3684367 h 9444169"/>
              <a:gd name="connsiteX1138" fmla="*/ 4214495 w 23037085"/>
              <a:gd name="connsiteY1138" fmla="*/ 3683499 h 9444169"/>
              <a:gd name="connsiteX1139" fmla="*/ 4216684 w 23037085"/>
              <a:gd name="connsiteY1139" fmla="*/ 3683264 h 9444169"/>
              <a:gd name="connsiteX1140" fmla="*/ 4216684 w 23037085"/>
              <a:gd name="connsiteY1140" fmla="*/ 3681581 h 9444169"/>
              <a:gd name="connsiteX1141" fmla="*/ 4213221 w 23037085"/>
              <a:gd name="connsiteY1141" fmla="*/ 3655154 h 9444169"/>
              <a:gd name="connsiteX1142" fmla="*/ 16081232 w 23037085"/>
              <a:gd name="connsiteY1142" fmla="*/ 3620620 h 9444169"/>
              <a:gd name="connsiteX1143" fmla="*/ 16074830 w 23037085"/>
              <a:gd name="connsiteY1143" fmla="*/ 3624158 h 9444169"/>
              <a:gd name="connsiteX1144" fmla="*/ 16060450 w 23037085"/>
              <a:gd name="connsiteY1144" fmla="*/ 3623973 h 9444169"/>
              <a:gd name="connsiteX1145" fmla="*/ 16075760 w 23037085"/>
              <a:gd name="connsiteY1145" fmla="*/ 3631642 h 9444169"/>
              <a:gd name="connsiteX1146" fmla="*/ 16095154 w 23037085"/>
              <a:gd name="connsiteY1146" fmla="*/ 3637190 h 9444169"/>
              <a:gd name="connsiteX1147" fmla="*/ 16100086 w 23037085"/>
              <a:gd name="connsiteY1147" fmla="*/ 3623517 h 9444169"/>
              <a:gd name="connsiteX1148" fmla="*/ 11121550 w 23037085"/>
              <a:gd name="connsiteY1148" fmla="*/ 3578649 h 9444169"/>
              <a:gd name="connsiteX1149" fmla="*/ 11111251 w 23037085"/>
              <a:gd name="connsiteY1149" fmla="*/ 3581998 h 9444169"/>
              <a:gd name="connsiteX1150" fmla="*/ 11130984 w 23037085"/>
              <a:gd name="connsiteY1150" fmla="*/ 3581998 h 9444169"/>
              <a:gd name="connsiteX1151" fmla="*/ 11129831 w 23037085"/>
              <a:gd name="connsiteY1151" fmla="*/ 3578649 h 9444169"/>
              <a:gd name="connsiteX1152" fmla="*/ 1041370 w 23037085"/>
              <a:gd name="connsiteY1152" fmla="*/ 3561802 h 9444169"/>
              <a:gd name="connsiteX1153" fmla="*/ 1027605 w 23037085"/>
              <a:gd name="connsiteY1153" fmla="*/ 3564062 h 9444169"/>
              <a:gd name="connsiteX1154" fmla="*/ 1001854 w 23037085"/>
              <a:gd name="connsiteY1154" fmla="*/ 3573112 h 9444169"/>
              <a:gd name="connsiteX1155" fmla="*/ 1006367 w 23037085"/>
              <a:gd name="connsiteY1155" fmla="*/ 3577001 h 9444169"/>
              <a:gd name="connsiteX1156" fmla="*/ 1033797 w 23037085"/>
              <a:gd name="connsiteY1156" fmla="*/ 3580383 h 9444169"/>
              <a:gd name="connsiteX1157" fmla="*/ 1061228 w 23037085"/>
              <a:gd name="connsiteY1157" fmla="*/ 3580383 h 9444169"/>
              <a:gd name="connsiteX1158" fmla="*/ 1106961 w 23037085"/>
              <a:gd name="connsiteY1158" fmla="*/ 3589892 h 9444169"/>
              <a:gd name="connsiteX1159" fmla="*/ 1065879 w 23037085"/>
              <a:gd name="connsiteY1159" fmla="*/ 3570831 h 9444169"/>
              <a:gd name="connsiteX1160" fmla="*/ 1146843 w 23037085"/>
              <a:gd name="connsiteY1160" fmla="*/ 3562895 h 9444169"/>
              <a:gd name="connsiteX1161" fmla="*/ 1068480 w 23037085"/>
              <a:gd name="connsiteY1161" fmla="*/ 3562895 h 9444169"/>
              <a:gd name="connsiteX1162" fmla="*/ 1041370 w 23037085"/>
              <a:gd name="connsiteY1162" fmla="*/ 3562895 h 9444169"/>
              <a:gd name="connsiteX1163" fmla="*/ 18108984 w 23037085"/>
              <a:gd name="connsiteY1163" fmla="*/ 3520240 h 9444169"/>
              <a:gd name="connsiteX1164" fmla="*/ 18099672 w 23037085"/>
              <a:gd name="connsiteY1164" fmla="*/ 3531585 h 9444169"/>
              <a:gd name="connsiteX1165" fmla="*/ 18108984 w 23037085"/>
              <a:gd name="connsiteY1165" fmla="*/ 3533657 h 9444169"/>
              <a:gd name="connsiteX1166" fmla="*/ 12399666 w 23037085"/>
              <a:gd name="connsiteY1166" fmla="*/ 3467198 h 9444169"/>
              <a:gd name="connsiteX1167" fmla="*/ 12394296 w 23037085"/>
              <a:gd name="connsiteY1167" fmla="*/ 3479056 h 9444169"/>
              <a:gd name="connsiteX1168" fmla="*/ 12399798 w 23037085"/>
              <a:gd name="connsiteY1168" fmla="*/ 3487675 h 9444169"/>
              <a:gd name="connsiteX1169" fmla="*/ 12401873 w 23037085"/>
              <a:gd name="connsiteY1169" fmla="*/ 3487746 h 9444169"/>
              <a:gd name="connsiteX1170" fmla="*/ 9895602 w 23037085"/>
              <a:gd name="connsiteY1170" fmla="*/ 3452226 h 9444169"/>
              <a:gd name="connsiteX1171" fmla="*/ 9920274 w 23037085"/>
              <a:gd name="connsiteY1171" fmla="*/ 3462661 h 9444169"/>
              <a:gd name="connsiteX1172" fmla="*/ 9914993 w 23037085"/>
              <a:gd name="connsiteY1172" fmla="*/ 3453515 h 9444169"/>
              <a:gd name="connsiteX1173" fmla="*/ 1041370 w 23037085"/>
              <a:gd name="connsiteY1173" fmla="*/ 3416978 h 9444169"/>
              <a:gd name="connsiteX1174" fmla="*/ 1064708 w 23037085"/>
              <a:gd name="connsiteY1174" fmla="*/ 3416978 h 9444169"/>
              <a:gd name="connsiteX1175" fmla="*/ 1064708 w 23037085"/>
              <a:gd name="connsiteY1175" fmla="*/ 3428116 h 9444169"/>
              <a:gd name="connsiteX1176" fmla="*/ 1041370 w 23037085"/>
              <a:gd name="connsiteY1176" fmla="*/ 3428116 h 9444169"/>
              <a:gd name="connsiteX1177" fmla="*/ 16423306 w 23037085"/>
              <a:gd name="connsiteY1177" fmla="*/ 3391128 h 9444169"/>
              <a:gd name="connsiteX1178" fmla="*/ 16424550 w 23037085"/>
              <a:gd name="connsiteY1178" fmla="*/ 3392153 h 9444169"/>
              <a:gd name="connsiteX1179" fmla="*/ 16425112 w 23037085"/>
              <a:gd name="connsiteY1179" fmla="*/ 3391152 h 9444169"/>
              <a:gd name="connsiteX1180" fmla="*/ 12424648 w 23037085"/>
              <a:gd name="connsiteY1180" fmla="*/ 3385230 h 9444169"/>
              <a:gd name="connsiteX1181" fmla="*/ 12415324 w 23037085"/>
              <a:gd name="connsiteY1181" fmla="*/ 3389003 h 9444169"/>
              <a:gd name="connsiteX1182" fmla="*/ 12414310 w 23037085"/>
              <a:gd name="connsiteY1182" fmla="*/ 3404672 h 9444169"/>
              <a:gd name="connsiteX1183" fmla="*/ 12429559 w 23037085"/>
              <a:gd name="connsiteY1183" fmla="*/ 3385230 h 9444169"/>
              <a:gd name="connsiteX1184" fmla="*/ 14950916 w 23037085"/>
              <a:gd name="connsiteY1184" fmla="*/ 3322576 h 9444169"/>
              <a:gd name="connsiteX1185" fmla="*/ 14950916 w 23037085"/>
              <a:gd name="connsiteY1185" fmla="*/ 3325014 h 9444169"/>
              <a:gd name="connsiteX1186" fmla="*/ 14950916 w 23037085"/>
              <a:gd name="connsiteY1186" fmla="*/ 3347373 h 9444169"/>
              <a:gd name="connsiteX1187" fmla="*/ 14957717 w 23037085"/>
              <a:gd name="connsiteY1187" fmla="*/ 3348206 h 9444169"/>
              <a:gd name="connsiteX1188" fmla="*/ 14960055 w 23037085"/>
              <a:gd name="connsiteY1188" fmla="*/ 3348384 h 9444169"/>
              <a:gd name="connsiteX1189" fmla="*/ 14960055 w 23037085"/>
              <a:gd name="connsiteY1189" fmla="*/ 3347427 h 9444169"/>
              <a:gd name="connsiteX1190" fmla="*/ 14960055 w 23037085"/>
              <a:gd name="connsiteY1190" fmla="*/ 3324669 h 9444169"/>
              <a:gd name="connsiteX1191" fmla="*/ 14955364 w 23037085"/>
              <a:gd name="connsiteY1191" fmla="*/ 3322576 h 9444169"/>
              <a:gd name="connsiteX1192" fmla="*/ 13442499 w 23037085"/>
              <a:gd name="connsiteY1192" fmla="*/ 3316508 h 9444169"/>
              <a:gd name="connsiteX1193" fmla="*/ 13442940 w 23037085"/>
              <a:gd name="connsiteY1193" fmla="*/ 3316704 h 9444169"/>
              <a:gd name="connsiteX1194" fmla="*/ 13443019 w 23037085"/>
              <a:gd name="connsiteY1194" fmla="*/ 3316565 h 9444169"/>
              <a:gd name="connsiteX1195" fmla="*/ 11117842 w 23037085"/>
              <a:gd name="connsiteY1195" fmla="*/ 3313729 h 9444169"/>
              <a:gd name="connsiteX1196" fmla="*/ 11041234 w 23037085"/>
              <a:gd name="connsiteY1196" fmla="*/ 3338683 h 9444169"/>
              <a:gd name="connsiteX1197" fmla="*/ 11086152 w 23037085"/>
              <a:gd name="connsiteY1197" fmla="*/ 3335775 h 9444169"/>
              <a:gd name="connsiteX1198" fmla="*/ 11098590 w 23037085"/>
              <a:gd name="connsiteY1198" fmla="*/ 3332772 h 9444169"/>
              <a:gd name="connsiteX1199" fmla="*/ 11129084 w 23037085"/>
              <a:gd name="connsiteY1199" fmla="*/ 3332772 h 9444169"/>
              <a:gd name="connsiteX1200" fmla="*/ 11130500 w 23037085"/>
              <a:gd name="connsiteY1200" fmla="*/ 3332907 h 9444169"/>
              <a:gd name="connsiteX1201" fmla="*/ 11134479 w 23037085"/>
              <a:gd name="connsiteY1201" fmla="*/ 3332647 h 9444169"/>
              <a:gd name="connsiteX1202" fmla="*/ 11134109 w 23037085"/>
              <a:gd name="connsiteY1202" fmla="*/ 3333241 h 9444169"/>
              <a:gd name="connsiteX1203" fmla="*/ 11137351 w 23037085"/>
              <a:gd name="connsiteY1203" fmla="*/ 3333544 h 9444169"/>
              <a:gd name="connsiteX1204" fmla="*/ 11137351 w 23037085"/>
              <a:gd name="connsiteY1204" fmla="*/ 3313729 h 9444169"/>
              <a:gd name="connsiteX1205" fmla="*/ 11124863 w 23037085"/>
              <a:gd name="connsiteY1205" fmla="*/ 3313729 h 9444169"/>
              <a:gd name="connsiteX1206" fmla="*/ 1285383 w 23037085"/>
              <a:gd name="connsiteY1206" fmla="*/ 3254189 h 9444169"/>
              <a:gd name="connsiteX1207" fmla="*/ 1279248 w 23037085"/>
              <a:gd name="connsiteY1207" fmla="*/ 3256036 h 9444169"/>
              <a:gd name="connsiteX1208" fmla="*/ 1285472 w 23037085"/>
              <a:gd name="connsiteY1208" fmla="*/ 3262000 h 9444169"/>
              <a:gd name="connsiteX1209" fmla="*/ 1287774 w 23037085"/>
              <a:gd name="connsiteY1209" fmla="*/ 3263242 h 9444169"/>
              <a:gd name="connsiteX1210" fmla="*/ 1305226 w 23037085"/>
              <a:gd name="connsiteY1210" fmla="*/ 3254189 h 9444169"/>
              <a:gd name="connsiteX1211" fmla="*/ 9244670 w 23037085"/>
              <a:gd name="connsiteY1211" fmla="*/ 3236402 h 9444169"/>
              <a:gd name="connsiteX1212" fmla="*/ 9248228 w 23037085"/>
              <a:gd name="connsiteY1212" fmla="*/ 3239164 h 9444169"/>
              <a:gd name="connsiteX1213" fmla="*/ 9252122 w 23037085"/>
              <a:gd name="connsiteY1213" fmla="*/ 3237282 h 9444169"/>
              <a:gd name="connsiteX1214" fmla="*/ 9251478 w 23037085"/>
              <a:gd name="connsiteY1214" fmla="*/ 3237431 h 9444169"/>
              <a:gd name="connsiteX1215" fmla="*/ 9318659 w 23037085"/>
              <a:gd name="connsiteY1215" fmla="*/ 3229851 h 9444169"/>
              <a:gd name="connsiteX1216" fmla="*/ 9321485 w 23037085"/>
              <a:gd name="connsiteY1216" fmla="*/ 3232075 h 9444169"/>
              <a:gd name="connsiteX1217" fmla="*/ 9316595 w 23037085"/>
              <a:gd name="connsiteY1217" fmla="*/ 3232075 h 9444169"/>
              <a:gd name="connsiteX1218" fmla="*/ 9331292 w 23037085"/>
              <a:gd name="connsiteY1218" fmla="*/ 3239164 h 9444169"/>
              <a:gd name="connsiteX1219" fmla="*/ 9393117 w 23037085"/>
              <a:gd name="connsiteY1219" fmla="*/ 3239164 h 9444169"/>
              <a:gd name="connsiteX1220" fmla="*/ 16159794 w 23037085"/>
              <a:gd name="connsiteY1220" fmla="*/ 3227185 h 9444169"/>
              <a:gd name="connsiteX1221" fmla="*/ 16157232 w 23037085"/>
              <a:gd name="connsiteY1221" fmla="*/ 3227395 h 9444169"/>
              <a:gd name="connsiteX1222" fmla="*/ 16191478 w 23037085"/>
              <a:gd name="connsiteY1222" fmla="*/ 3234883 h 9444169"/>
              <a:gd name="connsiteX1223" fmla="*/ 16181466 w 23037085"/>
              <a:gd name="connsiteY1223" fmla="*/ 3229566 h 9444169"/>
              <a:gd name="connsiteX1224" fmla="*/ 13662313 w 23037085"/>
              <a:gd name="connsiteY1224" fmla="*/ 3222701 h 9444169"/>
              <a:gd name="connsiteX1225" fmla="*/ 13643889 w 23037085"/>
              <a:gd name="connsiteY1225" fmla="*/ 3238096 h 9444169"/>
              <a:gd name="connsiteX1226" fmla="*/ 13658643 w 23037085"/>
              <a:gd name="connsiteY1226" fmla="*/ 3240388 h 9444169"/>
              <a:gd name="connsiteX1227" fmla="*/ 13666309 w 23037085"/>
              <a:gd name="connsiteY1227" fmla="*/ 3227185 h 9444169"/>
              <a:gd name="connsiteX1228" fmla="*/ 13662732 w 23037085"/>
              <a:gd name="connsiteY1228" fmla="*/ 3227185 h 9444169"/>
              <a:gd name="connsiteX1229" fmla="*/ 12601686 w 23037085"/>
              <a:gd name="connsiteY1229" fmla="*/ 3199417 h 9444169"/>
              <a:gd name="connsiteX1230" fmla="*/ 12601686 w 23037085"/>
              <a:gd name="connsiteY1230" fmla="*/ 3203684 h 9444169"/>
              <a:gd name="connsiteX1231" fmla="*/ 12605142 w 23037085"/>
              <a:gd name="connsiteY1231" fmla="*/ 3199555 h 9444169"/>
              <a:gd name="connsiteX1232" fmla="*/ 5752029 w 23037085"/>
              <a:gd name="connsiteY1232" fmla="*/ 3172182 h 9444169"/>
              <a:gd name="connsiteX1233" fmla="*/ 5753132 w 23037085"/>
              <a:gd name="connsiteY1233" fmla="*/ 3180926 h 9444169"/>
              <a:gd name="connsiteX1234" fmla="*/ 5758780 w 23037085"/>
              <a:gd name="connsiteY1234" fmla="*/ 3178976 h 9444169"/>
              <a:gd name="connsiteX1235" fmla="*/ 5768161 w 23037085"/>
              <a:gd name="connsiteY1235" fmla="*/ 3178976 h 9444169"/>
              <a:gd name="connsiteX1236" fmla="*/ 5759829 w 23037085"/>
              <a:gd name="connsiteY1236" fmla="*/ 3172182 h 9444169"/>
              <a:gd name="connsiteX1237" fmla="*/ 10366822 w 23037085"/>
              <a:gd name="connsiteY1237" fmla="*/ 3118866 h 9444169"/>
              <a:gd name="connsiteX1238" fmla="*/ 10368452 w 23037085"/>
              <a:gd name="connsiteY1238" fmla="*/ 3125140 h 9444169"/>
              <a:gd name="connsiteX1239" fmla="*/ 10368452 w 23037085"/>
              <a:gd name="connsiteY1239" fmla="*/ 3118866 h 9444169"/>
              <a:gd name="connsiteX1240" fmla="*/ 10150877 w 23037085"/>
              <a:gd name="connsiteY1240" fmla="*/ 3091912 h 9444169"/>
              <a:gd name="connsiteX1241" fmla="*/ 10148298 w 23037085"/>
              <a:gd name="connsiteY1241" fmla="*/ 3092165 h 9444169"/>
              <a:gd name="connsiteX1242" fmla="*/ 10145554 w 23037085"/>
              <a:gd name="connsiteY1242" fmla="*/ 3097471 h 9444169"/>
              <a:gd name="connsiteX1243" fmla="*/ 18693368 w 23037085"/>
              <a:gd name="connsiteY1243" fmla="*/ 3090752 h 9444169"/>
              <a:gd name="connsiteX1244" fmla="*/ 18694122 w 23037085"/>
              <a:gd name="connsiteY1244" fmla="*/ 3091442 h 9444169"/>
              <a:gd name="connsiteX1245" fmla="*/ 18726084 w 23037085"/>
              <a:gd name="connsiteY1245" fmla="*/ 3095610 h 9444169"/>
              <a:gd name="connsiteX1246" fmla="*/ 18700554 w 23037085"/>
              <a:gd name="connsiteY1246" fmla="*/ 3090752 h 9444169"/>
              <a:gd name="connsiteX1247" fmla="*/ 6240200 w 23037085"/>
              <a:gd name="connsiteY1247" fmla="*/ 3004076 h 9444169"/>
              <a:gd name="connsiteX1248" fmla="*/ 6239638 w 23037085"/>
              <a:gd name="connsiteY1248" fmla="*/ 3004407 h 9444169"/>
              <a:gd name="connsiteX1249" fmla="*/ 6240528 w 23037085"/>
              <a:gd name="connsiteY1249" fmla="*/ 3004344 h 9444169"/>
              <a:gd name="connsiteX1250" fmla="*/ 11411847 w 23037085"/>
              <a:gd name="connsiteY1250" fmla="*/ 2953838 h 9444169"/>
              <a:gd name="connsiteX1251" fmla="*/ 11412506 w 23037085"/>
              <a:gd name="connsiteY1251" fmla="*/ 2953945 h 9444169"/>
              <a:gd name="connsiteX1252" fmla="*/ 11412762 w 23037085"/>
              <a:gd name="connsiteY1252" fmla="*/ 2953863 h 9444169"/>
              <a:gd name="connsiteX1253" fmla="*/ 16543796 w 23037085"/>
              <a:gd name="connsiteY1253" fmla="*/ 2947707 h 9444169"/>
              <a:gd name="connsiteX1254" fmla="*/ 16534838 w 23037085"/>
              <a:gd name="connsiteY1254" fmla="*/ 2948315 h 9444169"/>
              <a:gd name="connsiteX1255" fmla="*/ 16550998 w 23037085"/>
              <a:gd name="connsiteY1255" fmla="*/ 2953543 h 9444169"/>
              <a:gd name="connsiteX1256" fmla="*/ 16551710 w 23037085"/>
              <a:gd name="connsiteY1256" fmla="*/ 2953664 h 9444169"/>
              <a:gd name="connsiteX1257" fmla="*/ 16550910 w 23037085"/>
              <a:gd name="connsiteY1257" fmla="*/ 2947707 h 9444169"/>
              <a:gd name="connsiteX1258" fmla="*/ 9618955 w 23037085"/>
              <a:gd name="connsiteY1258" fmla="*/ 2938013 h 9444169"/>
              <a:gd name="connsiteX1259" fmla="*/ 9639799 w 23037085"/>
              <a:gd name="connsiteY1259" fmla="*/ 2952814 h 9444169"/>
              <a:gd name="connsiteX1260" fmla="*/ 9628414 w 23037085"/>
              <a:gd name="connsiteY1260" fmla="*/ 2941717 h 9444169"/>
              <a:gd name="connsiteX1261" fmla="*/ 9508936 w 23037085"/>
              <a:gd name="connsiteY1261" fmla="*/ 2917582 h 9444169"/>
              <a:gd name="connsiteX1262" fmla="*/ 9511882 w 23037085"/>
              <a:gd name="connsiteY1262" fmla="*/ 2920550 h 9444169"/>
              <a:gd name="connsiteX1263" fmla="*/ 9520935 w 23037085"/>
              <a:gd name="connsiteY1263" fmla="*/ 2922066 h 9444169"/>
              <a:gd name="connsiteX1264" fmla="*/ 9521707 w 23037085"/>
              <a:gd name="connsiteY1264" fmla="*/ 2919991 h 9444169"/>
              <a:gd name="connsiteX1265" fmla="*/ 9520522 w 23037085"/>
              <a:gd name="connsiteY1265" fmla="*/ 2919991 h 9444169"/>
              <a:gd name="connsiteX1266" fmla="*/ 9582308 w 23037085"/>
              <a:gd name="connsiteY1266" fmla="*/ 2898678 h 9444169"/>
              <a:gd name="connsiteX1267" fmla="*/ 9582215 w 23037085"/>
              <a:gd name="connsiteY1267" fmla="*/ 2898984 h 9444169"/>
              <a:gd name="connsiteX1268" fmla="*/ 9584639 w 23037085"/>
              <a:gd name="connsiteY1268" fmla="*/ 2898984 h 9444169"/>
              <a:gd name="connsiteX1269" fmla="*/ 9601852 w 23037085"/>
              <a:gd name="connsiteY1269" fmla="*/ 2925899 h 9444169"/>
              <a:gd name="connsiteX1270" fmla="*/ 9604920 w 23037085"/>
              <a:gd name="connsiteY1270" fmla="*/ 2928091 h 9444169"/>
              <a:gd name="connsiteX1271" fmla="*/ 9614479 w 23037085"/>
              <a:gd name="connsiteY1271" fmla="*/ 2928091 h 9444169"/>
              <a:gd name="connsiteX1272" fmla="*/ 9612208 w 23037085"/>
              <a:gd name="connsiteY1272" fmla="*/ 2925899 h 9444169"/>
              <a:gd name="connsiteX1273" fmla="*/ 9584639 w 23037085"/>
              <a:gd name="connsiteY1273" fmla="*/ 2898984 h 9444169"/>
              <a:gd name="connsiteX1274" fmla="*/ 19249796 w 23037085"/>
              <a:gd name="connsiteY1274" fmla="*/ 2894333 h 9444169"/>
              <a:gd name="connsiteX1275" fmla="*/ 19243170 w 23037085"/>
              <a:gd name="connsiteY1275" fmla="*/ 2911831 h 9444169"/>
              <a:gd name="connsiteX1276" fmla="*/ 19251688 w 23037085"/>
              <a:gd name="connsiteY1276" fmla="*/ 2926657 h 9444169"/>
              <a:gd name="connsiteX1277" fmla="*/ 19251688 w 23037085"/>
              <a:gd name="connsiteY1277" fmla="*/ 2894504 h 9444169"/>
              <a:gd name="connsiteX1278" fmla="*/ 13239849 w 23037085"/>
              <a:gd name="connsiteY1278" fmla="*/ 2798679 h 9444169"/>
              <a:gd name="connsiteX1279" fmla="*/ 13220639 w 23037085"/>
              <a:gd name="connsiteY1279" fmla="*/ 2805110 h 9444169"/>
              <a:gd name="connsiteX1280" fmla="*/ 13218789 w 23037085"/>
              <a:gd name="connsiteY1280" fmla="*/ 2817779 h 9444169"/>
              <a:gd name="connsiteX1281" fmla="*/ 13227180 w 23037085"/>
              <a:gd name="connsiteY1281" fmla="*/ 2817779 h 9444169"/>
              <a:gd name="connsiteX1282" fmla="*/ 13234077 w 23037085"/>
              <a:gd name="connsiteY1282" fmla="*/ 2819821 h 9444169"/>
              <a:gd name="connsiteX1283" fmla="*/ 13231098 w 23037085"/>
              <a:gd name="connsiteY1283" fmla="*/ 2816060 h 9444169"/>
              <a:gd name="connsiteX1284" fmla="*/ 11433246 w 23037085"/>
              <a:gd name="connsiteY1284" fmla="*/ 2731409 h 9444169"/>
              <a:gd name="connsiteX1285" fmla="*/ 11425303 w 23037085"/>
              <a:gd name="connsiteY1285" fmla="*/ 2732776 h 9444169"/>
              <a:gd name="connsiteX1286" fmla="*/ 11366463 w 23037085"/>
              <a:gd name="connsiteY1286" fmla="*/ 2746469 h 9444169"/>
              <a:gd name="connsiteX1287" fmla="*/ 11357801 w 23037085"/>
              <a:gd name="connsiteY1287" fmla="*/ 2763046 h 9444169"/>
              <a:gd name="connsiteX1288" fmla="*/ 11373253 w 23037085"/>
              <a:gd name="connsiteY1288" fmla="*/ 2761729 h 9444169"/>
              <a:gd name="connsiteX1289" fmla="*/ 11384815 w 23037085"/>
              <a:gd name="connsiteY1289" fmla="*/ 2768299 h 9444169"/>
              <a:gd name="connsiteX1290" fmla="*/ 11384815 w 23037085"/>
              <a:gd name="connsiteY1290" fmla="*/ 2761985 h 9444169"/>
              <a:gd name="connsiteX1291" fmla="*/ 11397470 w 23037085"/>
              <a:gd name="connsiteY1291" fmla="*/ 2753985 h 9444169"/>
              <a:gd name="connsiteX1292" fmla="*/ 1636217 w 23037085"/>
              <a:gd name="connsiteY1292" fmla="*/ 2716384 h 9444169"/>
              <a:gd name="connsiteX1293" fmla="*/ 1639017 w 23037085"/>
              <a:gd name="connsiteY1293" fmla="*/ 2724932 h 9444169"/>
              <a:gd name="connsiteX1294" fmla="*/ 1637576 w 23037085"/>
              <a:gd name="connsiteY1294" fmla="*/ 2726288 h 9444169"/>
              <a:gd name="connsiteX1295" fmla="*/ 1650658 w 23037085"/>
              <a:gd name="connsiteY1295" fmla="*/ 2722345 h 9444169"/>
              <a:gd name="connsiteX1296" fmla="*/ 13568576 w 23037085"/>
              <a:gd name="connsiteY1296" fmla="*/ 2702932 h 9444169"/>
              <a:gd name="connsiteX1297" fmla="*/ 13560505 w 23037085"/>
              <a:gd name="connsiteY1297" fmla="*/ 2704957 h 9444169"/>
              <a:gd name="connsiteX1298" fmla="*/ 13560505 w 23037085"/>
              <a:gd name="connsiteY1298" fmla="*/ 2718516 h 9444169"/>
              <a:gd name="connsiteX1299" fmla="*/ 13564851 w 23037085"/>
              <a:gd name="connsiteY1299" fmla="*/ 2710128 h 9444169"/>
              <a:gd name="connsiteX1300" fmla="*/ 8126811 w 23037085"/>
              <a:gd name="connsiteY1300" fmla="*/ 2678139 h 9444169"/>
              <a:gd name="connsiteX1301" fmla="*/ 8115622 w 23037085"/>
              <a:gd name="connsiteY1301" fmla="*/ 2692957 h 9444169"/>
              <a:gd name="connsiteX1302" fmla="*/ 8091981 w 23037085"/>
              <a:gd name="connsiteY1302" fmla="*/ 2692957 h 9444169"/>
              <a:gd name="connsiteX1303" fmla="*/ 8093621 w 23037085"/>
              <a:gd name="connsiteY1303" fmla="*/ 2695598 h 9444169"/>
              <a:gd name="connsiteX1304" fmla="*/ 8117091 w 23037085"/>
              <a:gd name="connsiteY1304" fmla="*/ 2695598 h 9444169"/>
              <a:gd name="connsiteX1305" fmla="*/ 8137130 w 23037085"/>
              <a:gd name="connsiteY1305" fmla="*/ 2696452 h 9444169"/>
              <a:gd name="connsiteX1306" fmla="*/ 8138539 w 23037085"/>
              <a:gd name="connsiteY1306" fmla="*/ 2662609 h 9444169"/>
              <a:gd name="connsiteX1307" fmla="*/ 8128621 w 23037085"/>
              <a:gd name="connsiteY1307" fmla="*/ 2675744 h 9444169"/>
              <a:gd name="connsiteX1308" fmla="*/ 8150261 w 23037085"/>
              <a:gd name="connsiteY1308" fmla="*/ 2664232 h 9444169"/>
              <a:gd name="connsiteX1309" fmla="*/ 735059 w 23037085"/>
              <a:gd name="connsiteY1309" fmla="*/ 2657313 h 9444169"/>
              <a:gd name="connsiteX1310" fmla="*/ 746198 w 23037085"/>
              <a:gd name="connsiteY1310" fmla="*/ 2657313 h 9444169"/>
              <a:gd name="connsiteX1311" fmla="*/ 746198 w 23037085"/>
              <a:gd name="connsiteY1311" fmla="*/ 2668452 h 9444169"/>
              <a:gd name="connsiteX1312" fmla="*/ 735059 w 23037085"/>
              <a:gd name="connsiteY1312" fmla="*/ 2668452 h 9444169"/>
              <a:gd name="connsiteX1313" fmla="*/ 7923011 w 23037085"/>
              <a:gd name="connsiteY1313" fmla="*/ 2640716 h 9444169"/>
              <a:gd name="connsiteX1314" fmla="*/ 7921769 w 23037085"/>
              <a:gd name="connsiteY1314" fmla="*/ 2648168 h 9444169"/>
              <a:gd name="connsiteX1315" fmla="*/ 7926910 w 23037085"/>
              <a:gd name="connsiteY1315" fmla="*/ 2647730 h 9444169"/>
              <a:gd name="connsiteX1316" fmla="*/ 7958480 w 23037085"/>
              <a:gd name="connsiteY1316" fmla="*/ 2643833 h 9444169"/>
              <a:gd name="connsiteX1317" fmla="*/ 7924530 w 23037085"/>
              <a:gd name="connsiteY1317" fmla="*/ 2641118 h 9444169"/>
              <a:gd name="connsiteX1318" fmla="*/ 10441601 w 23037085"/>
              <a:gd name="connsiteY1318" fmla="*/ 2609556 h 9444169"/>
              <a:gd name="connsiteX1319" fmla="*/ 10440779 w 23037085"/>
              <a:gd name="connsiteY1319" fmla="*/ 2609606 h 9444169"/>
              <a:gd name="connsiteX1320" fmla="*/ 10441007 w 23037085"/>
              <a:gd name="connsiteY1320" fmla="*/ 2609623 h 9444169"/>
              <a:gd name="connsiteX1321" fmla="*/ 19850806 w 23037085"/>
              <a:gd name="connsiteY1321" fmla="*/ 2599207 h 9444169"/>
              <a:gd name="connsiteX1322" fmla="*/ 19839230 w 23037085"/>
              <a:gd name="connsiteY1322" fmla="*/ 2603616 h 9444169"/>
              <a:gd name="connsiteX1323" fmla="*/ 19841552 w 23037085"/>
              <a:gd name="connsiteY1323" fmla="*/ 2608065 h 9444169"/>
              <a:gd name="connsiteX1324" fmla="*/ 19827934 w 23037085"/>
              <a:gd name="connsiteY1324" fmla="*/ 2617097 h 9444169"/>
              <a:gd name="connsiteX1325" fmla="*/ 19845866 w 23037085"/>
              <a:gd name="connsiteY1325" fmla="*/ 2627755 h 9444169"/>
              <a:gd name="connsiteX1326" fmla="*/ 19848976 w 23037085"/>
              <a:gd name="connsiteY1326" fmla="*/ 2628011 h 9444169"/>
              <a:gd name="connsiteX1327" fmla="*/ 20785330 w 23037085"/>
              <a:gd name="connsiteY1327" fmla="*/ 2515104 h 9444169"/>
              <a:gd name="connsiteX1328" fmla="*/ 20814460 w 23037085"/>
              <a:gd name="connsiteY1328" fmla="*/ 2529158 h 9444169"/>
              <a:gd name="connsiteX1329" fmla="*/ 20885382 w 23037085"/>
              <a:gd name="connsiteY1329" fmla="*/ 2554489 h 9444169"/>
              <a:gd name="connsiteX1330" fmla="*/ 20906642 w 23037085"/>
              <a:gd name="connsiteY1330" fmla="*/ 2564019 h 9444169"/>
              <a:gd name="connsiteX1331" fmla="*/ 20909714 w 23037085"/>
              <a:gd name="connsiteY1331" fmla="*/ 2564510 h 9444169"/>
              <a:gd name="connsiteX1332" fmla="*/ 20885382 w 23037085"/>
              <a:gd name="connsiteY1332" fmla="*/ 2554489 h 9444169"/>
              <a:gd name="connsiteX1333" fmla="*/ 20821842 w 23037085"/>
              <a:gd name="connsiteY1333" fmla="*/ 2527603 h 9444169"/>
              <a:gd name="connsiteX1334" fmla="*/ 9965152 w 23037085"/>
              <a:gd name="connsiteY1334" fmla="*/ 2502521 h 9444169"/>
              <a:gd name="connsiteX1335" fmla="*/ 9973658 w 23037085"/>
              <a:gd name="connsiteY1335" fmla="*/ 2511738 h 9444169"/>
              <a:gd name="connsiteX1336" fmla="*/ 10022405 w 23037085"/>
              <a:gd name="connsiteY1336" fmla="*/ 2511738 h 9444169"/>
              <a:gd name="connsiteX1337" fmla="*/ 6152948 w 23037085"/>
              <a:gd name="connsiteY1337" fmla="*/ 2416162 h 9444169"/>
              <a:gd name="connsiteX1338" fmla="*/ 6107923 w 23037085"/>
              <a:gd name="connsiteY1338" fmla="*/ 2424393 h 9444169"/>
              <a:gd name="connsiteX1339" fmla="*/ 6098339 w 23037085"/>
              <a:gd name="connsiteY1339" fmla="*/ 2432390 h 9444169"/>
              <a:gd name="connsiteX1340" fmla="*/ 6102390 w 23037085"/>
              <a:gd name="connsiteY1340" fmla="*/ 2431593 h 9444169"/>
              <a:gd name="connsiteX1341" fmla="*/ 1511207 w 23037085"/>
              <a:gd name="connsiteY1341" fmla="*/ 2358130 h 9444169"/>
              <a:gd name="connsiteX1342" fmla="*/ 1514242 w 23037085"/>
              <a:gd name="connsiteY1342" fmla="*/ 2359742 h 9444169"/>
              <a:gd name="connsiteX1343" fmla="*/ 1514022 w 23037085"/>
              <a:gd name="connsiteY1343" fmla="*/ 2358130 h 9444169"/>
              <a:gd name="connsiteX1344" fmla="*/ 1485780 w 23037085"/>
              <a:gd name="connsiteY1344" fmla="*/ 2358130 h 9444169"/>
              <a:gd name="connsiteX1345" fmla="*/ 1497171 w 23037085"/>
              <a:gd name="connsiteY1345" fmla="*/ 2364543 h 9444169"/>
              <a:gd name="connsiteX1346" fmla="*/ 1508388 w 23037085"/>
              <a:gd name="connsiteY1346" fmla="*/ 2358130 h 9444169"/>
              <a:gd name="connsiteX1347" fmla="*/ 15157658 w 23037085"/>
              <a:gd name="connsiteY1347" fmla="*/ 2267206 h 9444169"/>
              <a:gd name="connsiteX1348" fmla="*/ 15301095 w 23037085"/>
              <a:gd name="connsiteY1348" fmla="*/ 2279846 h 9444169"/>
              <a:gd name="connsiteX1349" fmla="*/ 15276255 w 23037085"/>
              <a:gd name="connsiteY1349" fmla="*/ 2274291 h 9444169"/>
              <a:gd name="connsiteX1350" fmla="*/ 15216270 w 23037085"/>
              <a:gd name="connsiteY1350" fmla="*/ 2268384 h 9444169"/>
              <a:gd name="connsiteX1351" fmla="*/ 13402859 w 23037085"/>
              <a:gd name="connsiteY1351" fmla="*/ 2223177 h 9444169"/>
              <a:gd name="connsiteX1352" fmla="*/ 13395240 w 23037085"/>
              <a:gd name="connsiteY1352" fmla="*/ 2227220 h 9444169"/>
              <a:gd name="connsiteX1353" fmla="*/ 13399015 w 23037085"/>
              <a:gd name="connsiteY1353" fmla="*/ 2229725 h 9444169"/>
              <a:gd name="connsiteX1354" fmla="*/ 13409613 w 23037085"/>
              <a:gd name="connsiteY1354" fmla="*/ 2229725 h 9444169"/>
              <a:gd name="connsiteX1355" fmla="*/ 14677832 w 23037085"/>
              <a:gd name="connsiteY1355" fmla="*/ 2216758 h 9444169"/>
              <a:gd name="connsiteX1356" fmla="*/ 14940307 w 23037085"/>
              <a:gd name="connsiteY1356" fmla="*/ 2248053 h 9444169"/>
              <a:gd name="connsiteX1357" fmla="*/ 14992563 w 23037085"/>
              <a:gd name="connsiteY1357" fmla="*/ 2252658 h 9444169"/>
              <a:gd name="connsiteX1358" fmla="*/ 14918265 w 23037085"/>
              <a:gd name="connsiteY1358" fmla="*/ 2242206 h 9444169"/>
              <a:gd name="connsiteX1359" fmla="*/ 14863792 w 23037085"/>
              <a:gd name="connsiteY1359" fmla="*/ 2233907 h 9444169"/>
              <a:gd name="connsiteX1360" fmla="*/ 14685782 w 23037085"/>
              <a:gd name="connsiteY1360" fmla="*/ 2216936 h 9444169"/>
              <a:gd name="connsiteX1361" fmla="*/ 14187391 w 23037085"/>
              <a:gd name="connsiteY1361" fmla="*/ 2215288 h 9444169"/>
              <a:gd name="connsiteX1362" fmla="*/ 14197715 w 23037085"/>
              <a:gd name="connsiteY1362" fmla="*/ 2218345 h 9444169"/>
              <a:gd name="connsiteX1363" fmla="*/ 14198359 w 23037085"/>
              <a:gd name="connsiteY1363" fmla="*/ 2215288 h 9444169"/>
              <a:gd name="connsiteX1364" fmla="*/ 4108314 w 23037085"/>
              <a:gd name="connsiteY1364" fmla="*/ 2215103 h 9444169"/>
              <a:gd name="connsiteX1365" fmla="*/ 4060410 w 23037085"/>
              <a:gd name="connsiteY1365" fmla="*/ 2225594 h 9444169"/>
              <a:gd name="connsiteX1366" fmla="*/ 4109887 w 23037085"/>
              <a:gd name="connsiteY1366" fmla="*/ 2215103 h 9444169"/>
              <a:gd name="connsiteX1367" fmla="*/ 10242236 w 23037085"/>
              <a:gd name="connsiteY1367" fmla="*/ 2213459 h 9444169"/>
              <a:gd name="connsiteX1368" fmla="*/ 10357694 w 23037085"/>
              <a:gd name="connsiteY1368" fmla="*/ 2224551 h 9444169"/>
              <a:gd name="connsiteX1369" fmla="*/ 10336445 w 23037085"/>
              <a:gd name="connsiteY1369" fmla="*/ 2217701 h 9444169"/>
              <a:gd name="connsiteX1370" fmla="*/ 583541 w 23037085"/>
              <a:gd name="connsiteY1370" fmla="*/ 2205220 h 9444169"/>
              <a:gd name="connsiteX1371" fmla="*/ 609967 w 23037085"/>
              <a:gd name="connsiteY1371" fmla="*/ 2228935 h 9444169"/>
              <a:gd name="connsiteX1372" fmla="*/ 557114 w 23037085"/>
              <a:gd name="connsiteY1372" fmla="*/ 2276366 h 9444169"/>
              <a:gd name="connsiteX1373" fmla="*/ 477833 w 23037085"/>
              <a:gd name="connsiteY1373" fmla="*/ 2276366 h 9444169"/>
              <a:gd name="connsiteX1374" fmla="*/ 508189 w 23037085"/>
              <a:gd name="connsiteY1374" fmla="*/ 2259031 h 9444169"/>
              <a:gd name="connsiteX1375" fmla="*/ 499082 w 23037085"/>
              <a:gd name="connsiteY1375" fmla="*/ 2259031 h 9444169"/>
              <a:gd name="connsiteX1376" fmla="*/ 468345 w 23037085"/>
              <a:gd name="connsiteY1376" fmla="*/ 2276964 h 9444169"/>
              <a:gd name="connsiteX1377" fmla="*/ 416574 w 23037085"/>
              <a:gd name="connsiteY1377" fmla="*/ 2276964 h 9444169"/>
              <a:gd name="connsiteX1378" fmla="*/ 442459 w 23037085"/>
              <a:gd name="connsiteY1378" fmla="*/ 2229149 h 9444169"/>
              <a:gd name="connsiteX1379" fmla="*/ 571886 w 23037085"/>
              <a:gd name="connsiteY1379" fmla="*/ 2205242 h 9444169"/>
              <a:gd name="connsiteX1380" fmla="*/ 570992 w 23037085"/>
              <a:gd name="connsiteY1380" fmla="*/ 2229996 h 9444169"/>
              <a:gd name="connsiteX1381" fmla="*/ 8727175 w 23037085"/>
              <a:gd name="connsiteY1381" fmla="*/ 2197085 h 9444169"/>
              <a:gd name="connsiteX1382" fmla="*/ 8727175 w 23037085"/>
              <a:gd name="connsiteY1382" fmla="*/ 2208519 h 9444169"/>
              <a:gd name="connsiteX1383" fmla="*/ 8765837 w 23037085"/>
              <a:gd name="connsiteY1383" fmla="*/ 2205494 h 9444169"/>
              <a:gd name="connsiteX1384" fmla="*/ 8776929 w 23037085"/>
              <a:gd name="connsiteY1384" fmla="*/ 2205989 h 9444169"/>
              <a:gd name="connsiteX1385" fmla="*/ 8778427 w 23037085"/>
              <a:gd name="connsiteY1385" fmla="*/ 2204644 h 9444169"/>
              <a:gd name="connsiteX1386" fmla="*/ 8800687 w 23037085"/>
              <a:gd name="connsiteY1386" fmla="*/ 2206046 h 9444169"/>
              <a:gd name="connsiteX1387" fmla="*/ 8768495 w 23037085"/>
              <a:gd name="connsiteY1387" fmla="*/ 2197085 h 9444169"/>
              <a:gd name="connsiteX1388" fmla="*/ 5670154 w 23037085"/>
              <a:gd name="connsiteY1388" fmla="*/ 2195331 h 9444169"/>
              <a:gd name="connsiteX1389" fmla="*/ 5667745 w 23037085"/>
              <a:gd name="connsiteY1389" fmla="*/ 2195921 h 9444169"/>
              <a:gd name="connsiteX1390" fmla="*/ 5673571 w 23037085"/>
              <a:gd name="connsiteY1390" fmla="*/ 2195921 h 9444169"/>
              <a:gd name="connsiteX1391" fmla="*/ 14245736 w 23037085"/>
              <a:gd name="connsiteY1391" fmla="*/ 2188366 h 9444169"/>
              <a:gd name="connsiteX1392" fmla="*/ 14237302 w 23037085"/>
              <a:gd name="connsiteY1392" fmla="*/ 2193057 h 9444169"/>
              <a:gd name="connsiteX1393" fmla="*/ 14279767 w 23037085"/>
              <a:gd name="connsiteY1393" fmla="*/ 2196694 h 9444169"/>
              <a:gd name="connsiteX1394" fmla="*/ 14323308 w 23037085"/>
              <a:gd name="connsiteY1394" fmla="*/ 2198427 h 9444169"/>
              <a:gd name="connsiteX1395" fmla="*/ 6818840 w 23037085"/>
              <a:gd name="connsiteY1395" fmla="*/ 2179117 h 9444169"/>
              <a:gd name="connsiteX1396" fmla="*/ 6814598 w 23037085"/>
              <a:gd name="connsiteY1396" fmla="*/ 2195761 h 9444169"/>
              <a:gd name="connsiteX1397" fmla="*/ 6831449 w 23037085"/>
              <a:gd name="connsiteY1397" fmla="*/ 2197085 h 9444169"/>
              <a:gd name="connsiteX1398" fmla="*/ 6850192 w 23037085"/>
              <a:gd name="connsiteY1398" fmla="*/ 2194840 h 9444169"/>
              <a:gd name="connsiteX1399" fmla="*/ 6833477 w 23037085"/>
              <a:gd name="connsiteY1399" fmla="*/ 2190783 h 9444169"/>
              <a:gd name="connsiteX1400" fmla="*/ 13380290 w 23037085"/>
              <a:gd name="connsiteY1400" fmla="*/ 2161448 h 9444169"/>
              <a:gd name="connsiteX1401" fmla="*/ 13382168 w 23037085"/>
              <a:gd name="connsiteY1401" fmla="*/ 2161815 h 9444169"/>
              <a:gd name="connsiteX1402" fmla="*/ 13382645 w 23037085"/>
              <a:gd name="connsiteY1402" fmla="*/ 2161448 h 9444169"/>
              <a:gd name="connsiteX1403" fmla="*/ 4965148 w 23037085"/>
              <a:gd name="connsiteY1403" fmla="*/ 2132594 h 9444169"/>
              <a:gd name="connsiteX1404" fmla="*/ 4969618 w 23037085"/>
              <a:gd name="connsiteY1404" fmla="*/ 2141690 h 9444169"/>
              <a:gd name="connsiteX1405" fmla="*/ 5002942 w 23037085"/>
              <a:gd name="connsiteY1405" fmla="*/ 2141690 h 9444169"/>
              <a:gd name="connsiteX1406" fmla="*/ 5003073 w 23037085"/>
              <a:gd name="connsiteY1406" fmla="*/ 2141609 h 9444169"/>
              <a:gd name="connsiteX1407" fmla="*/ 4988283 w 23037085"/>
              <a:gd name="connsiteY1407" fmla="*/ 2138523 h 9444169"/>
              <a:gd name="connsiteX1408" fmla="*/ 1571189 w 23037085"/>
              <a:gd name="connsiteY1408" fmla="*/ 2116669 h 9444169"/>
              <a:gd name="connsiteX1409" fmla="*/ 1563242 w 23037085"/>
              <a:gd name="connsiteY1409" fmla="*/ 2119893 h 9444169"/>
              <a:gd name="connsiteX1410" fmla="*/ 1564833 w 23037085"/>
              <a:gd name="connsiteY1410" fmla="*/ 2122965 h 9444169"/>
              <a:gd name="connsiteX1411" fmla="*/ 4339241 w 23037085"/>
              <a:gd name="connsiteY1411" fmla="*/ 2112559 h 9444169"/>
              <a:gd name="connsiteX1412" fmla="*/ 4339683 w 23037085"/>
              <a:gd name="connsiteY1412" fmla="*/ 2113324 h 9444169"/>
              <a:gd name="connsiteX1413" fmla="*/ 4351088 w 23037085"/>
              <a:gd name="connsiteY1413" fmla="*/ 2128385 h 9444169"/>
              <a:gd name="connsiteX1414" fmla="*/ 4341768 w 23037085"/>
              <a:gd name="connsiteY1414" fmla="*/ 2140690 h 9444169"/>
              <a:gd name="connsiteX1415" fmla="*/ 4350074 w 23037085"/>
              <a:gd name="connsiteY1415" fmla="*/ 2138523 h 9444169"/>
              <a:gd name="connsiteX1416" fmla="*/ 4360740 w 23037085"/>
              <a:gd name="connsiteY1416" fmla="*/ 2135612 h 9444169"/>
              <a:gd name="connsiteX1417" fmla="*/ 4359234 w 23037085"/>
              <a:gd name="connsiteY1417" fmla="*/ 2129335 h 9444169"/>
              <a:gd name="connsiteX1418" fmla="*/ 4351582 w 23037085"/>
              <a:gd name="connsiteY1418" fmla="*/ 2129335 h 9444169"/>
              <a:gd name="connsiteX1419" fmla="*/ 4348526 w 23037085"/>
              <a:gd name="connsiteY1419" fmla="*/ 2118086 h 9444169"/>
              <a:gd name="connsiteX1420" fmla="*/ 5264178 w 23037085"/>
              <a:gd name="connsiteY1420" fmla="*/ 2104000 h 9444169"/>
              <a:gd name="connsiteX1421" fmla="*/ 5260321 w 23037085"/>
              <a:gd name="connsiteY1421" fmla="*/ 2104107 h 9444169"/>
              <a:gd name="connsiteX1422" fmla="*/ 5255335 w 23037085"/>
              <a:gd name="connsiteY1422" fmla="*/ 2111861 h 9444169"/>
              <a:gd name="connsiteX1423" fmla="*/ 1894969 w 23037085"/>
              <a:gd name="connsiteY1423" fmla="*/ 2065719 h 9444169"/>
              <a:gd name="connsiteX1424" fmla="*/ 1899895 w 23037085"/>
              <a:gd name="connsiteY1424" fmla="*/ 2071364 h 9444169"/>
              <a:gd name="connsiteX1425" fmla="*/ 1904888 w 23037085"/>
              <a:gd name="connsiteY1425" fmla="*/ 2068072 h 9444169"/>
              <a:gd name="connsiteX1426" fmla="*/ 1904179 w 23037085"/>
              <a:gd name="connsiteY1426" fmla="*/ 2068072 h 9444169"/>
              <a:gd name="connsiteX1427" fmla="*/ 5088827 w 23037085"/>
              <a:gd name="connsiteY1427" fmla="*/ 2058616 h 9444169"/>
              <a:gd name="connsiteX1428" fmla="*/ 5076325 w 23037085"/>
              <a:gd name="connsiteY1428" fmla="*/ 2060367 h 9444169"/>
              <a:gd name="connsiteX1429" fmla="*/ 5088318 w 23037085"/>
              <a:gd name="connsiteY1429" fmla="*/ 2064090 h 9444169"/>
              <a:gd name="connsiteX1430" fmla="*/ 14387607 w 23037085"/>
              <a:gd name="connsiteY1430" fmla="*/ 2042449 h 9444169"/>
              <a:gd name="connsiteX1431" fmla="*/ 14415720 w 23037085"/>
              <a:gd name="connsiteY1431" fmla="*/ 2053428 h 9444169"/>
              <a:gd name="connsiteX1432" fmla="*/ 14425379 w 23037085"/>
              <a:gd name="connsiteY1432" fmla="*/ 2055766 h 9444169"/>
              <a:gd name="connsiteX1433" fmla="*/ 14427709 w 23037085"/>
              <a:gd name="connsiteY1433" fmla="*/ 2043567 h 9444169"/>
              <a:gd name="connsiteX1434" fmla="*/ 14413560 w 23037085"/>
              <a:gd name="connsiteY1434" fmla="*/ 2043567 h 9444169"/>
              <a:gd name="connsiteX1435" fmla="*/ 1275952 w 23037085"/>
              <a:gd name="connsiteY1435" fmla="*/ 2019061 h 9444169"/>
              <a:gd name="connsiteX1436" fmla="*/ 1276959 w 23037085"/>
              <a:gd name="connsiteY1436" fmla="*/ 2020257 h 9444169"/>
              <a:gd name="connsiteX1437" fmla="*/ 1260821 w 23037085"/>
              <a:gd name="connsiteY1437" fmla="*/ 2039385 h 9444169"/>
              <a:gd name="connsiteX1438" fmla="*/ 1272490 w 23037085"/>
              <a:gd name="connsiteY1438" fmla="*/ 2041503 h 9444169"/>
              <a:gd name="connsiteX1439" fmla="*/ 1291493 w 23037085"/>
              <a:gd name="connsiteY1439" fmla="*/ 2033108 h 9444169"/>
              <a:gd name="connsiteX1440" fmla="*/ 1324479 w 23037085"/>
              <a:gd name="connsiteY1440" fmla="*/ 2019061 h 9444169"/>
              <a:gd name="connsiteX1441" fmla="*/ 1455221 w 23037085"/>
              <a:gd name="connsiteY1441" fmla="*/ 2016649 h 9444169"/>
              <a:gd name="connsiteX1442" fmla="*/ 1455221 w 23037085"/>
              <a:gd name="connsiteY1442" fmla="*/ 2035072 h 9444169"/>
              <a:gd name="connsiteX1443" fmla="*/ 1460044 w 23037085"/>
              <a:gd name="connsiteY1443" fmla="*/ 2036335 h 9444169"/>
              <a:gd name="connsiteX1444" fmla="*/ 1460044 w 23037085"/>
              <a:gd name="connsiteY1444" fmla="*/ 2016649 h 9444169"/>
              <a:gd name="connsiteX1445" fmla="*/ 1405172 w 23037085"/>
              <a:gd name="connsiteY1445" fmla="*/ 1999926 h 9444169"/>
              <a:gd name="connsiteX1446" fmla="*/ 1388759 w 23037085"/>
              <a:gd name="connsiteY1446" fmla="*/ 2009200 h 9444169"/>
              <a:gd name="connsiteX1447" fmla="*/ 1413350 w 23037085"/>
              <a:gd name="connsiteY1447" fmla="*/ 2009200 h 9444169"/>
              <a:gd name="connsiteX1448" fmla="*/ 1428325 w 23037085"/>
              <a:gd name="connsiteY1448" fmla="*/ 2009200 h 9444169"/>
              <a:gd name="connsiteX1449" fmla="*/ 1430524 w 23037085"/>
              <a:gd name="connsiteY1449" fmla="*/ 2009200 h 9444169"/>
              <a:gd name="connsiteX1450" fmla="*/ 1253618 w 23037085"/>
              <a:gd name="connsiteY1450" fmla="*/ 1994556 h 9444169"/>
              <a:gd name="connsiteX1451" fmla="*/ 1256788 w 23037085"/>
              <a:gd name="connsiteY1451" fmla="*/ 1996350 h 9444169"/>
              <a:gd name="connsiteX1452" fmla="*/ 1264038 w 23037085"/>
              <a:gd name="connsiteY1452" fmla="*/ 2004940 h 9444169"/>
              <a:gd name="connsiteX1453" fmla="*/ 1265102 w 23037085"/>
              <a:gd name="connsiteY1453" fmla="*/ 1998311 h 9444169"/>
              <a:gd name="connsiteX1454" fmla="*/ 1288479 w 23037085"/>
              <a:gd name="connsiteY1454" fmla="*/ 1995346 h 9444169"/>
              <a:gd name="connsiteX1455" fmla="*/ 1289931 w 23037085"/>
              <a:gd name="connsiteY1455" fmla="*/ 1994556 h 9444169"/>
              <a:gd name="connsiteX1456" fmla="*/ 1253692 w 23037085"/>
              <a:gd name="connsiteY1456" fmla="*/ 1994556 h 9444169"/>
              <a:gd name="connsiteX1457" fmla="*/ 1153102 w 23037085"/>
              <a:gd name="connsiteY1457" fmla="*/ 1994556 h 9444169"/>
              <a:gd name="connsiteX1458" fmla="*/ 1151914 w 23037085"/>
              <a:gd name="connsiteY1458" fmla="*/ 1995866 h 9444169"/>
              <a:gd name="connsiteX1459" fmla="*/ 1159291 w 23037085"/>
              <a:gd name="connsiteY1459" fmla="*/ 1994556 h 9444169"/>
              <a:gd name="connsiteX1460" fmla="*/ 10945676 w 23037085"/>
              <a:gd name="connsiteY1460" fmla="*/ 1965795 h 9444169"/>
              <a:gd name="connsiteX1461" fmla="*/ 10844008 w 23037085"/>
              <a:gd name="connsiteY1461" fmla="*/ 1974183 h 9444169"/>
              <a:gd name="connsiteX1462" fmla="*/ 10854958 w 23037085"/>
              <a:gd name="connsiteY1462" fmla="*/ 1974820 h 9444169"/>
              <a:gd name="connsiteX1463" fmla="*/ 11224158 w 23037085"/>
              <a:gd name="connsiteY1463" fmla="*/ 1974820 h 9444169"/>
              <a:gd name="connsiteX1464" fmla="*/ 11119647 w 23037085"/>
              <a:gd name="connsiteY1464" fmla="*/ 1969325 h 9444169"/>
              <a:gd name="connsiteX1465" fmla="*/ 1161270 w 23037085"/>
              <a:gd name="connsiteY1465" fmla="*/ 1945678 h 9444169"/>
              <a:gd name="connsiteX1466" fmla="*/ 1161270 w 23037085"/>
              <a:gd name="connsiteY1466" fmla="*/ 1947126 h 9444169"/>
              <a:gd name="connsiteX1467" fmla="*/ 1162953 w 23037085"/>
              <a:gd name="connsiteY1467" fmla="*/ 1947126 h 9444169"/>
              <a:gd name="connsiteX1468" fmla="*/ 13486961 w 23037085"/>
              <a:gd name="connsiteY1468" fmla="*/ 1940763 h 9444169"/>
              <a:gd name="connsiteX1469" fmla="*/ 13476876 w 23037085"/>
              <a:gd name="connsiteY1469" fmla="*/ 1955329 h 9444169"/>
              <a:gd name="connsiteX1470" fmla="*/ 13497118 w 23037085"/>
              <a:gd name="connsiteY1470" fmla="*/ 1947937 h 9444169"/>
              <a:gd name="connsiteX1471" fmla="*/ 13506050 w 23037085"/>
              <a:gd name="connsiteY1471" fmla="*/ 1947937 h 9444169"/>
              <a:gd name="connsiteX1472" fmla="*/ 13489549 w 23037085"/>
              <a:gd name="connsiteY1472" fmla="*/ 1940763 h 9444169"/>
              <a:gd name="connsiteX1473" fmla="*/ 6631988 w 23037085"/>
              <a:gd name="connsiteY1473" fmla="*/ 1934386 h 9444169"/>
              <a:gd name="connsiteX1474" fmla="*/ 6633859 w 23037085"/>
              <a:gd name="connsiteY1474" fmla="*/ 1946795 h 9444169"/>
              <a:gd name="connsiteX1475" fmla="*/ 6652429 w 23037085"/>
              <a:gd name="connsiteY1475" fmla="*/ 1943884 h 9444169"/>
              <a:gd name="connsiteX1476" fmla="*/ 13728284 w 23037085"/>
              <a:gd name="connsiteY1476" fmla="*/ 1926539 h 9444169"/>
              <a:gd name="connsiteX1477" fmla="*/ 13720586 w 23037085"/>
              <a:gd name="connsiteY1477" fmla="*/ 1947937 h 9444169"/>
              <a:gd name="connsiteX1478" fmla="*/ 13746807 w 23037085"/>
              <a:gd name="connsiteY1478" fmla="*/ 1947937 h 9444169"/>
              <a:gd name="connsiteX1479" fmla="*/ 13792500 w 23037085"/>
              <a:gd name="connsiteY1479" fmla="*/ 1953211 h 9444169"/>
              <a:gd name="connsiteX1480" fmla="*/ 13749650 w 23037085"/>
              <a:gd name="connsiteY1480" fmla="*/ 1933592 h 9444169"/>
              <a:gd name="connsiteX1481" fmla="*/ 5922085 w 23037085"/>
              <a:gd name="connsiteY1481" fmla="*/ 1916468 h 9444169"/>
              <a:gd name="connsiteX1482" fmla="*/ 5910690 w 23037085"/>
              <a:gd name="connsiteY1482" fmla="*/ 1925418 h 9444169"/>
              <a:gd name="connsiteX1483" fmla="*/ 5940188 w 23037085"/>
              <a:gd name="connsiteY1483" fmla="*/ 1925418 h 9444169"/>
              <a:gd name="connsiteX1484" fmla="*/ 14592153 w 23037085"/>
              <a:gd name="connsiteY1484" fmla="*/ 1909785 h 9444169"/>
              <a:gd name="connsiteX1485" fmla="*/ 14593491 w 23037085"/>
              <a:gd name="connsiteY1485" fmla="*/ 1915418 h 9444169"/>
              <a:gd name="connsiteX1486" fmla="*/ 14607360 w 23037085"/>
              <a:gd name="connsiteY1486" fmla="*/ 1914859 h 9444169"/>
              <a:gd name="connsiteX1487" fmla="*/ 9214072 w 23037085"/>
              <a:gd name="connsiteY1487" fmla="*/ 1907037 h 9444169"/>
              <a:gd name="connsiteX1488" fmla="*/ 9145329 w 23037085"/>
              <a:gd name="connsiteY1488" fmla="*/ 1910272 h 9444169"/>
              <a:gd name="connsiteX1489" fmla="*/ 9029924 w 23037085"/>
              <a:gd name="connsiteY1489" fmla="*/ 1918674 h 9444169"/>
              <a:gd name="connsiteX1490" fmla="*/ 9157709 w 23037085"/>
              <a:gd name="connsiteY1490" fmla="*/ 1922044 h 9444169"/>
              <a:gd name="connsiteX1491" fmla="*/ 9231058 w 23037085"/>
              <a:gd name="connsiteY1491" fmla="*/ 1909788 h 9444169"/>
              <a:gd name="connsiteX1492" fmla="*/ 6747197 w 23037085"/>
              <a:gd name="connsiteY1492" fmla="*/ 1907037 h 9444169"/>
              <a:gd name="connsiteX1493" fmla="*/ 6735353 w 23037085"/>
              <a:gd name="connsiteY1493" fmla="*/ 1912005 h 9444169"/>
              <a:gd name="connsiteX1494" fmla="*/ 6731951 w 23037085"/>
              <a:gd name="connsiteY1494" fmla="*/ 1920695 h 9444169"/>
              <a:gd name="connsiteX1495" fmla="*/ 6751563 w 23037085"/>
              <a:gd name="connsiteY1495" fmla="*/ 1907560 h 9444169"/>
              <a:gd name="connsiteX1496" fmla="*/ 6699844 w 23037085"/>
              <a:gd name="connsiteY1496" fmla="*/ 1904507 h 9444169"/>
              <a:gd name="connsiteX1497" fmla="*/ 6683962 w 23037085"/>
              <a:gd name="connsiteY1497" fmla="*/ 1907037 h 9444169"/>
              <a:gd name="connsiteX1498" fmla="*/ 6677763 w 23037085"/>
              <a:gd name="connsiteY1498" fmla="*/ 1908852 h 9444169"/>
              <a:gd name="connsiteX1499" fmla="*/ 6682386 w 23037085"/>
              <a:gd name="connsiteY1499" fmla="*/ 1910368 h 9444169"/>
              <a:gd name="connsiteX1500" fmla="*/ 6702393 w 23037085"/>
              <a:gd name="connsiteY1500" fmla="*/ 1910368 h 9444169"/>
              <a:gd name="connsiteX1501" fmla="*/ 6587863 w 23037085"/>
              <a:gd name="connsiteY1501" fmla="*/ 1899653 h 9444169"/>
              <a:gd name="connsiteX1502" fmla="*/ 6585728 w 23037085"/>
              <a:gd name="connsiteY1502" fmla="*/ 1900041 h 9444169"/>
              <a:gd name="connsiteX1503" fmla="*/ 6593208 w 23037085"/>
              <a:gd name="connsiteY1503" fmla="*/ 1901055 h 9444169"/>
              <a:gd name="connsiteX1504" fmla="*/ 6594023 w 23037085"/>
              <a:gd name="connsiteY1504" fmla="*/ 1900852 h 9444169"/>
              <a:gd name="connsiteX1505" fmla="*/ 9995035 w 23037085"/>
              <a:gd name="connsiteY1505" fmla="*/ 1893977 h 9444169"/>
              <a:gd name="connsiteX1506" fmla="*/ 9995035 w 23037085"/>
              <a:gd name="connsiteY1506" fmla="*/ 1894927 h 9444169"/>
              <a:gd name="connsiteX1507" fmla="*/ 9995828 w 23037085"/>
              <a:gd name="connsiteY1507" fmla="*/ 1894927 h 9444169"/>
              <a:gd name="connsiteX1508" fmla="*/ 9996519 w 23037085"/>
              <a:gd name="connsiteY1508" fmla="*/ 1887386 h 9444169"/>
              <a:gd name="connsiteX1509" fmla="*/ 9995035 w 23037085"/>
              <a:gd name="connsiteY1509" fmla="*/ 1887436 h 9444169"/>
              <a:gd name="connsiteX1510" fmla="*/ 9995035 w 23037085"/>
              <a:gd name="connsiteY1510" fmla="*/ 1889286 h 9444169"/>
              <a:gd name="connsiteX1511" fmla="*/ 14586459 w 23037085"/>
              <a:gd name="connsiteY1511" fmla="*/ 1885824 h 9444169"/>
              <a:gd name="connsiteX1512" fmla="*/ 14587669 w 23037085"/>
              <a:gd name="connsiteY1512" fmla="*/ 1890923 h 9444169"/>
              <a:gd name="connsiteX1513" fmla="*/ 14590082 w 23037085"/>
              <a:gd name="connsiteY1513" fmla="*/ 1891895 h 9444169"/>
              <a:gd name="connsiteX1514" fmla="*/ 14613908 w 23037085"/>
              <a:gd name="connsiteY1514" fmla="*/ 1892375 h 9444169"/>
              <a:gd name="connsiteX1515" fmla="*/ 14591338 w 23037085"/>
              <a:gd name="connsiteY1515" fmla="*/ 1886859 h 9444169"/>
              <a:gd name="connsiteX1516" fmla="*/ 13438175 w 23037085"/>
              <a:gd name="connsiteY1516" fmla="*/ 1807009 h 9444169"/>
              <a:gd name="connsiteX1517" fmla="*/ 13488011 w 23037085"/>
              <a:gd name="connsiteY1517" fmla="*/ 1810518 h 9444169"/>
              <a:gd name="connsiteX1518" fmla="*/ 13466784 w 23037085"/>
              <a:gd name="connsiteY1518" fmla="*/ 1807009 h 9444169"/>
              <a:gd name="connsiteX1519" fmla="*/ 1523968 w 23037085"/>
              <a:gd name="connsiteY1519" fmla="*/ 1747746 h 9444169"/>
              <a:gd name="connsiteX1520" fmla="*/ 1523829 w 23037085"/>
              <a:gd name="connsiteY1520" fmla="*/ 1747757 h 9444169"/>
              <a:gd name="connsiteX1521" fmla="*/ 1515986 w 23037085"/>
              <a:gd name="connsiteY1521" fmla="*/ 1749875 h 9444169"/>
              <a:gd name="connsiteX1522" fmla="*/ 1515847 w 23037085"/>
              <a:gd name="connsiteY1522" fmla="*/ 1749953 h 9444169"/>
              <a:gd name="connsiteX1523" fmla="*/ 3062908 w 23037085"/>
              <a:gd name="connsiteY1523" fmla="*/ 1734697 h 9444169"/>
              <a:gd name="connsiteX1524" fmla="*/ 3029467 w 23037085"/>
              <a:gd name="connsiteY1524" fmla="*/ 1753882 h 9444169"/>
              <a:gd name="connsiteX1525" fmla="*/ 3065477 w 23037085"/>
              <a:gd name="connsiteY1525" fmla="*/ 1753882 h 9444169"/>
              <a:gd name="connsiteX1526" fmla="*/ 3075997 w 23037085"/>
              <a:gd name="connsiteY1526" fmla="*/ 1753106 h 9444169"/>
              <a:gd name="connsiteX1527" fmla="*/ 3063129 w 23037085"/>
              <a:gd name="connsiteY1527" fmla="*/ 1741536 h 9444169"/>
              <a:gd name="connsiteX1528" fmla="*/ 3067040 w 23037085"/>
              <a:gd name="connsiteY1528" fmla="*/ 1734697 h 9444169"/>
              <a:gd name="connsiteX1529" fmla="*/ 1987065 w 23037085"/>
              <a:gd name="connsiteY1529" fmla="*/ 1728440 h 9444169"/>
              <a:gd name="connsiteX1530" fmla="*/ 2014019 w 23037085"/>
              <a:gd name="connsiteY1530" fmla="*/ 1744120 h 9444169"/>
              <a:gd name="connsiteX1531" fmla="*/ 2011075 w 23037085"/>
              <a:gd name="connsiteY1531" fmla="*/ 1754789 h 9444169"/>
              <a:gd name="connsiteX1532" fmla="*/ 2010228 w 23037085"/>
              <a:gd name="connsiteY1532" fmla="*/ 1757864 h 9444169"/>
              <a:gd name="connsiteX1533" fmla="*/ 1995203 w 23037085"/>
              <a:gd name="connsiteY1533" fmla="*/ 1765647 h 9444169"/>
              <a:gd name="connsiteX1534" fmla="*/ 2007054 w 23037085"/>
              <a:gd name="connsiteY1534" fmla="*/ 1762565 h 9444169"/>
              <a:gd name="connsiteX1535" fmla="*/ 2022527 w 23037085"/>
              <a:gd name="connsiteY1535" fmla="*/ 1748754 h 9444169"/>
              <a:gd name="connsiteX1536" fmla="*/ 2022527 w 23037085"/>
              <a:gd name="connsiteY1536" fmla="*/ 1739109 h 9444169"/>
              <a:gd name="connsiteX1537" fmla="*/ 5250502 w 23037085"/>
              <a:gd name="connsiteY1537" fmla="*/ 1610068 h 9444169"/>
              <a:gd name="connsiteX1538" fmla="*/ 5245004 w 23037085"/>
              <a:gd name="connsiteY1538" fmla="*/ 1610890 h 9444169"/>
              <a:gd name="connsiteX1539" fmla="*/ 5252516 w 23037085"/>
              <a:gd name="connsiteY1539" fmla="*/ 1610890 h 9444169"/>
              <a:gd name="connsiteX1540" fmla="*/ 12645202 w 23037085"/>
              <a:gd name="connsiteY1540" fmla="*/ 1572256 h 9444169"/>
              <a:gd name="connsiteX1541" fmla="*/ 12636640 w 23037085"/>
              <a:gd name="connsiteY1541" fmla="*/ 1581708 h 9444169"/>
              <a:gd name="connsiteX1542" fmla="*/ 12653561 w 23037085"/>
              <a:gd name="connsiteY1542" fmla="*/ 1581708 h 9444169"/>
              <a:gd name="connsiteX1543" fmla="*/ 4557916 w 23037085"/>
              <a:gd name="connsiteY1543" fmla="*/ 1563790 h 9444169"/>
              <a:gd name="connsiteX1544" fmla="*/ 4475087 w 23037085"/>
              <a:gd name="connsiteY1544" fmla="*/ 1590217 h 9444169"/>
              <a:gd name="connsiteX1545" fmla="*/ 4420889 w 23037085"/>
              <a:gd name="connsiteY1545" fmla="*/ 1590217 h 9444169"/>
              <a:gd name="connsiteX1546" fmla="*/ 4381077 w 23037085"/>
              <a:gd name="connsiteY1546" fmla="*/ 1603014 h 9444169"/>
              <a:gd name="connsiteX1547" fmla="*/ 3398184 w 23037085"/>
              <a:gd name="connsiteY1547" fmla="*/ 1795860 h 9444169"/>
              <a:gd name="connsiteX1548" fmla="*/ 3146200 w 23037085"/>
              <a:gd name="connsiteY1548" fmla="*/ 1795860 h 9444169"/>
              <a:gd name="connsiteX1549" fmla="*/ 3104805 w 23037085"/>
              <a:gd name="connsiteY1549" fmla="*/ 1778942 h 9444169"/>
              <a:gd name="connsiteX1550" fmla="*/ 3066809 w 23037085"/>
              <a:gd name="connsiteY1550" fmla="*/ 1798515 h 9444169"/>
              <a:gd name="connsiteX1551" fmla="*/ 3043253 w 23037085"/>
              <a:gd name="connsiteY1551" fmla="*/ 1796622 h 9444169"/>
              <a:gd name="connsiteX1552" fmla="*/ 3045104 w 23037085"/>
              <a:gd name="connsiteY1552" fmla="*/ 1806390 h 9444169"/>
              <a:gd name="connsiteX1553" fmla="*/ 2985741 w 23037085"/>
              <a:gd name="connsiteY1553" fmla="*/ 1806390 h 9444169"/>
              <a:gd name="connsiteX1554" fmla="*/ 3107830 w 23037085"/>
              <a:gd name="connsiteY1554" fmla="*/ 1827696 h 9444169"/>
              <a:gd name="connsiteX1555" fmla="*/ 3537090 w 23037085"/>
              <a:gd name="connsiteY1555" fmla="*/ 1777704 h 9444169"/>
              <a:gd name="connsiteX1556" fmla="*/ 4264847 w 23037085"/>
              <a:gd name="connsiteY1556" fmla="*/ 1640971 h 9444169"/>
              <a:gd name="connsiteX1557" fmla="*/ 4349245 w 23037085"/>
              <a:gd name="connsiteY1557" fmla="*/ 1654644 h 9444169"/>
              <a:gd name="connsiteX1558" fmla="*/ 4395038 w 23037085"/>
              <a:gd name="connsiteY1558" fmla="*/ 1662064 h 9444169"/>
              <a:gd name="connsiteX1559" fmla="*/ 4457194 w 23037085"/>
              <a:gd name="connsiteY1559" fmla="*/ 1641601 h 9444169"/>
              <a:gd name="connsiteX1560" fmla="*/ 4457194 w 23037085"/>
              <a:gd name="connsiteY1560" fmla="*/ 1656423 h 9444169"/>
              <a:gd name="connsiteX1561" fmla="*/ 4457194 w 23037085"/>
              <a:gd name="connsiteY1561" fmla="*/ 1663437 h 9444169"/>
              <a:gd name="connsiteX1562" fmla="*/ 4469625 w 23037085"/>
              <a:gd name="connsiteY1562" fmla="*/ 1660861 h 9444169"/>
              <a:gd name="connsiteX1563" fmla="*/ 4463903 w 23037085"/>
              <a:gd name="connsiteY1563" fmla="*/ 1639882 h 9444169"/>
              <a:gd name="connsiteX1564" fmla="*/ 4473749 w 23037085"/>
              <a:gd name="connsiteY1564" fmla="*/ 1623473 h 9444169"/>
              <a:gd name="connsiteX1565" fmla="*/ 4607649 w 23037085"/>
              <a:gd name="connsiteY1565" fmla="*/ 1594594 h 9444169"/>
              <a:gd name="connsiteX1566" fmla="*/ 4633901 w 23037085"/>
              <a:gd name="connsiteY1566" fmla="*/ 1594594 h 9444169"/>
              <a:gd name="connsiteX1567" fmla="*/ 4676567 w 23037085"/>
              <a:gd name="connsiteY1567" fmla="*/ 1571619 h 9444169"/>
              <a:gd name="connsiteX1568" fmla="*/ 4715139 w 23037085"/>
              <a:gd name="connsiteY1568" fmla="*/ 1569587 h 9444169"/>
              <a:gd name="connsiteX1569" fmla="*/ 4715413 w 23037085"/>
              <a:gd name="connsiteY1569" fmla="*/ 1567698 h 9444169"/>
              <a:gd name="connsiteX1570" fmla="*/ 4712428 w 23037085"/>
              <a:gd name="connsiteY1570" fmla="*/ 1567442 h 9444169"/>
              <a:gd name="connsiteX1571" fmla="*/ 4709662 w 23037085"/>
              <a:gd name="connsiteY1571" fmla="*/ 1563790 h 9444169"/>
              <a:gd name="connsiteX1572" fmla="*/ 4585524 w 23037085"/>
              <a:gd name="connsiteY1572" fmla="*/ 1563790 h 9444169"/>
              <a:gd name="connsiteX1573" fmla="*/ 1677829 w 23037085"/>
              <a:gd name="connsiteY1573" fmla="*/ 1535595 h 9444169"/>
              <a:gd name="connsiteX1574" fmla="*/ 1677829 w 23037085"/>
              <a:gd name="connsiteY1574" fmla="*/ 1545559 h 9444169"/>
              <a:gd name="connsiteX1575" fmla="*/ 1677829 w 23037085"/>
              <a:gd name="connsiteY1575" fmla="*/ 1548993 h 9444169"/>
              <a:gd name="connsiteX1576" fmla="*/ 1689533 w 23037085"/>
              <a:gd name="connsiteY1576" fmla="*/ 1551328 h 9444169"/>
              <a:gd name="connsiteX1577" fmla="*/ 1681765 w 23037085"/>
              <a:gd name="connsiteY1577" fmla="*/ 1536143 h 9444169"/>
              <a:gd name="connsiteX1578" fmla="*/ 12702639 w 23037085"/>
              <a:gd name="connsiteY1578" fmla="*/ 1461620 h 9444169"/>
              <a:gd name="connsiteX1579" fmla="*/ 12703344 w 23037085"/>
              <a:gd name="connsiteY1579" fmla="*/ 1464364 h 9444169"/>
              <a:gd name="connsiteX1580" fmla="*/ 12758400 w 23037085"/>
              <a:gd name="connsiteY1580" fmla="*/ 1469101 h 9444169"/>
              <a:gd name="connsiteX1581" fmla="*/ 12766625 w 23037085"/>
              <a:gd name="connsiteY1581" fmla="*/ 1461620 h 9444169"/>
              <a:gd name="connsiteX1582" fmla="*/ 3791028 w 23037085"/>
              <a:gd name="connsiteY1582" fmla="*/ 1447677 h 9444169"/>
              <a:gd name="connsiteX1583" fmla="*/ 3775159 w 23037085"/>
              <a:gd name="connsiteY1583" fmla="*/ 1458129 h 9444169"/>
              <a:gd name="connsiteX1584" fmla="*/ 3767804 w 23037085"/>
              <a:gd name="connsiteY1584" fmla="*/ 1460645 h 9444169"/>
              <a:gd name="connsiteX1585" fmla="*/ 3785950 w 23037085"/>
              <a:gd name="connsiteY1585" fmla="*/ 1462876 h 9444169"/>
              <a:gd name="connsiteX1586" fmla="*/ 3787672 w 23037085"/>
              <a:gd name="connsiteY1586" fmla="*/ 1462876 h 9444169"/>
              <a:gd name="connsiteX1587" fmla="*/ 3786530 w 23037085"/>
              <a:gd name="connsiteY1587" fmla="*/ 1461378 h 9444169"/>
              <a:gd name="connsiteX1588" fmla="*/ 15650609 w 23037085"/>
              <a:gd name="connsiteY1588" fmla="*/ 1434884 h 9444169"/>
              <a:gd name="connsiteX1589" fmla="*/ 15650086 w 23037085"/>
              <a:gd name="connsiteY1589" fmla="*/ 1435111 h 9444169"/>
              <a:gd name="connsiteX1590" fmla="*/ 15650506 w 23037085"/>
              <a:gd name="connsiteY1590" fmla="*/ 1435599 h 9444169"/>
              <a:gd name="connsiteX1591" fmla="*/ 2731707 w 23037085"/>
              <a:gd name="connsiteY1591" fmla="*/ 1431909 h 9444169"/>
              <a:gd name="connsiteX1592" fmla="*/ 2735441 w 23037085"/>
              <a:gd name="connsiteY1592" fmla="*/ 1435627 h 9444169"/>
              <a:gd name="connsiteX1593" fmla="*/ 2738885 w 23037085"/>
              <a:gd name="connsiteY1593" fmla="*/ 1439065 h 9444169"/>
              <a:gd name="connsiteX1594" fmla="*/ 2759985 w 23037085"/>
              <a:gd name="connsiteY1594" fmla="*/ 1460104 h 9444169"/>
              <a:gd name="connsiteX1595" fmla="*/ 2775754 w 23037085"/>
              <a:gd name="connsiteY1595" fmla="*/ 1455439 h 9444169"/>
              <a:gd name="connsiteX1596" fmla="*/ 2756768 w 23037085"/>
              <a:gd name="connsiteY1596" fmla="*/ 1455439 h 9444169"/>
              <a:gd name="connsiteX1597" fmla="*/ 2756768 w 23037085"/>
              <a:gd name="connsiteY1597" fmla="*/ 1452118 h 9444169"/>
              <a:gd name="connsiteX1598" fmla="*/ 2756768 w 23037085"/>
              <a:gd name="connsiteY1598" fmla="*/ 1431909 h 9444169"/>
              <a:gd name="connsiteX1599" fmla="*/ 4041699 w 23037085"/>
              <a:gd name="connsiteY1599" fmla="*/ 1410855 h 9444169"/>
              <a:gd name="connsiteX1600" fmla="*/ 4012913 w 23037085"/>
              <a:gd name="connsiteY1600" fmla="*/ 1413535 h 9444169"/>
              <a:gd name="connsiteX1601" fmla="*/ 4018788 w 23037085"/>
              <a:gd name="connsiteY1601" fmla="*/ 1414485 h 9444169"/>
              <a:gd name="connsiteX1602" fmla="*/ 6084593 w 23037085"/>
              <a:gd name="connsiteY1602" fmla="*/ 1381631 h 9444169"/>
              <a:gd name="connsiteX1603" fmla="*/ 6075827 w 23037085"/>
              <a:gd name="connsiteY1603" fmla="*/ 1385927 h 9444169"/>
              <a:gd name="connsiteX1604" fmla="*/ 6081852 w 23037085"/>
              <a:gd name="connsiteY1604" fmla="*/ 1385404 h 9444169"/>
              <a:gd name="connsiteX1605" fmla="*/ 3671178 w 23037085"/>
              <a:gd name="connsiteY1605" fmla="*/ 1357493 h 9444169"/>
              <a:gd name="connsiteX1606" fmla="*/ 3667420 w 23037085"/>
              <a:gd name="connsiteY1606" fmla="*/ 1359514 h 9444169"/>
              <a:gd name="connsiteX1607" fmla="*/ 3668342 w 23037085"/>
              <a:gd name="connsiteY1607" fmla="*/ 1361710 h 9444169"/>
              <a:gd name="connsiteX1608" fmla="*/ 3674082 w 23037085"/>
              <a:gd name="connsiteY1608" fmla="*/ 1360838 h 9444169"/>
              <a:gd name="connsiteX1609" fmla="*/ 13577277 w 23037085"/>
              <a:gd name="connsiteY1609" fmla="*/ 1319027 h 9444169"/>
              <a:gd name="connsiteX1610" fmla="*/ 13574484 w 23037085"/>
              <a:gd name="connsiteY1610" fmla="*/ 1319194 h 9444169"/>
              <a:gd name="connsiteX1611" fmla="*/ 13577712 w 23037085"/>
              <a:gd name="connsiteY1611" fmla="*/ 1319614 h 9444169"/>
              <a:gd name="connsiteX1612" fmla="*/ 2914956 w 23037085"/>
              <a:gd name="connsiteY1612" fmla="*/ 1259397 h 9444169"/>
              <a:gd name="connsiteX1613" fmla="*/ 2914272 w 23037085"/>
              <a:gd name="connsiteY1613" fmla="*/ 1277102 h 9444169"/>
              <a:gd name="connsiteX1614" fmla="*/ 2922197 w 23037085"/>
              <a:gd name="connsiteY1614" fmla="*/ 1276216 h 9444169"/>
              <a:gd name="connsiteX1615" fmla="*/ 2941322 w 23037085"/>
              <a:gd name="connsiteY1615" fmla="*/ 1272162 h 9444169"/>
              <a:gd name="connsiteX1616" fmla="*/ 2924795 w 23037085"/>
              <a:gd name="connsiteY1616" fmla="*/ 1266849 h 9444169"/>
              <a:gd name="connsiteX1617" fmla="*/ 2940802 w 23037085"/>
              <a:gd name="connsiteY1617" fmla="*/ 1259397 h 9444169"/>
              <a:gd name="connsiteX1618" fmla="*/ 2924799 w 23037085"/>
              <a:gd name="connsiteY1618" fmla="*/ 1259397 h 9444169"/>
              <a:gd name="connsiteX1619" fmla="*/ 1366848 w 23037085"/>
              <a:gd name="connsiteY1619" fmla="*/ 1188273 h 9444169"/>
              <a:gd name="connsiteX1620" fmla="*/ 1383063 w 23037085"/>
              <a:gd name="connsiteY1620" fmla="*/ 1200048 h 9444169"/>
              <a:gd name="connsiteX1621" fmla="*/ 1386324 w 23037085"/>
              <a:gd name="connsiteY1621" fmla="*/ 1203793 h 9444169"/>
              <a:gd name="connsiteX1622" fmla="*/ 1395792 w 23037085"/>
              <a:gd name="connsiteY1622" fmla="*/ 1206331 h 9444169"/>
              <a:gd name="connsiteX1623" fmla="*/ 1402486 w 23037085"/>
              <a:gd name="connsiteY1623" fmla="*/ 1209192 h 9444169"/>
              <a:gd name="connsiteX1624" fmla="*/ 1418684 w 23037085"/>
              <a:gd name="connsiteY1624" fmla="*/ 1212180 h 9444169"/>
              <a:gd name="connsiteX1625" fmla="*/ 1392766 w 23037085"/>
              <a:gd name="connsiteY1625" fmla="*/ 1283902 h 9444169"/>
              <a:gd name="connsiteX1626" fmla="*/ 1312418 w 23037085"/>
              <a:gd name="connsiteY1626" fmla="*/ 1283902 h 9444169"/>
              <a:gd name="connsiteX1627" fmla="*/ 1312418 w 23037085"/>
              <a:gd name="connsiteY1627" fmla="*/ 1212180 h 9444169"/>
              <a:gd name="connsiteX1628" fmla="*/ 1366848 w 23037085"/>
              <a:gd name="connsiteY1628" fmla="*/ 1188273 h 9444169"/>
              <a:gd name="connsiteX1629" fmla="*/ 2634797 w 23037085"/>
              <a:gd name="connsiteY1629" fmla="*/ 1090078 h 9444169"/>
              <a:gd name="connsiteX1630" fmla="*/ 2631125 w 23037085"/>
              <a:gd name="connsiteY1630" fmla="*/ 1091206 h 9444169"/>
              <a:gd name="connsiteX1631" fmla="*/ 2627054 w 23037085"/>
              <a:gd name="connsiteY1631" fmla="*/ 1098153 h 9444169"/>
              <a:gd name="connsiteX1632" fmla="*/ 2633616 w 23037085"/>
              <a:gd name="connsiteY1632" fmla="*/ 1098153 h 9444169"/>
              <a:gd name="connsiteX1633" fmla="*/ 17520192 w 23037085"/>
              <a:gd name="connsiteY1633" fmla="*/ 1080423 h 9444169"/>
              <a:gd name="connsiteX1634" fmla="*/ 17543580 w 23037085"/>
              <a:gd name="connsiteY1634" fmla="*/ 1085185 h 9444169"/>
              <a:gd name="connsiteX1635" fmla="*/ 17583800 w 23037085"/>
              <a:gd name="connsiteY1635" fmla="*/ 1083548 h 9444169"/>
              <a:gd name="connsiteX1636" fmla="*/ 1153640 w 23037085"/>
              <a:gd name="connsiteY1636" fmla="*/ 1065690 h 9444169"/>
              <a:gd name="connsiteX1637" fmla="*/ 1259347 w 23037085"/>
              <a:gd name="connsiteY1637" fmla="*/ 1065690 h 9444169"/>
              <a:gd name="connsiteX1638" fmla="*/ 1153640 w 23037085"/>
              <a:gd name="connsiteY1638" fmla="*/ 1112366 h 9444169"/>
              <a:gd name="connsiteX1639" fmla="*/ 1127213 w 23037085"/>
              <a:gd name="connsiteY1639" fmla="*/ 1089028 h 9444169"/>
              <a:gd name="connsiteX1640" fmla="*/ 1153640 w 23037085"/>
              <a:gd name="connsiteY1640" fmla="*/ 1065690 h 9444169"/>
              <a:gd name="connsiteX1641" fmla="*/ 8299093 w 23037085"/>
              <a:gd name="connsiteY1641" fmla="*/ 1045420 h 9444169"/>
              <a:gd name="connsiteX1642" fmla="*/ 8292851 w 23037085"/>
              <a:gd name="connsiteY1642" fmla="*/ 1048253 h 9444169"/>
              <a:gd name="connsiteX1643" fmla="*/ 8308378 w 23037085"/>
              <a:gd name="connsiteY1643" fmla="*/ 1048253 h 9444169"/>
              <a:gd name="connsiteX1644" fmla="*/ 7508063 w 23037085"/>
              <a:gd name="connsiteY1644" fmla="*/ 1036477 h 9444169"/>
              <a:gd name="connsiteX1645" fmla="*/ 7534085 w 23037085"/>
              <a:gd name="connsiteY1645" fmla="*/ 1044545 h 9444169"/>
              <a:gd name="connsiteX1646" fmla="*/ 7662645 w 23037085"/>
              <a:gd name="connsiteY1646" fmla="*/ 1041744 h 9444169"/>
              <a:gd name="connsiteX1647" fmla="*/ 17314510 w 23037085"/>
              <a:gd name="connsiteY1647" fmla="*/ 1030680 h 9444169"/>
              <a:gd name="connsiteX1648" fmla="*/ 17374420 w 23037085"/>
              <a:gd name="connsiteY1648" fmla="*/ 1050744 h 9444169"/>
              <a:gd name="connsiteX1649" fmla="*/ 17428914 w 23037085"/>
              <a:gd name="connsiteY1649" fmla="*/ 1061840 h 9444169"/>
              <a:gd name="connsiteX1650" fmla="*/ 17336936 w 23037085"/>
              <a:gd name="connsiteY1650" fmla="*/ 1030680 h 9444169"/>
              <a:gd name="connsiteX1651" fmla="*/ 15180601 w 23037085"/>
              <a:gd name="connsiteY1651" fmla="*/ 1016737 h 9444169"/>
              <a:gd name="connsiteX1652" fmla="*/ 15288277 w 23037085"/>
              <a:gd name="connsiteY1652" fmla="*/ 1016737 h 9444169"/>
              <a:gd name="connsiteX1653" fmla="*/ 15425560 w 23037085"/>
              <a:gd name="connsiteY1653" fmla="*/ 1040644 h 9444169"/>
              <a:gd name="connsiteX1654" fmla="*/ 15506318 w 23037085"/>
              <a:gd name="connsiteY1654" fmla="*/ 1088459 h 9444169"/>
              <a:gd name="connsiteX1655" fmla="*/ 15533236 w 23037085"/>
              <a:gd name="connsiteY1655" fmla="*/ 1088459 h 9444169"/>
              <a:gd name="connsiteX1656" fmla="*/ 15506318 w 23037085"/>
              <a:gd name="connsiteY1656" fmla="*/ 1112366 h 9444169"/>
              <a:gd name="connsiteX1657" fmla="*/ 15452478 w 23037085"/>
              <a:gd name="connsiteY1657" fmla="*/ 1112366 h 9444169"/>
              <a:gd name="connsiteX1658" fmla="*/ 15398642 w 23037085"/>
              <a:gd name="connsiteY1658" fmla="*/ 1088459 h 9444169"/>
              <a:gd name="connsiteX1659" fmla="*/ 15180601 w 23037085"/>
              <a:gd name="connsiteY1659" fmla="*/ 1016737 h 9444169"/>
              <a:gd name="connsiteX1660" fmla="*/ 2019043 w 23037085"/>
              <a:gd name="connsiteY1660" fmla="*/ 1016680 h 9444169"/>
              <a:gd name="connsiteX1661" fmla="*/ 2019043 w 23037085"/>
              <a:gd name="connsiteY1661" fmla="*/ 1040018 h 9444169"/>
              <a:gd name="connsiteX1662" fmla="*/ 1886859 w 23037085"/>
              <a:gd name="connsiteY1662" fmla="*/ 1063356 h 9444169"/>
              <a:gd name="connsiteX1663" fmla="*/ 2019043 w 23037085"/>
              <a:gd name="connsiteY1663" fmla="*/ 1016680 h 9444169"/>
              <a:gd name="connsiteX1664" fmla="*/ 8551468 w 23037085"/>
              <a:gd name="connsiteY1664" fmla="*/ 1014082 h 9444169"/>
              <a:gd name="connsiteX1665" fmla="*/ 8569240 w 23037085"/>
              <a:gd name="connsiteY1665" fmla="*/ 1020235 h 9444169"/>
              <a:gd name="connsiteX1666" fmla="*/ 8596159 w 23037085"/>
              <a:gd name="connsiteY1666" fmla="*/ 1025641 h 9444169"/>
              <a:gd name="connsiteX1667" fmla="*/ 8597215 w 23037085"/>
              <a:gd name="connsiteY1667" fmla="*/ 1029887 h 9444169"/>
              <a:gd name="connsiteX1668" fmla="*/ 8623204 w 23037085"/>
              <a:gd name="connsiteY1668" fmla="*/ 1038851 h 9444169"/>
              <a:gd name="connsiteX1669" fmla="*/ 8598259 w 23037085"/>
              <a:gd name="connsiteY1669" fmla="*/ 1034178 h 9444169"/>
              <a:gd name="connsiteX1670" fmla="*/ 8601774 w 23037085"/>
              <a:gd name="connsiteY1670" fmla="*/ 1048253 h 9444169"/>
              <a:gd name="connsiteX1671" fmla="*/ 8627741 w 23037085"/>
              <a:gd name="connsiteY1671" fmla="*/ 1048253 h 9444169"/>
              <a:gd name="connsiteX1672" fmla="*/ 8638321 w 23037085"/>
              <a:gd name="connsiteY1672" fmla="*/ 1048253 h 9444169"/>
              <a:gd name="connsiteX1673" fmla="*/ 8591145 w 23037085"/>
              <a:gd name="connsiteY1673" fmla="*/ 1017662 h 9444169"/>
              <a:gd name="connsiteX1674" fmla="*/ 16550464 w 23037085"/>
              <a:gd name="connsiteY1674" fmla="*/ 1002381 h 9444169"/>
              <a:gd name="connsiteX1675" fmla="*/ 16562436 w 23037085"/>
              <a:gd name="connsiteY1675" fmla="*/ 1021047 h 9444169"/>
              <a:gd name="connsiteX1676" fmla="*/ 16565364 w 23037085"/>
              <a:gd name="connsiteY1676" fmla="*/ 1009417 h 9444169"/>
              <a:gd name="connsiteX1677" fmla="*/ 16577756 w 23037085"/>
              <a:gd name="connsiteY1677" fmla="*/ 1002381 h 9444169"/>
              <a:gd name="connsiteX1678" fmla="*/ 4165068 w 23037085"/>
              <a:gd name="connsiteY1678" fmla="*/ 1001620 h 9444169"/>
              <a:gd name="connsiteX1679" fmla="*/ 4154819 w 23037085"/>
              <a:gd name="connsiteY1679" fmla="*/ 1007104 h 9444169"/>
              <a:gd name="connsiteX1680" fmla="*/ 4150570 w 23037085"/>
              <a:gd name="connsiteY1680" fmla="*/ 1018737 h 9444169"/>
              <a:gd name="connsiteX1681" fmla="*/ 4153737 w 23037085"/>
              <a:gd name="connsiteY1681" fmla="*/ 1017033 h 9444169"/>
              <a:gd name="connsiteX1682" fmla="*/ 4162798 w 23037085"/>
              <a:gd name="connsiteY1682" fmla="*/ 1017033 h 9444169"/>
              <a:gd name="connsiteX1683" fmla="*/ 16974878 w 23037085"/>
              <a:gd name="connsiteY1683" fmla="*/ 976246 h 9444169"/>
              <a:gd name="connsiteX1684" fmla="*/ 16980646 w 23037085"/>
              <a:gd name="connsiteY1684" fmla="*/ 978784 h 9444169"/>
              <a:gd name="connsiteX1685" fmla="*/ 16981046 w 23037085"/>
              <a:gd name="connsiteY1685" fmla="*/ 977250 h 9444169"/>
              <a:gd name="connsiteX1686" fmla="*/ 9088205 w 23037085"/>
              <a:gd name="connsiteY1686" fmla="*/ 958236 h 9444169"/>
              <a:gd name="connsiteX1687" fmla="*/ 9045949 w 23037085"/>
              <a:gd name="connsiteY1687" fmla="*/ 959175 h 9444169"/>
              <a:gd name="connsiteX1688" fmla="*/ 9076532 w 23037085"/>
              <a:gd name="connsiteY1688" fmla="*/ 960229 h 9444169"/>
              <a:gd name="connsiteX1689" fmla="*/ 9528718 w 23037085"/>
              <a:gd name="connsiteY1689" fmla="*/ 949360 h 9444169"/>
              <a:gd name="connsiteX1690" fmla="*/ 9501885 w 23037085"/>
              <a:gd name="connsiteY1690" fmla="*/ 955307 h 9444169"/>
              <a:gd name="connsiteX1691" fmla="*/ 9444021 w 23037085"/>
              <a:gd name="connsiteY1691" fmla="*/ 955307 h 9444169"/>
              <a:gd name="connsiteX1692" fmla="*/ 9419419 w 23037085"/>
              <a:gd name="connsiteY1692" fmla="*/ 955307 h 9444169"/>
              <a:gd name="connsiteX1693" fmla="*/ 9435608 w 23037085"/>
              <a:gd name="connsiteY1693" fmla="*/ 960229 h 9444169"/>
              <a:gd name="connsiteX1694" fmla="*/ 9439825 w 23037085"/>
              <a:gd name="connsiteY1694" fmla="*/ 969456 h 9444169"/>
              <a:gd name="connsiteX1695" fmla="*/ 9439547 w 23037085"/>
              <a:gd name="connsiteY1695" fmla="*/ 968008 h 9444169"/>
              <a:gd name="connsiteX1696" fmla="*/ 9497605 w 23037085"/>
              <a:gd name="connsiteY1696" fmla="*/ 968008 h 9444169"/>
              <a:gd name="connsiteX1697" fmla="*/ 9510854 w 23037085"/>
              <a:gd name="connsiteY1697" fmla="*/ 969165 h 9444169"/>
              <a:gd name="connsiteX1698" fmla="*/ 9508070 w 23037085"/>
              <a:gd name="connsiteY1698" fmla="*/ 963531 h 9444169"/>
              <a:gd name="connsiteX1699" fmla="*/ 5462063 w 23037085"/>
              <a:gd name="connsiteY1699" fmla="*/ 818927 h 9444169"/>
              <a:gd name="connsiteX1700" fmla="*/ 5425878 w 23037085"/>
              <a:gd name="connsiteY1700" fmla="*/ 822735 h 9444169"/>
              <a:gd name="connsiteX1701" fmla="*/ 5435786 w 23037085"/>
              <a:gd name="connsiteY1701" fmla="*/ 830703 h 9444169"/>
              <a:gd name="connsiteX1702" fmla="*/ 4018148 w 23037085"/>
              <a:gd name="connsiteY1702" fmla="*/ 750866 h 9444169"/>
              <a:gd name="connsiteX1703" fmla="*/ 4089702 w 23037085"/>
              <a:gd name="connsiteY1703" fmla="*/ 788030 h 9444169"/>
              <a:gd name="connsiteX1704" fmla="*/ 3792444 w 23037085"/>
              <a:gd name="connsiteY1704" fmla="*/ 840884 h 9444169"/>
              <a:gd name="connsiteX1705" fmla="*/ 3629082 w 23037085"/>
              <a:gd name="connsiteY1705" fmla="*/ 867311 h 9444169"/>
              <a:gd name="connsiteX1706" fmla="*/ 3602303 w 23037085"/>
              <a:gd name="connsiteY1706" fmla="*/ 814457 h 9444169"/>
              <a:gd name="connsiteX1707" fmla="*/ 3738882 w 23037085"/>
              <a:gd name="connsiteY1707" fmla="*/ 788030 h 9444169"/>
              <a:gd name="connsiteX1708" fmla="*/ 3982582 w 23037085"/>
              <a:gd name="connsiteY1708" fmla="*/ 761604 h 9444169"/>
              <a:gd name="connsiteX1709" fmla="*/ 4018148 w 23037085"/>
              <a:gd name="connsiteY1709" fmla="*/ 750866 h 9444169"/>
              <a:gd name="connsiteX1710" fmla="*/ 11664095 w 23037085"/>
              <a:gd name="connsiteY1710" fmla="*/ 697818 h 9444169"/>
              <a:gd name="connsiteX1711" fmla="*/ 11820809 w 23037085"/>
              <a:gd name="connsiteY1711" fmla="*/ 697818 h 9444169"/>
              <a:gd name="connsiteX1712" fmla="*/ 11664095 w 23037085"/>
              <a:gd name="connsiteY1712" fmla="*/ 697818 h 9444169"/>
              <a:gd name="connsiteX1713" fmla="*/ 5231908 w 23037085"/>
              <a:gd name="connsiteY1713" fmla="*/ 660131 h 9444169"/>
              <a:gd name="connsiteX1714" fmla="*/ 5364096 w 23037085"/>
              <a:gd name="connsiteY1714" fmla="*/ 660131 h 9444169"/>
              <a:gd name="connsiteX1715" fmla="*/ 5312231 w 23037085"/>
              <a:gd name="connsiteY1715" fmla="*/ 671270 h 9444169"/>
              <a:gd name="connsiteX1716" fmla="*/ 5231908 w 23037085"/>
              <a:gd name="connsiteY1716" fmla="*/ 660131 h 9444169"/>
              <a:gd name="connsiteX1717" fmla="*/ 11532345 w 23037085"/>
              <a:gd name="connsiteY1717" fmla="*/ 624950 h 9444169"/>
              <a:gd name="connsiteX1718" fmla="*/ 12088530 w 23037085"/>
              <a:gd name="connsiteY1718" fmla="*/ 678739 h 9444169"/>
              <a:gd name="connsiteX1719" fmla="*/ 12421691 w 23037085"/>
              <a:gd name="connsiteY1719" fmla="*/ 705636 h 9444169"/>
              <a:gd name="connsiteX1720" fmla="*/ 12672252 w 23037085"/>
              <a:gd name="connsiteY1720" fmla="*/ 735223 h 9444169"/>
              <a:gd name="connsiteX1721" fmla="*/ 12727319 w 23037085"/>
              <a:gd name="connsiteY1721" fmla="*/ 789013 h 9444169"/>
              <a:gd name="connsiteX1722" fmla="*/ 12672252 w 23037085"/>
              <a:gd name="connsiteY1722" fmla="*/ 842806 h 9444169"/>
              <a:gd name="connsiteX1723" fmla="*/ 12449225 w 23037085"/>
              <a:gd name="connsiteY1723" fmla="*/ 815909 h 9444169"/>
              <a:gd name="connsiteX1724" fmla="*/ 12284023 w 23037085"/>
              <a:gd name="connsiteY1724" fmla="*/ 789013 h 9444169"/>
              <a:gd name="connsiteX1725" fmla="*/ 12060996 w 23037085"/>
              <a:gd name="connsiteY1725" fmla="*/ 789013 h 9444169"/>
              <a:gd name="connsiteX1726" fmla="*/ 12039277 w 23037085"/>
              <a:gd name="connsiteY1726" fmla="*/ 780415 h 9444169"/>
              <a:gd name="connsiteX1727" fmla="*/ 11764631 w 23037085"/>
              <a:gd name="connsiteY1727" fmla="*/ 758568 h 9444169"/>
              <a:gd name="connsiteX1728" fmla="*/ 11498729 w 23037085"/>
              <a:gd name="connsiteY1728" fmla="*/ 735597 h 9444169"/>
              <a:gd name="connsiteX1729" fmla="*/ 11443794 w 23037085"/>
              <a:gd name="connsiteY1729" fmla="*/ 710323 h 9444169"/>
              <a:gd name="connsiteX1730" fmla="*/ 11471267 w 23037085"/>
              <a:gd name="connsiteY1730" fmla="*/ 710323 h 9444169"/>
              <a:gd name="connsiteX1731" fmla="*/ 11663326 w 23037085"/>
              <a:gd name="connsiteY1731" fmla="*/ 710323 h 9444169"/>
              <a:gd name="connsiteX1732" fmla="*/ 11830908 w 23037085"/>
              <a:gd name="connsiteY1732" fmla="*/ 710323 h 9444169"/>
              <a:gd name="connsiteX1733" fmla="*/ 11858378 w 23037085"/>
              <a:gd name="connsiteY1733" fmla="*/ 710323 h 9444169"/>
              <a:gd name="connsiteX1734" fmla="*/ 11874467 w 23037085"/>
              <a:gd name="connsiteY1734" fmla="*/ 719330 h 9444169"/>
              <a:gd name="connsiteX1735" fmla="*/ 11865506 w 23037085"/>
              <a:gd name="connsiteY1735" fmla="*/ 705636 h 9444169"/>
              <a:gd name="connsiteX1736" fmla="*/ 12060996 w 23037085"/>
              <a:gd name="connsiteY1736" fmla="*/ 735223 h 9444169"/>
              <a:gd name="connsiteX1737" fmla="*/ 11948107 w 23037085"/>
              <a:gd name="connsiteY1737" fmla="*/ 705636 h 9444169"/>
              <a:gd name="connsiteX1738" fmla="*/ 11587412 w 23037085"/>
              <a:gd name="connsiteY1738" fmla="*/ 678739 h 9444169"/>
              <a:gd name="connsiteX1739" fmla="*/ 11505046 w 23037085"/>
              <a:gd name="connsiteY1739" fmla="*/ 678739 h 9444169"/>
              <a:gd name="connsiteX1740" fmla="*/ 11505046 w 23037085"/>
              <a:gd name="connsiteY1740" fmla="*/ 651843 h 9444169"/>
              <a:gd name="connsiteX1741" fmla="*/ 11532345 w 23037085"/>
              <a:gd name="connsiteY1741" fmla="*/ 624950 h 9444169"/>
              <a:gd name="connsiteX1742" fmla="*/ 5648478 w 23037085"/>
              <a:gd name="connsiteY1742" fmla="*/ 623373 h 9444169"/>
              <a:gd name="connsiteX1743" fmla="*/ 5780680 w 23037085"/>
              <a:gd name="connsiteY1743" fmla="*/ 623373 h 9444169"/>
              <a:gd name="connsiteX1744" fmla="*/ 5648478 w 23037085"/>
              <a:gd name="connsiteY1744" fmla="*/ 634512 h 9444169"/>
              <a:gd name="connsiteX1745" fmla="*/ 5648478 w 23037085"/>
              <a:gd name="connsiteY1745" fmla="*/ 623373 h 9444169"/>
              <a:gd name="connsiteX1746" fmla="*/ 6037675 w 23037085"/>
              <a:gd name="connsiteY1746" fmla="*/ 600124 h 9444169"/>
              <a:gd name="connsiteX1747" fmla="*/ 5820039 w 23037085"/>
              <a:gd name="connsiteY1747" fmla="*/ 623839 h 9444169"/>
              <a:gd name="connsiteX1748" fmla="*/ 6037675 w 23037085"/>
              <a:gd name="connsiteY1748" fmla="*/ 600124 h 9444169"/>
              <a:gd name="connsiteX1749" fmla="*/ 6642840 w 23037085"/>
              <a:gd name="connsiteY1749" fmla="*/ 491623 h 9444169"/>
              <a:gd name="connsiteX1750" fmla="*/ 6736111 w 23037085"/>
              <a:gd name="connsiteY1750" fmla="*/ 501961 h 9444169"/>
              <a:gd name="connsiteX1751" fmla="*/ 6710136 w 23037085"/>
              <a:gd name="connsiteY1751" fmla="*/ 524239 h 9444169"/>
              <a:gd name="connsiteX1752" fmla="*/ 6604087 w 23037085"/>
              <a:gd name="connsiteY1752" fmla="*/ 501961 h 9444169"/>
              <a:gd name="connsiteX1753" fmla="*/ 6642840 w 23037085"/>
              <a:gd name="connsiteY1753" fmla="*/ 491623 h 9444169"/>
              <a:gd name="connsiteX1754" fmla="*/ 11834841 w 23037085"/>
              <a:gd name="connsiteY1754" fmla="*/ 477798 h 9444169"/>
              <a:gd name="connsiteX1755" fmla="*/ 12248774 w 23037085"/>
              <a:gd name="connsiteY1755" fmla="*/ 531747 h 9444169"/>
              <a:gd name="connsiteX1756" fmla="*/ 12361165 w 23037085"/>
              <a:gd name="connsiteY1756" fmla="*/ 531747 h 9444169"/>
              <a:gd name="connsiteX1757" fmla="*/ 12555797 w 23037085"/>
              <a:gd name="connsiteY1757" fmla="*/ 608822 h 9444169"/>
              <a:gd name="connsiteX1758" fmla="*/ 12498228 w 23037085"/>
              <a:gd name="connsiteY1758" fmla="*/ 608822 h 9444169"/>
              <a:gd name="connsiteX1759" fmla="*/ 11862253 w 23037085"/>
              <a:gd name="connsiteY1759" fmla="*/ 531747 h 9444169"/>
              <a:gd name="connsiteX1760" fmla="*/ 11749863 w 23037085"/>
              <a:gd name="connsiteY1760" fmla="*/ 506057 h 9444169"/>
              <a:gd name="connsiteX1761" fmla="*/ 11834841 w 23037085"/>
              <a:gd name="connsiteY1761" fmla="*/ 477798 h 9444169"/>
              <a:gd name="connsiteX1762" fmla="*/ 9468259 w 23037085"/>
              <a:gd name="connsiteY1762" fmla="*/ 477456 h 9444169"/>
              <a:gd name="connsiteX1763" fmla="*/ 9493515 w 23037085"/>
              <a:gd name="connsiteY1763" fmla="*/ 501961 h 9444169"/>
              <a:gd name="connsiteX1764" fmla="*/ 9445412 w 23037085"/>
              <a:gd name="connsiteY1764" fmla="*/ 501961 h 9444169"/>
              <a:gd name="connsiteX1765" fmla="*/ 9439629 w 23037085"/>
              <a:gd name="connsiteY1765" fmla="*/ 480520 h 9444169"/>
              <a:gd name="connsiteX1766" fmla="*/ 9468259 w 23037085"/>
              <a:gd name="connsiteY1766" fmla="*/ 477456 h 9444169"/>
              <a:gd name="connsiteX1767" fmla="*/ 4846673 w 23037085"/>
              <a:gd name="connsiteY1767" fmla="*/ 463480 h 9444169"/>
              <a:gd name="connsiteX1768" fmla="*/ 4905604 w 23037085"/>
              <a:gd name="connsiteY1768" fmla="*/ 508299 h 9444169"/>
              <a:gd name="connsiteX1769" fmla="*/ 5015888 w 23037085"/>
              <a:gd name="connsiteY1769" fmla="*/ 586811 h 9444169"/>
              <a:gd name="connsiteX1770" fmla="*/ 5073780 w 23037085"/>
              <a:gd name="connsiteY1770" fmla="*/ 586811 h 9444169"/>
              <a:gd name="connsiteX1771" fmla="*/ 5101361 w 23037085"/>
              <a:gd name="connsiteY1771" fmla="*/ 560640 h 9444169"/>
              <a:gd name="connsiteX1772" fmla="*/ 5156506 w 23037085"/>
              <a:gd name="connsiteY1772" fmla="*/ 560640 h 9444169"/>
              <a:gd name="connsiteX1773" fmla="*/ 5184068 w 23037085"/>
              <a:gd name="connsiteY1773" fmla="*/ 586811 h 9444169"/>
              <a:gd name="connsiteX1774" fmla="*/ 5269551 w 23037085"/>
              <a:gd name="connsiteY1774" fmla="*/ 560640 h 9444169"/>
              <a:gd name="connsiteX1775" fmla="*/ 5297132 w 23037085"/>
              <a:gd name="connsiteY1775" fmla="*/ 508299 h 9444169"/>
              <a:gd name="connsiteX1776" fmla="*/ 5603180 w 23037085"/>
              <a:gd name="connsiteY1776" fmla="*/ 508299 h 9444169"/>
              <a:gd name="connsiteX1777" fmla="*/ 5642193 w 23037085"/>
              <a:gd name="connsiteY1777" fmla="*/ 529904 h 9444169"/>
              <a:gd name="connsiteX1778" fmla="*/ 5624009 w 23037085"/>
              <a:gd name="connsiteY1778" fmla="*/ 502374 h 9444169"/>
              <a:gd name="connsiteX1779" fmla="*/ 5982326 w 23037085"/>
              <a:gd name="connsiteY1779" fmla="*/ 502374 h 9444169"/>
              <a:gd name="connsiteX1780" fmla="*/ 6172450 w 23037085"/>
              <a:gd name="connsiteY1780" fmla="*/ 502374 h 9444169"/>
              <a:gd name="connsiteX1781" fmla="*/ 6145265 w 23037085"/>
              <a:gd name="connsiteY1781" fmla="*/ 528804 h 9444169"/>
              <a:gd name="connsiteX1782" fmla="*/ 6090920 w 23037085"/>
              <a:gd name="connsiteY1782" fmla="*/ 555231 h 9444169"/>
              <a:gd name="connsiteX1783" fmla="*/ 6036682 w 23037085"/>
              <a:gd name="connsiteY1783" fmla="*/ 581658 h 9444169"/>
              <a:gd name="connsiteX1784" fmla="*/ 5816875 w 23037085"/>
              <a:gd name="connsiteY1784" fmla="*/ 608085 h 9444169"/>
              <a:gd name="connsiteX1785" fmla="*/ 5789709 w 23037085"/>
              <a:gd name="connsiteY1785" fmla="*/ 608085 h 9444169"/>
              <a:gd name="connsiteX1786" fmla="*/ 5713709 w 23037085"/>
              <a:gd name="connsiteY1786" fmla="*/ 608085 h 9444169"/>
              <a:gd name="connsiteX1787" fmla="*/ 5711414 w 23037085"/>
              <a:gd name="connsiteY1787" fmla="*/ 609708 h 9444169"/>
              <a:gd name="connsiteX1788" fmla="*/ 5658293 w 23037085"/>
              <a:gd name="connsiteY1788" fmla="*/ 612982 h 9444169"/>
              <a:gd name="connsiteX1789" fmla="*/ 5630745 w 23037085"/>
              <a:gd name="connsiteY1789" fmla="*/ 639152 h 9444169"/>
              <a:gd name="connsiteX1790" fmla="*/ 5575596 w 23037085"/>
              <a:gd name="connsiteY1790" fmla="*/ 612982 h 9444169"/>
              <a:gd name="connsiteX1791" fmla="*/ 5575596 w 23037085"/>
              <a:gd name="connsiteY1791" fmla="*/ 639152 h 9444169"/>
              <a:gd name="connsiteX1792" fmla="*/ 5548048 w 23037085"/>
              <a:gd name="connsiteY1792" fmla="*/ 612982 h 9444169"/>
              <a:gd name="connsiteX1793" fmla="*/ 5492896 w 23037085"/>
              <a:gd name="connsiteY1793" fmla="*/ 612982 h 9444169"/>
              <a:gd name="connsiteX1794" fmla="*/ 5462568 w 23037085"/>
              <a:gd name="connsiteY1794" fmla="*/ 639152 h 9444169"/>
              <a:gd name="connsiteX1795" fmla="*/ 5352249 w 23037085"/>
              <a:gd name="connsiteY1795" fmla="*/ 639152 h 9444169"/>
              <a:gd name="connsiteX1796" fmla="*/ 5211651 w 23037085"/>
              <a:gd name="connsiteY1796" fmla="*/ 639152 h 9444169"/>
              <a:gd name="connsiteX1797" fmla="*/ 5128930 w 23037085"/>
              <a:gd name="connsiteY1797" fmla="*/ 639152 h 9444169"/>
              <a:gd name="connsiteX1798" fmla="*/ 4850462 w 23037085"/>
              <a:gd name="connsiteY1798" fmla="*/ 665323 h 9444169"/>
              <a:gd name="connsiteX1799" fmla="*/ 4431401 w 23037085"/>
              <a:gd name="connsiteY1799" fmla="*/ 720280 h 9444169"/>
              <a:gd name="connsiteX1800" fmla="*/ 4376259 w 23037085"/>
              <a:gd name="connsiteY1800" fmla="*/ 720280 h 9444169"/>
              <a:gd name="connsiteX1801" fmla="*/ 4152940 w 23037085"/>
              <a:gd name="connsiteY1801" fmla="*/ 691490 h 9444169"/>
              <a:gd name="connsiteX1802" fmla="*/ 4012332 w 23037085"/>
              <a:gd name="connsiteY1802" fmla="*/ 691490 h 9444169"/>
              <a:gd name="connsiteX1803" fmla="*/ 3899298 w 23037085"/>
              <a:gd name="connsiteY1803" fmla="*/ 665323 h 9444169"/>
              <a:gd name="connsiteX1804" fmla="*/ 3620840 w 23037085"/>
              <a:gd name="connsiteY1804" fmla="*/ 691490 h 9444169"/>
              <a:gd name="connsiteX1805" fmla="*/ 3565698 w 23037085"/>
              <a:gd name="connsiteY1805" fmla="*/ 691490 h 9444169"/>
              <a:gd name="connsiteX1806" fmla="*/ 3565698 w 23037085"/>
              <a:gd name="connsiteY1806" fmla="*/ 665323 h 9444169"/>
              <a:gd name="connsiteX1807" fmla="*/ 3620840 w 23037085"/>
              <a:gd name="connsiteY1807" fmla="*/ 639152 h 9444169"/>
              <a:gd name="connsiteX1808" fmla="*/ 3899298 w 23037085"/>
              <a:gd name="connsiteY1808" fmla="*/ 612982 h 9444169"/>
              <a:gd name="connsiteX1809" fmla="*/ 3984767 w 23037085"/>
              <a:gd name="connsiteY1809" fmla="*/ 612982 h 9444169"/>
              <a:gd name="connsiteX1810" fmla="*/ 4263221 w 23037085"/>
              <a:gd name="connsiteY1810" fmla="*/ 586811 h 9444169"/>
              <a:gd name="connsiteX1811" fmla="*/ 4276580 w 23037085"/>
              <a:gd name="connsiteY1811" fmla="*/ 585028 h 9444169"/>
              <a:gd name="connsiteX1812" fmla="*/ 4277406 w 23037085"/>
              <a:gd name="connsiteY1812" fmla="*/ 584085 h 9444169"/>
              <a:gd name="connsiteX1813" fmla="*/ 4276167 w 23037085"/>
              <a:gd name="connsiteY1813" fmla="*/ 583128 h 9444169"/>
              <a:gd name="connsiteX1814" fmla="*/ 4278772 w 23037085"/>
              <a:gd name="connsiteY1814" fmla="*/ 582519 h 9444169"/>
              <a:gd name="connsiteX1815" fmla="*/ 4309309 w 23037085"/>
              <a:gd name="connsiteY1815" fmla="*/ 547577 h 9444169"/>
              <a:gd name="connsiteX1816" fmla="*/ 4374882 w 23037085"/>
              <a:gd name="connsiteY1816" fmla="*/ 560416 h 9444169"/>
              <a:gd name="connsiteX1817" fmla="*/ 4388085 w 23037085"/>
              <a:gd name="connsiteY1817" fmla="*/ 557438 h 9444169"/>
              <a:gd name="connsiteX1818" fmla="*/ 4442678 w 23037085"/>
              <a:gd name="connsiteY1818" fmla="*/ 506057 h 9444169"/>
              <a:gd name="connsiteX1819" fmla="*/ 4456892 w 23037085"/>
              <a:gd name="connsiteY1819" fmla="*/ 503470 h 9444169"/>
              <a:gd name="connsiteX1820" fmla="*/ 4437572 w 23037085"/>
              <a:gd name="connsiteY1820" fmla="*/ 501961 h 9444169"/>
              <a:gd name="connsiteX1821" fmla="*/ 4437572 w 23037085"/>
              <a:gd name="connsiteY1821" fmla="*/ 477456 h 9444169"/>
              <a:gd name="connsiteX1822" fmla="*/ 4464205 w 23037085"/>
              <a:gd name="connsiteY1822" fmla="*/ 477456 h 9444169"/>
              <a:gd name="connsiteX1823" fmla="*/ 4653307 w 23037085"/>
              <a:gd name="connsiteY1823" fmla="*/ 501961 h 9444169"/>
              <a:gd name="connsiteX1824" fmla="*/ 4567877 w 23037085"/>
              <a:gd name="connsiteY1824" fmla="*/ 508516 h 9444169"/>
              <a:gd name="connsiteX1825" fmla="*/ 4601215 w 23037085"/>
              <a:gd name="connsiteY1825" fmla="*/ 512922 h 9444169"/>
              <a:gd name="connsiteX1826" fmla="*/ 4663784 w 23037085"/>
              <a:gd name="connsiteY1826" fmla="*/ 506057 h 9444169"/>
              <a:gd name="connsiteX1827" fmla="*/ 4685965 w 23037085"/>
              <a:gd name="connsiteY1827" fmla="*/ 506057 h 9444169"/>
              <a:gd name="connsiteX1828" fmla="*/ 4723640 w 23037085"/>
              <a:gd name="connsiteY1828" fmla="*/ 483111 h 9444169"/>
              <a:gd name="connsiteX1829" fmla="*/ 4764997 w 23037085"/>
              <a:gd name="connsiteY1829" fmla="*/ 479509 h 9444169"/>
              <a:gd name="connsiteX1830" fmla="*/ 4846673 w 23037085"/>
              <a:gd name="connsiteY1830" fmla="*/ 463480 h 9444169"/>
              <a:gd name="connsiteX1831" fmla="*/ 14025303 w 23037085"/>
              <a:gd name="connsiteY1831" fmla="*/ 416716 h 9444169"/>
              <a:gd name="connsiteX1832" fmla="*/ 14108459 w 23037085"/>
              <a:gd name="connsiteY1832" fmla="*/ 416716 h 9444169"/>
              <a:gd name="connsiteX1833" fmla="*/ 14277543 w 23037085"/>
              <a:gd name="connsiteY1833" fmla="*/ 444211 h 9444169"/>
              <a:gd name="connsiteX1834" fmla="*/ 14446628 w 23037085"/>
              <a:gd name="connsiteY1834" fmla="*/ 501954 h 9444169"/>
              <a:gd name="connsiteX1835" fmla="*/ 14726583 w 23037085"/>
              <a:gd name="connsiteY1835" fmla="*/ 556943 h 9444169"/>
              <a:gd name="connsiteX1836" fmla="*/ 15006538 w 23037085"/>
              <a:gd name="connsiteY1836" fmla="*/ 611936 h 9444169"/>
              <a:gd name="connsiteX1837" fmla="*/ 15120189 w 23037085"/>
              <a:gd name="connsiteY1837" fmla="*/ 639434 h 9444169"/>
              <a:gd name="connsiteX1838" fmla="*/ 15286497 w 23037085"/>
              <a:gd name="connsiteY1838" fmla="*/ 639434 h 9444169"/>
              <a:gd name="connsiteX1839" fmla="*/ 15344707 w 23037085"/>
              <a:gd name="connsiteY1839" fmla="*/ 639434 h 9444169"/>
              <a:gd name="connsiteX1840" fmla="*/ 15735537 w 23037085"/>
              <a:gd name="connsiteY1840" fmla="*/ 694426 h 9444169"/>
              <a:gd name="connsiteX1841" fmla="*/ 15733405 w 23037085"/>
              <a:gd name="connsiteY1841" fmla="*/ 698497 h 9444169"/>
              <a:gd name="connsiteX1842" fmla="*/ 15741658 w 23037085"/>
              <a:gd name="connsiteY1842" fmla="*/ 698497 h 9444169"/>
              <a:gd name="connsiteX1843" fmla="*/ 16413498 w 23037085"/>
              <a:gd name="connsiteY1843" fmla="*/ 810134 h 9444169"/>
              <a:gd name="connsiteX1844" fmla="*/ 16806096 w 23037085"/>
              <a:gd name="connsiteY1844" fmla="*/ 864589 h 9444169"/>
              <a:gd name="connsiteX1845" fmla="*/ 17198696 w 23037085"/>
              <a:gd name="connsiteY1845" fmla="*/ 948997 h 9444169"/>
              <a:gd name="connsiteX1846" fmla="*/ 17701884 w 23037085"/>
              <a:gd name="connsiteY1846" fmla="*/ 1057911 h 9444169"/>
              <a:gd name="connsiteX1847" fmla="*/ 17674944 w 23037085"/>
              <a:gd name="connsiteY1847" fmla="*/ 1079836 h 9444169"/>
              <a:gd name="connsiteX1848" fmla="*/ 17712742 w 23037085"/>
              <a:gd name="connsiteY1848" fmla="*/ 1078295 h 9444169"/>
              <a:gd name="connsiteX1849" fmla="*/ 17851396 w 23037085"/>
              <a:gd name="connsiteY1849" fmla="*/ 1105847 h 9444169"/>
              <a:gd name="connsiteX1850" fmla="*/ 18414338 w 23037085"/>
              <a:gd name="connsiteY1850" fmla="*/ 1246362 h 9444169"/>
              <a:gd name="connsiteX1851" fmla="*/ 18694422 w 23037085"/>
              <a:gd name="connsiteY1851" fmla="*/ 1329016 h 9444169"/>
              <a:gd name="connsiteX1852" fmla="*/ 19676106 w 23037085"/>
              <a:gd name="connsiteY1852" fmla="*/ 1692697 h 9444169"/>
              <a:gd name="connsiteX1853" fmla="*/ 19845264 w 23037085"/>
              <a:gd name="connsiteY1853" fmla="*/ 1747803 h 9444169"/>
              <a:gd name="connsiteX1854" fmla="*/ 19850240 w 23037085"/>
              <a:gd name="connsiteY1854" fmla="*/ 1750946 h 9444169"/>
              <a:gd name="connsiteX1855" fmla="*/ 19883396 w 23037085"/>
              <a:gd name="connsiteY1855" fmla="*/ 1771910 h 9444169"/>
              <a:gd name="connsiteX1856" fmla="*/ 19900726 w 23037085"/>
              <a:gd name="connsiteY1856" fmla="*/ 1775355 h 9444169"/>
              <a:gd name="connsiteX1857" fmla="*/ 19942324 w 23037085"/>
              <a:gd name="connsiteY1857" fmla="*/ 1789130 h 9444169"/>
              <a:gd name="connsiteX1858" fmla="*/ 19961158 w 23037085"/>
              <a:gd name="connsiteY1858" fmla="*/ 1795365 h 9444169"/>
              <a:gd name="connsiteX1859" fmla="*/ 19983922 w 23037085"/>
              <a:gd name="connsiteY1859" fmla="*/ 1802906 h 9444169"/>
              <a:gd name="connsiteX1860" fmla="*/ 20004260 w 23037085"/>
              <a:gd name="connsiteY1860" fmla="*/ 1816216 h 9444169"/>
              <a:gd name="connsiteX1861" fmla="*/ 19983638 w 23037085"/>
              <a:gd name="connsiteY1861" fmla="*/ 1800849 h 9444169"/>
              <a:gd name="connsiteX1862" fmla="*/ 20091284 w 23037085"/>
              <a:gd name="connsiteY1862" fmla="*/ 1847525 h 9444169"/>
              <a:gd name="connsiteX1863" fmla="*/ 20048234 w 23037085"/>
              <a:gd name="connsiteY1863" fmla="*/ 1842771 h 9444169"/>
              <a:gd name="connsiteX1864" fmla="*/ 20097618 w 23037085"/>
              <a:gd name="connsiteY1864" fmla="*/ 1858009 h 9444169"/>
              <a:gd name="connsiteX1865" fmla="*/ 20127096 w 23037085"/>
              <a:gd name="connsiteY1865" fmla="*/ 1875916 h 9444169"/>
              <a:gd name="connsiteX1866" fmla="*/ 20291796 w 23037085"/>
              <a:gd name="connsiteY1866" fmla="*/ 1947845 h 9444169"/>
              <a:gd name="connsiteX1867" fmla="*/ 20875090 w 23037085"/>
              <a:gd name="connsiteY1867" fmla="*/ 2225811 h 9444169"/>
              <a:gd name="connsiteX1868" fmla="*/ 21042926 w 23037085"/>
              <a:gd name="connsiteY1868" fmla="*/ 2308376 h 9444169"/>
              <a:gd name="connsiteX1869" fmla="*/ 21238276 w 23037085"/>
              <a:gd name="connsiteY1869" fmla="*/ 2421212 h 9444169"/>
              <a:gd name="connsiteX1870" fmla="*/ 21488656 w 23037085"/>
              <a:gd name="connsiteY1870" fmla="*/ 2558819 h 9444169"/>
              <a:gd name="connsiteX1871" fmla="*/ 21626224 w 23037085"/>
              <a:gd name="connsiteY1871" fmla="*/ 2671655 h 9444169"/>
              <a:gd name="connsiteX1872" fmla="*/ 21651676 w 23037085"/>
              <a:gd name="connsiteY1872" fmla="*/ 2702619 h 9444169"/>
              <a:gd name="connsiteX1873" fmla="*/ 21652466 w 23037085"/>
              <a:gd name="connsiteY1873" fmla="*/ 2711114 h 9444169"/>
              <a:gd name="connsiteX1874" fmla="*/ 21668408 w 23037085"/>
              <a:gd name="connsiteY1874" fmla="*/ 2722299 h 9444169"/>
              <a:gd name="connsiteX1875" fmla="*/ 21649996 w 23037085"/>
              <a:gd name="connsiteY1875" fmla="*/ 2671093 h 9444169"/>
              <a:gd name="connsiteX1876" fmla="*/ 21782184 w 23037085"/>
              <a:gd name="connsiteY1876" fmla="*/ 2803231 h 9444169"/>
              <a:gd name="connsiteX1877" fmla="*/ 21772774 w 23037085"/>
              <a:gd name="connsiteY1877" fmla="*/ 2800708 h 9444169"/>
              <a:gd name="connsiteX1878" fmla="*/ 21780710 w 23037085"/>
              <a:gd name="connsiteY1878" fmla="*/ 2806675 h 9444169"/>
              <a:gd name="connsiteX1879" fmla="*/ 21808344 w 23037085"/>
              <a:gd name="connsiteY1879" fmla="*/ 2834387 h 9444169"/>
              <a:gd name="connsiteX1880" fmla="*/ 21817508 w 23037085"/>
              <a:gd name="connsiteY1880" fmla="*/ 2847195 h 9444169"/>
              <a:gd name="connsiteX1881" fmla="*/ 21828532 w 23037085"/>
              <a:gd name="connsiteY1881" fmla="*/ 2853262 h 9444169"/>
              <a:gd name="connsiteX1882" fmla="*/ 21831230 w 23037085"/>
              <a:gd name="connsiteY1882" fmla="*/ 2863643 h 9444169"/>
              <a:gd name="connsiteX1883" fmla="*/ 21832560 w 23037085"/>
              <a:gd name="connsiteY1883" fmla="*/ 2864177 h 9444169"/>
              <a:gd name="connsiteX1884" fmla="*/ 21834116 w 23037085"/>
              <a:gd name="connsiteY1884" fmla="*/ 2870415 h 9444169"/>
              <a:gd name="connsiteX1885" fmla="*/ 21841978 w 23037085"/>
              <a:gd name="connsiteY1885" fmla="*/ 2881405 h 9444169"/>
              <a:gd name="connsiteX1886" fmla="*/ 21860120 w 23037085"/>
              <a:gd name="connsiteY1886" fmla="*/ 2891792 h 9444169"/>
              <a:gd name="connsiteX1887" fmla="*/ 21887674 w 23037085"/>
              <a:gd name="connsiteY1887" fmla="*/ 2919408 h 9444169"/>
              <a:gd name="connsiteX1888" fmla="*/ 21891122 w 23037085"/>
              <a:gd name="connsiteY1888" fmla="*/ 2922422 h 9444169"/>
              <a:gd name="connsiteX1889" fmla="*/ 21891244 w 23037085"/>
              <a:gd name="connsiteY1889" fmla="*/ 2920298 h 9444169"/>
              <a:gd name="connsiteX1890" fmla="*/ 22228376 w 23037085"/>
              <a:gd name="connsiteY1890" fmla="*/ 2948009 h 9444169"/>
              <a:gd name="connsiteX1891" fmla="*/ 22396942 w 23037085"/>
              <a:gd name="connsiteY1891" fmla="*/ 3117058 h 9444169"/>
              <a:gd name="connsiteX1892" fmla="*/ 22507474 w 23037085"/>
              <a:gd name="connsiteY1892" fmla="*/ 3255620 h 9444169"/>
              <a:gd name="connsiteX1893" fmla="*/ 22593140 w 23037085"/>
              <a:gd name="connsiteY1893" fmla="*/ 3369241 h 9444169"/>
              <a:gd name="connsiteX1894" fmla="*/ 22596304 w 23037085"/>
              <a:gd name="connsiteY1894" fmla="*/ 3389170 h 9444169"/>
              <a:gd name="connsiteX1895" fmla="*/ 22599936 w 23037085"/>
              <a:gd name="connsiteY1895" fmla="*/ 3381796 h 9444169"/>
              <a:gd name="connsiteX1896" fmla="*/ 22758498 w 23037085"/>
              <a:gd name="connsiteY1896" fmla="*/ 3707449 h 9444169"/>
              <a:gd name="connsiteX1897" fmla="*/ 22811354 w 23037085"/>
              <a:gd name="connsiteY1897" fmla="*/ 3763969 h 9444169"/>
              <a:gd name="connsiteX1898" fmla="*/ 22804746 w 23037085"/>
              <a:gd name="connsiteY1898" fmla="*/ 3814431 h 9444169"/>
              <a:gd name="connsiteX1899" fmla="*/ 22758726 w 23037085"/>
              <a:gd name="connsiteY1899" fmla="*/ 3844558 h 9444169"/>
              <a:gd name="connsiteX1900" fmla="*/ 22758938 w 23037085"/>
              <a:gd name="connsiteY1900" fmla="*/ 3845900 h 9444169"/>
              <a:gd name="connsiteX1901" fmla="*/ 22814210 w 23037085"/>
              <a:gd name="connsiteY1901" fmla="*/ 3873612 h 9444169"/>
              <a:gd name="connsiteX1902" fmla="*/ 22899870 w 23037085"/>
              <a:gd name="connsiteY1902" fmla="*/ 3956750 h 9444169"/>
              <a:gd name="connsiteX1903" fmla="*/ 22899870 w 23037085"/>
              <a:gd name="connsiteY1903" fmla="*/ 3987234 h 9444169"/>
              <a:gd name="connsiteX1904" fmla="*/ 22982774 w 23037085"/>
              <a:gd name="connsiteY1904" fmla="*/ 4181225 h 9444169"/>
              <a:gd name="connsiteX1905" fmla="*/ 22955140 w 23037085"/>
              <a:gd name="connsiteY1905" fmla="*/ 4267132 h 9444169"/>
              <a:gd name="connsiteX1906" fmla="*/ 22927508 w 23037085"/>
              <a:gd name="connsiteY1906" fmla="*/ 4284452 h 9444169"/>
              <a:gd name="connsiteX1907" fmla="*/ 22923600 w 23037085"/>
              <a:gd name="connsiteY1907" fmla="*/ 4289840 h 9444169"/>
              <a:gd name="connsiteX1908" fmla="*/ 22905284 w 23037085"/>
              <a:gd name="connsiteY1908" fmla="*/ 4326236 h 9444169"/>
              <a:gd name="connsiteX1909" fmla="*/ 23016276 w 23037085"/>
              <a:gd name="connsiteY1909" fmla="*/ 4381374 h 9444169"/>
              <a:gd name="connsiteX1910" fmla="*/ 23016276 w 23037085"/>
              <a:gd name="connsiteY1910" fmla="*/ 4439266 h 9444169"/>
              <a:gd name="connsiteX1911" fmla="*/ 22905284 w 23037085"/>
              <a:gd name="connsiteY1911" fmla="*/ 4577109 h 9444169"/>
              <a:gd name="connsiteX1912" fmla="*/ 22894800 w 23037085"/>
              <a:gd name="connsiteY1912" fmla="*/ 4588557 h 9444169"/>
              <a:gd name="connsiteX1913" fmla="*/ 22876380 w 23037085"/>
              <a:gd name="connsiteY1913" fmla="*/ 4658432 h 9444169"/>
              <a:gd name="connsiteX1914" fmla="*/ 22812996 w 23037085"/>
              <a:gd name="connsiteY1914" fmla="*/ 4714645 h 9444169"/>
              <a:gd name="connsiteX1915" fmla="*/ 22812886 w 23037085"/>
              <a:gd name="connsiteY1915" fmla="*/ 4714645 h 9444169"/>
              <a:gd name="connsiteX1916" fmla="*/ 22802138 w 23037085"/>
              <a:gd name="connsiteY1916" fmla="*/ 4714645 h 9444169"/>
              <a:gd name="connsiteX1917" fmla="*/ 22796074 w 23037085"/>
              <a:gd name="connsiteY1917" fmla="*/ 4715553 h 9444169"/>
              <a:gd name="connsiteX1918" fmla="*/ 22797846 w 23037085"/>
              <a:gd name="connsiteY1918" fmla="*/ 4729449 h 9444169"/>
              <a:gd name="connsiteX1919" fmla="*/ 22801448 w 23037085"/>
              <a:gd name="connsiteY1919" fmla="*/ 4729449 h 9444169"/>
              <a:gd name="connsiteX1920" fmla="*/ 22828344 w 23037085"/>
              <a:gd name="connsiteY1920" fmla="*/ 4729449 h 9444169"/>
              <a:gd name="connsiteX1921" fmla="*/ 22857932 w 23037085"/>
              <a:gd name="connsiteY1921" fmla="*/ 4780503 h 9444169"/>
              <a:gd name="connsiteX1922" fmla="*/ 22828344 w 23037085"/>
              <a:gd name="connsiteY1922" fmla="*/ 4885160 h 9444169"/>
              <a:gd name="connsiteX1923" fmla="*/ 22828344 w 23037085"/>
              <a:gd name="connsiteY1923" fmla="*/ 4910687 h 9444169"/>
              <a:gd name="connsiteX1924" fmla="*/ 22801448 w 23037085"/>
              <a:gd name="connsiteY1924" fmla="*/ 4910687 h 9444169"/>
              <a:gd name="connsiteX1925" fmla="*/ 22784388 w 23037085"/>
              <a:gd name="connsiteY1925" fmla="*/ 4910687 h 9444169"/>
              <a:gd name="connsiteX1926" fmla="*/ 22784388 w 23037085"/>
              <a:gd name="connsiteY1926" fmla="*/ 4924512 h 9444169"/>
              <a:gd name="connsiteX1927" fmla="*/ 22784388 w 23037085"/>
              <a:gd name="connsiteY1927" fmla="*/ 4927858 h 9444169"/>
              <a:gd name="connsiteX1928" fmla="*/ 22784388 w 23037085"/>
              <a:gd name="connsiteY1928" fmla="*/ 4954605 h 9444169"/>
              <a:gd name="connsiteX1929" fmla="*/ 22811306 w 23037085"/>
              <a:gd name="connsiteY1929" fmla="*/ 5008103 h 9444169"/>
              <a:gd name="connsiteX1930" fmla="*/ 22730548 w 23037085"/>
              <a:gd name="connsiteY1930" fmla="*/ 5061601 h 9444169"/>
              <a:gd name="connsiteX1931" fmla="*/ 22622876 w 23037085"/>
              <a:gd name="connsiteY1931" fmla="*/ 5144525 h 9444169"/>
              <a:gd name="connsiteX1932" fmla="*/ 22622876 w 23037085"/>
              <a:gd name="connsiteY1932" fmla="*/ 5159685 h 9444169"/>
              <a:gd name="connsiteX1933" fmla="*/ 22625834 w 23037085"/>
              <a:gd name="connsiteY1933" fmla="*/ 5158134 h 9444169"/>
              <a:gd name="connsiteX1934" fmla="*/ 22652086 w 23037085"/>
              <a:gd name="connsiteY1934" fmla="*/ 5158134 h 9444169"/>
              <a:gd name="connsiteX1935" fmla="*/ 22642242 w 23037085"/>
              <a:gd name="connsiteY1935" fmla="*/ 5196984 h 9444169"/>
              <a:gd name="connsiteX1936" fmla="*/ 22647994 w 23037085"/>
              <a:gd name="connsiteY1936" fmla="*/ 5230158 h 9444169"/>
              <a:gd name="connsiteX1937" fmla="*/ 22660164 w 23037085"/>
              <a:gd name="connsiteY1937" fmla="*/ 5251293 h 9444169"/>
              <a:gd name="connsiteX1938" fmla="*/ 22743448 w 23037085"/>
              <a:gd name="connsiteY1938" fmla="*/ 5278838 h 9444169"/>
              <a:gd name="connsiteX1939" fmla="*/ 22749690 w 23037085"/>
              <a:gd name="connsiteY1939" fmla="*/ 5295624 h 9444169"/>
              <a:gd name="connsiteX1940" fmla="*/ 22752152 w 23037085"/>
              <a:gd name="connsiteY1940" fmla="*/ 5296300 h 9444169"/>
              <a:gd name="connsiteX1941" fmla="*/ 22763822 w 23037085"/>
              <a:gd name="connsiteY1941" fmla="*/ 5318780 h 9444169"/>
              <a:gd name="connsiteX1942" fmla="*/ 22771778 w 23037085"/>
              <a:gd name="connsiteY1942" fmla="*/ 5355047 h 9444169"/>
              <a:gd name="connsiteX1943" fmla="*/ 22774680 w 23037085"/>
              <a:gd name="connsiteY1943" fmla="*/ 5362847 h 9444169"/>
              <a:gd name="connsiteX1944" fmla="*/ 22773932 w 23037085"/>
              <a:gd name="connsiteY1944" fmla="*/ 5364858 h 9444169"/>
              <a:gd name="connsiteX1945" fmla="*/ 22778408 w 23037085"/>
              <a:gd name="connsiteY1945" fmla="*/ 5385256 h 9444169"/>
              <a:gd name="connsiteX1946" fmla="*/ 22745576 w 23037085"/>
              <a:gd name="connsiteY1946" fmla="*/ 5441139 h 9444169"/>
              <a:gd name="connsiteX1947" fmla="*/ 22743448 w 23037085"/>
              <a:gd name="connsiteY1947" fmla="*/ 5446857 h 9444169"/>
              <a:gd name="connsiteX1948" fmla="*/ 22742102 w 23037085"/>
              <a:gd name="connsiteY1948" fmla="*/ 5447050 h 9444169"/>
              <a:gd name="connsiteX1949" fmla="*/ 22740484 w 23037085"/>
              <a:gd name="connsiteY1949" fmla="*/ 5449804 h 9444169"/>
              <a:gd name="connsiteX1950" fmla="*/ 22740484 w 23037085"/>
              <a:gd name="connsiteY1950" fmla="*/ 5447277 h 9444169"/>
              <a:gd name="connsiteX1951" fmla="*/ 22719156 w 23037085"/>
              <a:gd name="connsiteY1951" fmla="*/ 5450303 h 9444169"/>
              <a:gd name="connsiteX1952" fmla="*/ 22715686 w 23037085"/>
              <a:gd name="connsiteY1952" fmla="*/ 5474402 h 9444169"/>
              <a:gd name="connsiteX1953" fmla="*/ 22699434 w 23037085"/>
              <a:gd name="connsiteY1953" fmla="*/ 5487135 h 9444169"/>
              <a:gd name="connsiteX1954" fmla="*/ 22669816 w 23037085"/>
              <a:gd name="connsiteY1954" fmla="*/ 5560683 h 9444169"/>
              <a:gd name="connsiteX1955" fmla="*/ 22627510 w 23037085"/>
              <a:gd name="connsiteY1955" fmla="*/ 5608977 h 9444169"/>
              <a:gd name="connsiteX1956" fmla="*/ 22629962 w 23037085"/>
              <a:gd name="connsiteY1956" fmla="*/ 5629337 h 9444169"/>
              <a:gd name="connsiteX1957" fmla="*/ 22516200 w 23037085"/>
              <a:gd name="connsiteY1957" fmla="*/ 5683970 h 9444169"/>
              <a:gd name="connsiteX1958" fmla="*/ 22520260 w 23037085"/>
              <a:gd name="connsiteY1958" fmla="*/ 5695966 h 9444169"/>
              <a:gd name="connsiteX1959" fmla="*/ 22522066 w 23037085"/>
              <a:gd name="connsiteY1959" fmla="*/ 5685158 h 9444169"/>
              <a:gd name="connsiteX1960" fmla="*/ 22575338 w 23037085"/>
              <a:gd name="connsiteY1960" fmla="*/ 5710685 h 9444169"/>
              <a:gd name="connsiteX1961" fmla="*/ 22657908 w 23037085"/>
              <a:gd name="connsiteY1961" fmla="*/ 5710685 h 9444169"/>
              <a:gd name="connsiteX1962" fmla="*/ 22711182 w 23037085"/>
              <a:gd name="connsiteY1962" fmla="*/ 5812791 h 9444169"/>
              <a:gd name="connsiteX1963" fmla="*/ 22711182 w 23037085"/>
              <a:gd name="connsiteY1963" fmla="*/ 5866396 h 9444169"/>
              <a:gd name="connsiteX1964" fmla="*/ 22699654 w 23037085"/>
              <a:gd name="connsiteY1964" fmla="*/ 5856446 h 9444169"/>
              <a:gd name="connsiteX1965" fmla="*/ 22713202 w 23037085"/>
              <a:gd name="connsiteY1965" fmla="*/ 5877922 h 9444169"/>
              <a:gd name="connsiteX1966" fmla="*/ 22700954 w 23037085"/>
              <a:gd name="connsiteY1966" fmla="*/ 5881381 h 9444169"/>
              <a:gd name="connsiteX1967" fmla="*/ 22700954 w 23037085"/>
              <a:gd name="connsiteY1967" fmla="*/ 5899748 h 9444169"/>
              <a:gd name="connsiteX1968" fmla="*/ 22617908 w 23037085"/>
              <a:gd name="connsiteY1968" fmla="*/ 6095818 h 9444169"/>
              <a:gd name="connsiteX1969" fmla="*/ 22504414 w 23037085"/>
              <a:gd name="connsiteY1969" fmla="*/ 6178661 h 9444169"/>
              <a:gd name="connsiteX1970" fmla="*/ 22504414 w 23037085"/>
              <a:gd name="connsiteY1970" fmla="*/ 6261507 h 9444169"/>
              <a:gd name="connsiteX1971" fmla="*/ 22559776 w 23037085"/>
              <a:gd name="connsiteY1971" fmla="*/ 6261507 h 9444169"/>
              <a:gd name="connsiteX1972" fmla="*/ 22617908 w 23037085"/>
              <a:gd name="connsiteY1972" fmla="*/ 6374730 h 9444169"/>
              <a:gd name="connsiteX1973" fmla="*/ 22590228 w 23037085"/>
              <a:gd name="connsiteY1973" fmla="*/ 6429961 h 9444169"/>
              <a:gd name="connsiteX1974" fmla="*/ 22532094 w 23037085"/>
              <a:gd name="connsiteY1974" fmla="*/ 6512808 h 9444169"/>
              <a:gd name="connsiteX1975" fmla="*/ 22559776 w 23037085"/>
              <a:gd name="connsiteY1975" fmla="*/ 6570800 h 9444169"/>
              <a:gd name="connsiteX1976" fmla="*/ 22590228 w 23037085"/>
              <a:gd name="connsiteY1976" fmla="*/ 6598416 h 9444169"/>
              <a:gd name="connsiteX1977" fmla="*/ 22532094 w 23037085"/>
              <a:gd name="connsiteY1977" fmla="*/ 6626031 h 9444169"/>
              <a:gd name="connsiteX1978" fmla="*/ 22449052 w 23037085"/>
              <a:gd name="connsiteY1978" fmla="*/ 6598416 h 9444169"/>
              <a:gd name="connsiteX1979" fmla="*/ 22366006 w 23037085"/>
              <a:gd name="connsiteY1979" fmla="*/ 6681262 h 9444169"/>
              <a:gd name="connsiteX1980" fmla="*/ 22385156 w 23037085"/>
              <a:gd name="connsiteY1980" fmla="*/ 6692180 h 9444169"/>
              <a:gd name="connsiteX1981" fmla="*/ 22385156 w 23037085"/>
              <a:gd name="connsiteY1981" fmla="*/ 6689657 h 9444169"/>
              <a:gd name="connsiteX1982" fmla="*/ 22517292 w 23037085"/>
              <a:gd name="connsiteY1982" fmla="*/ 6736333 h 9444169"/>
              <a:gd name="connsiteX1983" fmla="*/ 22475518 w 23037085"/>
              <a:gd name="connsiteY1983" fmla="*/ 6734490 h 9444169"/>
              <a:gd name="connsiteX1984" fmla="*/ 22504712 w 23037085"/>
              <a:gd name="connsiteY1984" fmla="*/ 6744575 h 9444169"/>
              <a:gd name="connsiteX1985" fmla="*/ 22558396 w 23037085"/>
              <a:gd name="connsiteY1985" fmla="*/ 6744575 h 9444169"/>
              <a:gd name="connsiteX1986" fmla="*/ 22562744 w 23037085"/>
              <a:gd name="connsiteY1986" fmla="*/ 6742066 h 9444169"/>
              <a:gd name="connsiteX1987" fmla="*/ 22648716 w 23037085"/>
              <a:gd name="connsiteY1987" fmla="*/ 6742066 h 9444169"/>
              <a:gd name="connsiteX1988" fmla="*/ 22676448 w 23037085"/>
              <a:gd name="connsiteY1988" fmla="*/ 6769479 h 9444169"/>
              <a:gd name="connsiteX1989" fmla="*/ 22648716 w 23037085"/>
              <a:gd name="connsiteY1989" fmla="*/ 6799632 h 9444169"/>
              <a:gd name="connsiteX1990" fmla="*/ 22535012 w 23037085"/>
              <a:gd name="connsiteY1990" fmla="*/ 6854457 h 9444169"/>
              <a:gd name="connsiteX1991" fmla="*/ 22535012 w 23037085"/>
              <a:gd name="connsiteY1991" fmla="*/ 6936698 h 9444169"/>
              <a:gd name="connsiteX1992" fmla="*/ 22562744 w 23037085"/>
              <a:gd name="connsiteY1992" fmla="*/ 6964111 h 9444169"/>
              <a:gd name="connsiteX1993" fmla="*/ 22589438 w 23037085"/>
              <a:gd name="connsiteY1993" fmla="*/ 6977816 h 9444169"/>
              <a:gd name="connsiteX1994" fmla="*/ 22592268 w 23037085"/>
              <a:gd name="connsiteY1994" fmla="*/ 6987986 h 9444169"/>
              <a:gd name="connsiteX1995" fmla="*/ 22593250 w 23037085"/>
              <a:gd name="connsiteY1995" fmla="*/ 6991524 h 9444169"/>
              <a:gd name="connsiteX1996" fmla="*/ 22593250 w 23037085"/>
              <a:gd name="connsiteY1996" fmla="*/ 7021676 h 9444169"/>
              <a:gd name="connsiteX1997" fmla="*/ 22567144 w 23037085"/>
              <a:gd name="connsiteY1997" fmla="*/ 7033342 h 9444169"/>
              <a:gd name="connsiteX1998" fmla="*/ 22593982 w 23037085"/>
              <a:gd name="connsiteY1998" fmla="*/ 7033043 h 9444169"/>
              <a:gd name="connsiteX1999" fmla="*/ 22621480 w 23037085"/>
              <a:gd name="connsiteY1999" fmla="*/ 7059470 h 9444169"/>
              <a:gd name="connsiteX2000" fmla="*/ 22593982 w 23037085"/>
              <a:gd name="connsiteY2000" fmla="*/ 7138750 h 9444169"/>
              <a:gd name="connsiteX2001" fmla="*/ 22563738 w 23037085"/>
              <a:gd name="connsiteY2001" fmla="*/ 7138750 h 9444169"/>
              <a:gd name="connsiteX2002" fmla="*/ 22555274 w 23037085"/>
              <a:gd name="connsiteY2002" fmla="*/ 7138750 h 9444169"/>
              <a:gd name="connsiteX2003" fmla="*/ 22566574 w 23037085"/>
              <a:gd name="connsiteY2003" fmla="*/ 7141839 h 9444169"/>
              <a:gd name="connsiteX2004" fmla="*/ 22495428 w 23037085"/>
              <a:gd name="connsiteY2004" fmla="*/ 7165177 h 9444169"/>
              <a:gd name="connsiteX2005" fmla="*/ 22502026 w 23037085"/>
              <a:gd name="connsiteY2005" fmla="*/ 7151110 h 9444169"/>
              <a:gd name="connsiteX2006" fmla="*/ 22477212 w 23037085"/>
              <a:gd name="connsiteY2006" fmla="*/ 7165177 h 9444169"/>
              <a:gd name="connsiteX2007" fmla="*/ 22467144 w 23037085"/>
              <a:gd name="connsiteY2007" fmla="*/ 7166576 h 9444169"/>
              <a:gd name="connsiteX2008" fmla="*/ 22468168 w 23037085"/>
              <a:gd name="connsiteY2008" fmla="*/ 7170622 h 9444169"/>
              <a:gd name="connsiteX2009" fmla="*/ 22413026 w 23037085"/>
              <a:gd name="connsiteY2009" fmla="*/ 7445627 h 9444169"/>
              <a:gd name="connsiteX2010" fmla="*/ 22415468 w 23037085"/>
              <a:gd name="connsiteY2010" fmla="*/ 7465485 h 9444169"/>
              <a:gd name="connsiteX2011" fmla="*/ 22429572 w 23037085"/>
              <a:gd name="connsiteY2011" fmla="*/ 7449556 h 9444169"/>
              <a:gd name="connsiteX2012" fmla="*/ 22455098 w 23037085"/>
              <a:gd name="connsiteY2012" fmla="*/ 7503506 h 9444169"/>
              <a:gd name="connsiteX2013" fmla="*/ 22480624 w 23037085"/>
              <a:gd name="connsiteY2013" fmla="*/ 7554890 h 9444169"/>
              <a:gd name="connsiteX2014" fmla="*/ 22429572 w 23037085"/>
              <a:gd name="connsiteY2014" fmla="*/ 7606270 h 9444169"/>
              <a:gd name="connsiteX2015" fmla="*/ 22415184 w 23037085"/>
              <a:gd name="connsiteY2015" fmla="*/ 7594616 h 9444169"/>
              <a:gd name="connsiteX2016" fmla="*/ 22413026 w 23037085"/>
              <a:gd name="connsiteY2016" fmla="*/ 7611719 h 9444169"/>
              <a:gd name="connsiteX2017" fmla="*/ 22385454 w 23037085"/>
              <a:gd name="connsiteY2017" fmla="*/ 7696124 h 9444169"/>
              <a:gd name="connsiteX2018" fmla="*/ 22413026 w 23037085"/>
              <a:gd name="connsiteY2018" fmla="*/ 7777810 h 9444169"/>
              <a:gd name="connsiteX2019" fmla="*/ 22402458 w 23037085"/>
              <a:gd name="connsiteY2019" fmla="*/ 7777810 h 9444169"/>
              <a:gd name="connsiteX2020" fmla="*/ 22424916 w 23037085"/>
              <a:gd name="connsiteY2020" fmla="*/ 7787319 h 9444169"/>
              <a:gd name="connsiteX2021" fmla="*/ 22480404 w 23037085"/>
              <a:gd name="connsiteY2021" fmla="*/ 7842180 h 9444169"/>
              <a:gd name="connsiteX2022" fmla="*/ 22479738 w 23037085"/>
              <a:gd name="connsiteY2022" fmla="*/ 7855963 h 9444169"/>
              <a:gd name="connsiteX2023" fmla="*/ 22502290 w 23037085"/>
              <a:gd name="connsiteY2023" fmla="*/ 7925140 h 9444169"/>
              <a:gd name="connsiteX2024" fmla="*/ 22475108 w 23037085"/>
              <a:gd name="connsiteY2024" fmla="*/ 7978933 h 9444169"/>
              <a:gd name="connsiteX2025" fmla="*/ 22366386 w 23037085"/>
              <a:gd name="connsiteY2025" fmla="*/ 8059620 h 9444169"/>
              <a:gd name="connsiteX2026" fmla="*/ 22332664 w 23037085"/>
              <a:gd name="connsiteY2026" fmla="*/ 8059620 h 9444169"/>
              <a:gd name="connsiteX2027" fmla="*/ 22338914 w 23037085"/>
              <a:gd name="connsiteY2027" fmla="*/ 8064374 h 9444169"/>
              <a:gd name="connsiteX2028" fmla="*/ 22335252 w 23037085"/>
              <a:gd name="connsiteY2028" fmla="*/ 8069986 h 9444169"/>
              <a:gd name="connsiteX2029" fmla="*/ 22364560 w 23037085"/>
              <a:gd name="connsiteY2029" fmla="*/ 8077474 h 9444169"/>
              <a:gd name="connsiteX2030" fmla="*/ 22364560 w 23037085"/>
              <a:gd name="connsiteY2030" fmla="*/ 8104847 h 9444169"/>
              <a:gd name="connsiteX2031" fmla="*/ 22447002 w 23037085"/>
              <a:gd name="connsiteY2031" fmla="*/ 8217074 h 9444169"/>
              <a:gd name="connsiteX2032" fmla="*/ 22364560 w 23037085"/>
              <a:gd name="connsiteY2032" fmla="*/ 8271821 h 9444169"/>
              <a:gd name="connsiteX2033" fmla="*/ 22306854 w 23037085"/>
              <a:gd name="connsiteY2033" fmla="*/ 8299195 h 9444169"/>
              <a:gd name="connsiteX2034" fmla="*/ 22251892 w 23037085"/>
              <a:gd name="connsiteY2034" fmla="*/ 8384052 h 9444169"/>
              <a:gd name="connsiteX2035" fmla="*/ 22306854 w 23037085"/>
              <a:gd name="connsiteY2035" fmla="*/ 8438799 h 9444169"/>
              <a:gd name="connsiteX2036" fmla="*/ 22392042 w 23037085"/>
              <a:gd name="connsiteY2036" fmla="*/ 8466172 h 9444169"/>
              <a:gd name="connsiteX2037" fmla="*/ 22529442 w 23037085"/>
              <a:gd name="connsiteY2037" fmla="*/ 8466172 h 9444169"/>
              <a:gd name="connsiteX2038" fmla="*/ 22447002 w 23037085"/>
              <a:gd name="connsiteY2038" fmla="*/ 8520916 h 9444169"/>
              <a:gd name="connsiteX2039" fmla="*/ 22392042 w 23037085"/>
              <a:gd name="connsiteY2039" fmla="*/ 8520916 h 9444169"/>
              <a:gd name="connsiteX2040" fmla="*/ 22279372 w 23037085"/>
              <a:gd name="connsiteY2040" fmla="*/ 8548289 h 9444169"/>
              <a:gd name="connsiteX2041" fmla="*/ 22277294 w 23037085"/>
              <a:gd name="connsiteY2041" fmla="*/ 8573841 h 9444169"/>
              <a:gd name="connsiteX2042" fmla="*/ 22289508 w 23037085"/>
              <a:gd name="connsiteY2042" fmla="*/ 8552296 h 9444169"/>
              <a:gd name="connsiteX2043" fmla="*/ 22394838 w 23037085"/>
              <a:gd name="connsiteY2043" fmla="*/ 8606246 h 9444169"/>
              <a:gd name="connsiteX2044" fmla="*/ 22238124 w 23037085"/>
              <a:gd name="connsiteY2044" fmla="*/ 8709011 h 9444169"/>
              <a:gd name="connsiteX2045" fmla="*/ 22239796 w 23037085"/>
              <a:gd name="connsiteY2045" fmla="*/ 8688886 h 9444169"/>
              <a:gd name="connsiteX2046" fmla="*/ 22224412 w 23037085"/>
              <a:gd name="connsiteY2046" fmla="*/ 8715263 h 9444169"/>
              <a:gd name="connsiteX2047" fmla="*/ 22213246 w 23037085"/>
              <a:gd name="connsiteY2047" fmla="*/ 8723135 h 9444169"/>
              <a:gd name="connsiteX2048" fmla="*/ 22233046 w 23037085"/>
              <a:gd name="connsiteY2048" fmla="*/ 8725018 h 9444169"/>
              <a:gd name="connsiteX2049" fmla="*/ 22233046 w 23037085"/>
              <a:gd name="connsiteY2049" fmla="*/ 8776398 h 9444169"/>
              <a:gd name="connsiteX2050" fmla="*/ 22042082 w 23037085"/>
              <a:gd name="connsiteY2050" fmla="*/ 8856042 h 9444169"/>
              <a:gd name="connsiteX2051" fmla="*/ 22056520 w 23037085"/>
              <a:gd name="connsiteY2051" fmla="*/ 8835102 h 9444169"/>
              <a:gd name="connsiteX2052" fmla="*/ 22029304 w 23037085"/>
              <a:gd name="connsiteY2052" fmla="*/ 8854867 h 9444169"/>
              <a:gd name="connsiteX2053" fmla="*/ 21889154 w 23037085"/>
              <a:gd name="connsiteY2053" fmla="*/ 8936984 h 9444169"/>
              <a:gd name="connsiteX2054" fmla="*/ 21724274 w 23037085"/>
              <a:gd name="connsiteY2054" fmla="*/ 9046478 h 9444169"/>
              <a:gd name="connsiteX2055" fmla="*/ 21686918 w 23037085"/>
              <a:gd name="connsiteY2055" fmla="*/ 9054902 h 9444169"/>
              <a:gd name="connsiteX2056" fmla="*/ 21665152 w 23037085"/>
              <a:gd name="connsiteY2056" fmla="*/ 9047702 h 9444169"/>
              <a:gd name="connsiteX2057" fmla="*/ 21587314 w 23037085"/>
              <a:gd name="connsiteY2057" fmla="*/ 9061272 h 9444169"/>
              <a:gd name="connsiteX2058" fmla="*/ 21508218 w 23037085"/>
              <a:gd name="connsiteY2058" fmla="*/ 9075403 h 9444169"/>
              <a:gd name="connsiteX2059" fmla="*/ 21496954 w 23037085"/>
              <a:gd name="connsiteY2059" fmla="*/ 9090830 h 9444169"/>
              <a:gd name="connsiteX2060" fmla="*/ 21491808 w 23037085"/>
              <a:gd name="connsiteY2060" fmla="*/ 9097880 h 9444169"/>
              <a:gd name="connsiteX2061" fmla="*/ 21455706 w 23037085"/>
              <a:gd name="connsiteY2061" fmla="*/ 9101093 h 9444169"/>
              <a:gd name="connsiteX2062" fmla="*/ 21453958 w 23037085"/>
              <a:gd name="connsiteY2062" fmla="*/ 9101093 h 9444169"/>
              <a:gd name="connsiteX2063" fmla="*/ 21430792 w 23037085"/>
              <a:gd name="connsiteY2063" fmla="*/ 9101093 h 9444169"/>
              <a:gd name="connsiteX2064" fmla="*/ 21417130 w 23037085"/>
              <a:gd name="connsiteY2064" fmla="*/ 9111307 h 9444169"/>
              <a:gd name="connsiteX2065" fmla="*/ 21172216 w 23037085"/>
              <a:gd name="connsiteY2065" fmla="*/ 9162360 h 9444169"/>
              <a:gd name="connsiteX2066" fmla="*/ 21061872 w 23037085"/>
              <a:gd name="connsiteY2066" fmla="*/ 9162360 h 9444169"/>
              <a:gd name="connsiteX2067" fmla="*/ 21115958 w 23037085"/>
              <a:gd name="connsiteY2067" fmla="*/ 9145449 h 9444169"/>
              <a:gd name="connsiteX2068" fmla="*/ 21042900 w 23037085"/>
              <a:gd name="connsiteY2068" fmla="*/ 9161154 h 9444169"/>
              <a:gd name="connsiteX2069" fmla="*/ 20987566 w 23037085"/>
              <a:gd name="connsiteY2069" fmla="*/ 9188214 h 9444169"/>
              <a:gd name="connsiteX2070" fmla="*/ 20959898 w 23037085"/>
              <a:gd name="connsiteY2070" fmla="*/ 9215278 h 9444169"/>
              <a:gd name="connsiteX2071" fmla="*/ 21098234 w 23037085"/>
              <a:gd name="connsiteY2071" fmla="*/ 9269398 h 9444169"/>
              <a:gd name="connsiteX2072" fmla="*/ 21184002 w 23037085"/>
              <a:gd name="connsiteY2072" fmla="*/ 9296459 h 9444169"/>
              <a:gd name="connsiteX2073" fmla="*/ 21015232 w 23037085"/>
              <a:gd name="connsiteY2073" fmla="*/ 9269398 h 9444169"/>
              <a:gd name="connsiteX2074" fmla="*/ 20680458 w 23037085"/>
              <a:gd name="connsiteY2074" fmla="*/ 9242338 h 9444169"/>
              <a:gd name="connsiteX2075" fmla="*/ 20425920 w 23037085"/>
              <a:gd name="connsiteY2075" fmla="*/ 9269398 h 9444169"/>
              <a:gd name="connsiteX2076" fmla="*/ 19642938 w 23037085"/>
              <a:gd name="connsiteY2076" fmla="*/ 9326227 h 9444169"/>
              <a:gd name="connsiteX2077" fmla="*/ 19335830 w 23037085"/>
              <a:gd name="connsiteY2077" fmla="*/ 9380348 h 9444169"/>
              <a:gd name="connsiteX2078" fmla="*/ 19259898 w 23037085"/>
              <a:gd name="connsiteY2078" fmla="*/ 9392789 h 9444169"/>
              <a:gd name="connsiteX2079" fmla="*/ 19331486 w 23037085"/>
              <a:gd name="connsiteY2079" fmla="*/ 9392789 h 9444169"/>
              <a:gd name="connsiteX2080" fmla="*/ 19218148 w 23037085"/>
              <a:gd name="connsiteY2080" fmla="*/ 9418479 h 9444169"/>
              <a:gd name="connsiteX2081" fmla="*/ 18883652 w 23037085"/>
              <a:gd name="connsiteY2081" fmla="*/ 9444169 h 9444169"/>
              <a:gd name="connsiteX2082" fmla="*/ 18267190 w 23037085"/>
              <a:gd name="connsiteY2082" fmla="*/ 9444169 h 9444169"/>
              <a:gd name="connsiteX2083" fmla="*/ 17791712 w 23037085"/>
              <a:gd name="connsiteY2083" fmla="*/ 9418479 h 9444169"/>
              <a:gd name="connsiteX2084" fmla="*/ 17457220 w 23037085"/>
              <a:gd name="connsiteY2084" fmla="*/ 9418479 h 9444169"/>
              <a:gd name="connsiteX2085" fmla="*/ 17119962 w 23037085"/>
              <a:gd name="connsiteY2085" fmla="*/ 9392789 h 9444169"/>
              <a:gd name="connsiteX2086" fmla="*/ 17064674 w 23037085"/>
              <a:gd name="connsiteY2086" fmla="*/ 9392789 h 9444169"/>
              <a:gd name="connsiteX2087" fmla="*/ 16981744 w 23037085"/>
              <a:gd name="connsiteY2087" fmla="*/ 9367095 h 9444169"/>
              <a:gd name="connsiteX2088" fmla="*/ 16981744 w 23037085"/>
              <a:gd name="connsiteY2088" fmla="*/ 9353640 h 9444169"/>
              <a:gd name="connsiteX2089" fmla="*/ 16978622 w 23037085"/>
              <a:gd name="connsiteY2089" fmla="*/ 9353597 h 9444169"/>
              <a:gd name="connsiteX2090" fmla="*/ 16978978 w 23037085"/>
              <a:gd name="connsiteY2090" fmla="*/ 9358401 h 9444169"/>
              <a:gd name="connsiteX2091" fmla="*/ 16389808 w 23037085"/>
              <a:gd name="connsiteY2091" fmla="*/ 9302466 h 9444169"/>
              <a:gd name="connsiteX2092" fmla="*/ 16221076 w 23037085"/>
              <a:gd name="connsiteY2092" fmla="*/ 9275829 h 9444169"/>
              <a:gd name="connsiteX2093" fmla="*/ 16236734 w 23037085"/>
              <a:gd name="connsiteY2093" fmla="*/ 9271715 h 9444169"/>
              <a:gd name="connsiteX2094" fmla="*/ 16206132 w 23037085"/>
              <a:gd name="connsiteY2094" fmla="*/ 9270712 h 9444169"/>
              <a:gd name="connsiteX2095" fmla="*/ 15870454 w 23037085"/>
              <a:gd name="connsiteY2095" fmla="*/ 9244285 h 9444169"/>
              <a:gd name="connsiteX2096" fmla="*/ 15531720 w 23037085"/>
              <a:gd name="connsiteY2096" fmla="*/ 9219153 h 9444169"/>
              <a:gd name="connsiteX2097" fmla="*/ 15521262 w 23037085"/>
              <a:gd name="connsiteY2097" fmla="*/ 9222555 h 9444169"/>
              <a:gd name="connsiteX2098" fmla="*/ 15327636 w 23037085"/>
              <a:gd name="connsiteY2098" fmla="*/ 9116012 h 9444169"/>
              <a:gd name="connsiteX2099" fmla="*/ 15335498 w 23037085"/>
              <a:gd name="connsiteY2099" fmla="*/ 9116328 h 9444169"/>
              <a:gd name="connsiteX2100" fmla="*/ 15319444 w 23037085"/>
              <a:gd name="connsiteY2100" fmla="*/ 9108741 h 9444169"/>
              <a:gd name="connsiteX2101" fmla="*/ 15233776 w 23037085"/>
              <a:gd name="connsiteY2101" fmla="*/ 9108741 h 9444169"/>
              <a:gd name="connsiteX2102" fmla="*/ 15207544 w 23037085"/>
              <a:gd name="connsiteY2102" fmla="*/ 9102627 h 9444169"/>
              <a:gd name="connsiteX2103" fmla="*/ 15117982 w 23037085"/>
              <a:gd name="connsiteY2103" fmla="*/ 9102627 h 9444169"/>
              <a:gd name="connsiteX2104" fmla="*/ 15063524 w 23037085"/>
              <a:gd name="connsiteY2104" fmla="*/ 9125602 h 9444169"/>
              <a:gd name="connsiteX2105" fmla="*/ 14592478 w 23037085"/>
              <a:gd name="connsiteY2105" fmla="*/ 9079656 h 9444169"/>
              <a:gd name="connsiteX2106" fmla="*/ 14649656 w 23037085"/>
              <a:gd name="connsiteY2106" fmla="*/ 9054386 h 9444169"/>
              <a:gd name="connsiteX2107" fmla="*/ 14655040 w 23037085"/>
              <a:gd name="connsiteY2107" fmla="*/ 9054453 h 9444169"/>
              <a:gd name="connsiteX2108" fmla="*/ 14647912 w 23037085"/>
              <a:gd name="connsiteY2108" fmla="*/ 9052225 h 9444169"/>
              <a:gd name="connsiteX2109" fmla="*/ 14451702 w 23037085"/>
              <a:gd name="connsiteY2109" fmla="*/ 8998400 h 9444169"/>
              <a:gd name="connsiteX2110" fmla="*/ 14506972 w 23037085"/>
              <a:gd name="connsiteY2110" fmla="*/ 8971486 h 9444169"/>
              <a:gd name="connsiteX2111" fmla="*/ 14589876 w 23037085"/>
              <a:gd name="connsiteY2111" fmla="*/ 8944571 h 9444169"/>
              <a:gd name="connsiteX2112" fmla="*/ 14396432 w 23037085"/>
              <a:gd name="connsiteY2112" fmla="*/ 8917657 h 9444169"/>
              <a:gd name="connsiteX2113" fmla="*/ 14414632 w 23037085"/>
              <a:gd name="connsiteY2113" fmla="*/ 8909052 h 9444169"/>
              <a:gd name="connsiteX2114" fmla="*/ 14388608 w 23037085"/>
              <a:gd name="connsiteY2114" fmla="*/ 8908628 h 9444169"/>
              <a:gd name="connsiteX2115" fmla="*/ 13967592 w 23037085"/>
              <a:gd name="connsiteY2115" fmla="*/ 8881522 h 9444169"/>
              <a:gd name="connsiteX2116" fmla="*/ 13968244 w 23037085"/>
              <a:gd name="connsiteY2116" fmla="*/ 8879362 h 9444169"/>
              <a:gd name="connsiteX2117" fmla="*/ 13802270 w 23037085"/>
              <a:gd name="connsiteY2117" fmla="*/ 8879362 h 9444169"/>
              <a:gd name="connsiteX2118" fmla="*/ 13800248 w 23037085"/>
              <a:gd name="connsiteY2118" fmla="*/ 8875212 h 9444169"/>
              <a:gd name="connsiteX2119" fmla="*/ 13798042 w 23037085"/>
              <a:gd name="connsiteY2119" fmla="*/ 8880547 h 9444169"/>
              <a:gd name="connsiteX2120" fmla="*/ 13465232 w 23037085"/>
              <a:gd name="connsiteY2120" fmla="*/ 8853650 h 9444169"/>
              <a:gd name="connsiteX2121" fmla="*/ 13465232 w 23037085"/>
              <a:gd name="connsiteY2121" fmla="*/ 8824067 h 9444169"/>
              <a:gd name="connsiteX2122" fmla="*/ 13495240 w 23037085"/>
              <a:gd name="connsiteY2122" fmla="*/ 8824067 h 9444169"/>
              <a:gd name="connsiteX2123" fmla="*/ 13508514 w 23037085"/>
              <a:gd name="connsiteY2123" fmla="*/ 8811238 h 9444169"/>
              <a:gd name="connsiteX2124" fmla="*/ 13487400 w 23037085"/>
              <a:gd name="connsiteY2124" fmla="*/ 8819284 h 9444169"/>
              <a:gd name="connsiteX2125" fmla="*/ 13430880 w 23037085"/>
              <a:gd name="connsiteY2125" fmla="*/ 8740946 h 9444169"/>
              <a:gd name="connsiteX2126" fmla="*/ 13430880 w 23037085"/>
              <a:gd name="connsiteY2126" fmla="*/ 8714836 h 9444169"/>
              <a:gd name="connsiteX2127" fmla="*/ 13595054 w 23037085"/>
              <a:gd name="connsiteY2127" fmla="*/ 8688722 h 9444169"/>
              <a:gd name="connsiteX2128" fmla="*/ 13839966 w 23037085"/>
              <a:gd name="connsiteY2128" fmla="*/ 8688722 h 9444169"/>
              <a:gd name="connsiteX2129" fmla="*/ 13863514 w 23037085"/>
              <a:gd name="connsiteY2129" fmla="*/ 8691986 h 9444169"/>
              <a:gd name="connsiteX2130" fmla="*/ 13864380 w 23037085"/>
              <a:gd name="connsiteY2130" fmla="*/ 8697872 h 9444169"/>
              <a:gd name="connsiteX2131" fmla="*/ 13878226 w 23037085"/>
              <a:gd name="connsiteY2131" fmla="*/ 8697872 h 9444169"/>
              <a:gd name="connsiteX2132" fmla="*/ 13878226 w 23037085"/>
              <a:gd name="connsiteY2132" fmla="*/ 8689587 h 9444169"/>
              <a:gd name="connsiteX2133" fmla="*/ 13878226 w 23037085"/>
              <a:gd name="connsiteY2133" fmla="*/ 8672555 h 9444169"/>
              <a:gd name="connsiteX2134" fmla="*/ 13870162 w 23037085"/>
              <a:gd name="connsiteY2134" fmla="*/ 8652417 h 9444169"/>
              <a:gd name="connsiteX2135" fmla="*/ 13857318 w 23037085"/>
              <a:gd name="connsiteY2135" fmla="*/ 8637830 h 9444169"/>
              <a:gd name="connsiteX2136" fmla="*/ 13858994 w 23037085"/>
              <a:gd name="connsiteY2136" fmla="*/ 8637830 h 9444169"/>
              <a:gd name="connsiteX2137" fmla="*/ 13850654 w 23037085"/>
              <a:gd name="connsiteY2137" fmla="*/ 8635794 h 9444169"/>
              <a:gd name="connsiteX2138" fmla="*/ 13690520 w 23037085"/>
              <a:gd name="connsiteY2138" fmla="*/ 8608182 h 9444169"/>
              <a:gd name="connsiteX2139" fmla="*/ 13635082 w 23037085"/>
              <a:gd name="connsiteY2139" fmla="*/ 8582858 h 9444169"/>
              <a:gd name="connsiteX2140" fmla="*/ 13483144 w 23037085"/>
              <a:gd name="connsiteY2140" fmla="*/ 8580389 h 9444169"/>
              <a:gd name="connsiteX2141" fmla="*/ 13474642 w 23037085"/>
              <a:gd name="connsiteY2141" fmla="*/ 8579314 h 9444169"/>
              <a:gd name="connsiteX2142" fmla="*/ 13431556 w 23037085"/>
              <a:gd name="connsiteY2142" fmla="*/ 8579314 h 9444169"/>
              <a:gd name="connsiteX2143" fmla="*/ 13352286 w 23037085"/>
              <a:gd name="connsiteY2143" fmla="*/ 8575951 h 9444169"/>
              <a:gd name="connsiteX2144" fmla="*/ 13308206 w 23037085"/>
              <a:gd name="connsiteY2144" fmla="*/ 8558246 h 9444169"/>
              <a:gd name="connsiteX2145" fmla="*/ 13298012 w 23037085"/>
              <a:gd name="connsiteY2145" fmla="*/ 8556955 h 9444169"/>
              <a:gd name="connsiteX2146" fmla="*/ 12987382 w 23037085"/>
              <a:gd name="connsiteY2146" fmla="*/ 8530172 h 9444169"/>
              <a:gd name="connsiteX2147" fmla="*/ 13074676 w 23037085"/>
              <a:gd name="connsiteY2147" fmla="*/ 8517777 h 9444169"/>
              <a:gd name="connsiteX2148" fmla="*/ 12989076 w 23037085"/>
              <a:gd name="connsiteY2148" fmla="*/ 8517777 h 9444169"/>
              <a:gd name="connsiteX2149" fmla="*/ 12961332 w 23037085"/>
              <a:gd name="connsiteY2149" fmla="*/ 8517777 h 9444169"/>
              <a:gd name="connsiteX2150" fmla="*/ 12945154 w 23037085"/>
              <a:gd name="connsiteY2150" fmla="*/ 8512969 h 9444169"/>
              <a:gd name="connsiteX2151" fmla="*/ 12891970 w 23037085"/>
              <a:gd name="connsiteY2151" fmla="*/ 8497165 h 9444169"/>
              <a:gd name="connsiteX2152" fmla="*/ 12838784 w 23037085"/>
              <a:gd name="connsiteY2152" fmla="*/ 8512969 h 9444169"/>
              <a:gd name="connsiteX2153" fmla="*/ 12822610 w 23037085"/>
              <a:gd name="connsiteY2153" fmla="*/ 8517777 h 9444169"/>
              <a:gd name="connsiteX2154" fmla="*/ 12736604 w 23037085"/>
              <a:gd name="connsiteY2154" fmla="*/ 8517777 h 9444169"/>
              <a:gd name="connsiteX2155" fmla="*/ 12718854 w 23037085"/>
              <a:gd name="connsiteY2155" fmla="*/ 8512649 h 9444169"/>
              <a:gd name="connsiteX2156" fmla="*/ 12649128 w 23037085"/>
              <a:gd name="connsiteY2156" fmla="*/ 8510051 h 9444169"/>
              <a:gd name="connsiteX2157" fmla="*/ 12573932 w 23037085"/>
              <a:gd name="connsiteY2157" fmla="*/ 8490450 h 9444169"/>
              <a:gd name="connsiteX2158" fmla="*/ 12570138 w 23037085"/>
              <a:gd name="connsiteY2158" fmla="*/ 8490293 h 9444169"/>
              <a:gd name="connsiteX2159" fmla="*/ 12203914 w 23037085"/>
              <a:gd name="connsiteY2159" fmla="*/ 8490293 h 9444169"/>
              <a:gd name="connsiteX2160" fmla="*/ 12193444 w 23037085"/>
              <a:gd name="connsiteY2160" fmla="*/ 8476030 h 9444169"/>
              <a:gd name="connsiteX2161" fmla="*/ 12188124 w 23037085"/>
              <a:gd name="connsiteY2161" fmla="*/ 8488464 h 9444169"/>
              <a:gd name="connsiteX2162" fmla="*/ 11991534 w 23037085"/>
              <a:gd name="connsiteY2162" fmla="*/ 8488464 h 9444169"/>
              <a:gd name="connsiteX2163" fmla="*/ 11711874 w 23037085"/>
              <a:gd name="connsiteY2163" fmla="*/ 8461681 h 9444169"/>
              <a:gd name="connsiteX2164" fmla="*/ 11656498 w 23037085"/>
              <a:gd name="connsiteY2164" fmla="*/ 8461681 h 9444169"/>
              <a:gd name="connsiteX2165" fmla="*/ 11573430 w 23037085"/>
              <a:gd name="connsiteY2165" fmla="*/ 8461681 h 9444169"/>
              <a:gd name="connsiteX2166" fmla="*/ 11562394 w 23037085"/>
              <a:gd name="connsiteY2166" fmla="*/ 8455902 h 9444169"/>
              <a:gd name="connsiteX2167" fmla="*/ 11563306 w 23037085"/>
              <a:gd name="connsiteY2167" fmla="*/ 8460457 h 9444169"/>
              <a:gd name="connsiteX2168" fmla="*/ 11004154 w 23037085"/>
              <a:gd name="connsiteY2168" fmla="*/ 8460457 h 9444169"/>
              <a:gd name="connsiteX2169" fmla="*/ 10862902 w 23037085"/>
              <a:gd name="connsiteY2169" fmla="*/ 8460457 h 9444169"/>
              <a:gd name="connsiteX2170" fmla="*/ 10791684 w 23037085"/>
              <a:gd name="connsiteY2170" fmla="*/ 8477325 h 9444169"/>
              <a:gd name="connsiteX2171" fmla="*/ 10779756 w 23037085"/>
              <a:gd name="connsiteY2171" fmla="*/ 8480151 h 9444169"/>
              <a:gd name="connsiteX2172" fmla="*/ 10767828 w 23037085"/>
              <a:gd name="connsiteY2172" fmla="*/ 8477325 h 9444169"/>
              <a:gd name="connsiteX2173" fmla="*/ 10696692 w 23037085"/>
              <a:gd name="connsiteY2173" fmla="*/ 8460457 h 9444169"/>
              <a:gd name="connsiteX2174" fmla="*/ 10638572 w 23037085"/>
              <a:gd name="connsiteY2174" fmla="*/ 8460457 h 9444169"/>
              <a:gd name="connsiteX2175" fmla="*/ 10614868 w 23037085"/>
              <a:gd name="connsiteY2175" fmla="*/ 8477325 h 9444169"/>
              <a:gd name="connsiteX2176" fmla="*/ 10610900 w 23037085"/>
              <a:gd name="connsiteY2176" fmla="*/ 8480151 h 9444169"/>
              <a:gd name="connsiteX2177" fmla="*/ 10606924 w 23037085"/>
              <a:gd name="connsiteY2177" fmla="*/ 8477325 h 9444169"/>
              <a:gd name="connsiteX2178" fmla="*/ 10583220 w 23037085"/>
              <a:gd name="connsiteY2178" fmla="*/ 8460457 h 9444169"/>
              <a:gd name="connsiteX2179" fmla="*/ 10565458 w 23037085"/>
              <a:gd name="connsiteY2179" fmla="*/ 8459724 h 9444169"/>
              <a:gd name="connsiteX2180" fmla="*/ 10583253 w 23037085"/>
              <a:gd name="connsiteY2180" fmla="*/ 8465126 h 9444169"/>
              <a:gd name="connsiteX2181" fmla="*/ 10365346 w 23037085"/>
              <a:gd name="connsiteY2181" fmla="*/ 8465126 h 9444169"/>
              <a:gd name="connsiteX2182" fmla="*/ 10311542 w 23037085"/>
              <a:gd name="connsiteY2182" fmla="*/ 8488464 h 9444169"/>
              <a:gd name="connsiteX2183" fmla="*/ 10120544 w 23037085"/>
              <a:gd name="connsiteY2183" fmla="*/ 8465126 h 9444169"/>
              <a:gd name="connsiteX2184" fmla="*/ 10139416 w 23037085"/>
              <a:gd name="connsiteY2184" fmla="*/ 8459126 h 9444169"/>
              <a:gd name="connsiteX2185" fmla="*/ 10107192 w 23037085"/>
              <a:gd name="connsiteY2185" fmla="*/ 8460457 h 9444169"/>
              <a:gd name="connsiteX2186" fmla="*/ 9996484 w 23037085"/>
              <a:gd name="connsiteY2186" fmla="*/ 8434201 h 9444169"/>
              <a:gd name="connsiteX2187" fmla="*/ 9714152 w 23037085"/>
              <a:gd name="connsiteY2187" fmla="*/ 8460457 h 9444169"/>
              <a:gd name="connsiteX2188" fmla="*/ 9548028 w 23037085"/>
              <a:gd name="connsiteY2188" fmla="*/ 8460457 h 9444169"/>
              <a:gd name="connsiteX2189" fmla="*/ 8595792 w 23037085"/>
              <a:gd name="connsiteY2189" fmla="*/ 8486713 h 9444169"/>
              <a:gd name="connsiteX2190" fmla="*/ 8510248 w 23037085"/>
              <a:gd name="connsiteY2190" fmla="*/ 8486713 h 9444169"/>
              <a:gd name="connsiteX2191" fmla="*/ 8061436 w 23037085"/>
              <a:gd name="connsiteY2191" fmla="*/ 8486713 h 9444169"/>
              <a:gd name="connsiteX2192" fmla="*/ 8051170 w 23037085"/>
              <a:gd name="connsiteY2192" fmla="*/ 8487115 h 9444169"/>
              <a:gd name="connsiteX2193" fmla="*/ 7977071 w 23037085"/>
              <a:gd name="connsiteY2193" fmla="*/ 8517286 h 9444169"/>
              <a:gd name="connsiteX2194" fmla="*/ 7894338 w 23037085"/>
              <a:gd name="connsiteY2194" fmla="*/ 8510556 h 9444169"/>
              <a:gd name="connsiteX2195" fmla="*/ 7726104 w 23037085"/>
              <a:gd name="connsiteY2195" fmla="*/ 8510556 h 9444169"/>
              <a:gd name="connsiteX2196" fmla="*/ 7585454 w 23037085"/>
              <a:gd name="connsiteY2196" fmla="*/ 8537474 h 9444169"/>
              <a:gd name="connsiteX2197" fmla="*/ 7502718 w 23037085"/>
              <a:gd name="connsiteY2197" fmla="*/ 8510556 h 9444169"/>
              <a:gd name="connsiteX2198" fmla="*/ 7334488 w 23037085"/>
              <a:gd name="connsiteY2198" fmla="*/ 8483638 h 9444169"/>
              <a:gd name="connsiteX2199" fmla="*/ 7302901 w 23037085"/>
              <a:gd name="connsiteY2199" fmla="*/ 8483090 h 9444169"/>
              <a:gd name="connsiteX2200" fmla="*/ 7324339 w 23037085"/>
              <a:gd name="connsiteY2200" fmla="*/ 8493546 h 9444169"/>
              <a:gd name="connsiteX2201" fmla="*/ 7296759 w 23037085"/>
              <a:gd name="connsiteY2201" fmla="*/ 8547335 h 9444169"/>
              <a:gd name="connsiteX2202" fmla="*/ 7018309 w 23037085"/>
              <a:gd name="connsiteY2202" fmla="*/ 8574232 h 9444169"/>
              <a:gd name="connsiteX2203" fmla="*/ 6681927 w 23037085"/>
              <a:gd name="connsiteY2203" fmla="*/ 8630712 h 9444169"/>
              <a:gd name="connsiteX2204" fmla="*/ 6516672 w 23037085"/>
              <a:gd name="connsiteY2204" fmla="*/ 8630712 h 9444169"/>
              <a:gd name="connsiteX2205" fmla="*/ 6464014 w 23037085"/>
              <a:gd name="connsiteY2205" fmla="*/ 8618890 h 9444169"/>
              <a:gd name="connsiteX2206" fmla="*/ 6456757 w 23037085"/>
              <a:gd name="connsiteY2206" fmla="*/ 8617267 h 9444169"/>
              <a:gd name="connsiteX2207" fmla="*/ 6376181 w 23037085"/>
              <a:gd name="connsiteY2207" fmla="*/ 8603819 h 9444169"/>
              <a:gd name="connsiteX2208" fmla="*/ 6376181 w 23037085"/>
              <a:gd name="connsiteY2208" fmla="*/ 8574232 h 9444169"/>
              <a:gd name="connsiteX2209" fmla="*/ 6348719 w 23037085"/>
              <a:gd name="connsiteY2209" fmla="*/ 8557157 h 9444169"/>
              <a:gd name="connsiteX2210" fmla="*/ 6338324 w 23037085"/>
              <a:gd name="connsiteY2210" fmla="*/ 8550698 h 9444169"/>
              <a:gd name="connsiteX2211" fmla="*/ 6321093 w 23037085"/>
              <a:gd name="connsiteY2211" fmla="*/ 8547335 h 9444169"/>
              <a:gd name="connsiteX2212" fmla="*/ 6293513 w 23037085"/>
              <a:gd name="connsiteY2212" fmla="*/ 8547335 h 9444169"/>
              <a:gd name="connsiteX2213" fmla="*/ 6265940 w 23037085"/>
              <a:gd name="connsiteY2213" fmla="*/ 8547335 h 9444169"/>
              <a:gd name="connsiteX2214" fmla="*/ 6125311 w 23037085"/>
              <a:gd name="connsiteY2214" fmla="*/ 8520439 h 9444169"/>
              <a:gd name="connsiteX2215" fmla="*/ 5986159 w 23037085"/>
              <a:gd name="connsiteY2215" fmla="*/ 8540613 h 9444169"/>
              <a:gd name="connsiteX2216" fmla="*/ 5984113 w 23037085"/>
              <a:gd name="connsiteY2216" fmla="*/ 8540314 h 9444169"/>
              <a:gd name="connsiteX2217" fmla="*/ 5977814 w 23037085"/>
              <a:gd name="connsiteY2217" fmla="*/ 8541560 h 9444169"/>
              <a:gd name="connsiteX2218" fmla="*/ 5936288 w 23037085"/>
              <a:gd name="connsiteY2218" fmla="*/ 8533346 h 9444169"/>
              <a:gd name="connsiteX2219" fmla="*/ 5847231 w 23037085"/>
              <a:gd name="connsiteY2219" fmla="*/ 8520439 h 9444169"/>
              <a:gd name="connsiteX2220" fmla="*/ 5679146 w 23037085"/>
              <a:gd name="connsiteY2220" fmla="*/ 8493546 h 9444169"/>
              <a:gd name="connsiteX2221" fmla="*/ 5667766 w 23037085"/>
              <a:gd name="connsiteY2221" fmla="*/ 8501830 h 9444169"/>
              <a:gd name="connsiteX2222" fmla="*/ 5651527 w 23037085"/>
              <a:gd name="connsiteY2222" fmla="*/ 8513716 h 9444169"/>
              <a:gd name="connsiteX2223" fmla="*/ 5635304 w 23037085"/>
              <a:gd name="connsiteY2223" fmla="*/ 8501830 h 9444169"/>
              <a:gd name="connsiteX2224" fmla="*/ 5623980 w 23037085"/>
              <a:gd name="connsiteY2224" fmla="*/ 8493546 h 9444169"/>
              <a:gd name="connsiteX2225" fmla="*/ 5538728 w 23037085"/>
              <a:gd name="connsiteY2225" fmla="*/ 8455720 h 9444169"/>
              <a:gd name="connsiteX2226" fmla="*/ 5539917 w 23037085"/>
              <a:gd name="connsiteY2226" fmla="*/ 8436005 h 9444169"/>
              <a:gd name="connsiteX2227" fmla="*/ 5536849 w 23037085"/>
              <a:gd name="connsiteY2227" fmla="*/ 8435952 h 9444169"/>
              <a:gd name="connsiteX2228" fmla="*/ 5254929 w 23037085"/>
              <a:gd name="connsiteY2228" fmla="*/ 8435952 h 9444169"/>
              <a:gd name="connsiteX2229" fmla="*/ 5144378 w 23037085"/>
              <a:gd name="connsiteY2229" fmla="*/ 8409696 h 9444169"/>
              <a:gd name="connsiteX2230" fmla="*/ 5031059 w 23037085"/>
              <a:gd name="connsiteY2230" fmla="*/ 8383443 h 9444169"/>
              <a:gd name="connsiteX2231" fmla="*/ 4389882 w 23037085"/>
              <a:gd name="connsiteY2231" fmla="*/ 8354561 h 9444169"/>
              <a:gd name="connsiteX2232" fmla="*/ 4370027 w 23037085"/>
              <a:gd name="connsiteY2232" fmla="*/ 8368867 h 9444169"/>
              <a:gd name="connsiteX2233" fmla="*/ 4368817 w 23037085"/>
              <a:gd name="connsiteY2233" fmla="*/ 8377351 h 9444169"/>
              <a:gd name="connsiteX2234" fmla="*/ 4347377 w 23037085"/>
              <a:gd name="connsiteY2234" fmla="*/ 8380415 h 9444169"/>
              <a:gd name="connsiteX2235" fmla="*/ 4325099 w 23037085"/>
              <a:gd name="connsiteY2235" fmla="*/ 8380415 h 9444169"/>
              <a:gd name="connsiteX2236" fmla="*/ 4325099 w 23037085"/>
              <a:gd name="connsiteY2236" fmla="*/ 8355910 h 9444169"/>
              <a:gd name="connsiteX2237" fmla="*/ 4333583 w 23037085"/>
              <a:gd name="connsiteY2237" fmla="*/ 8355910 h 9444169"/>
              <a:gd name="connsiteX2238" fmla="*/ 4331843 w 23037085"/>
              <a:gd name="connsiteY2238" fmla="*/ 8354561 h 9444169"/>
              <a:gd name="connsiteX2239" fmla="*/ 4221295 w 23037085"/>
              <a:gd name="connsiteY2239" fmla="*/ 8354561 h 9444169"/>
              <a:gd name="connsiteX2240" fmla="*/ 4213694 w 23037085"/>
              <a:gd name="connsiteY2240" fmla="*/ 8352988 h 9444169"/>
              <a:gd name="connsiteX2241" fmla="*/ 4213694 w 23037085"/>
              <a:gd name="connsiteY2241" fmla="*/ 8378187 h 9444169"/>
              <a:gd name="connsiteX2242" fmla="*/ 4158876 w 23037085"/>
              <a:gd name="connsiteY2242" fmla="*/ 8378187 h 9444169"/>
              <a:gd name="connsiteX2243" fmla="*/ 3991671 w 23037085"/>
              <a:gd name="connsiteY2243" fmla="*/ 8378187 h 9444169"/>
              <a:gd name="connsiteX2244" fmla="*/ 3964261 w 23037085"/>
              <a:gd name="connsiteY2244" fmla="*/ 8378187 h 9444169"/>
              <a:gd name="connsiteX2245" fmla="*/ 3657264 w 23037085"/>
              <a:gd name="connsiteY2245" fmla="*/ 8321707 h 9444169"/>
              <a:gd name="connsiteX2246" fmla="*/ 3640132 w 23037085"/>
              <a:gd name="connsiteY2246" fmla="*/ 8294810 h 9444169"/>
              <a:gd name="connsiteX2247" fmla="*/ 3624439 w 23037085"/>
              <a:gd name="connsiteY2247" fmla="*/ 8283611 h 9444169"/>
              <a:gd name="connsiteX2248" fmla="*/ 3617588 w 23037085"/>
              <a:gd name="connsiteY2248" fmla="*/ 8292419 h 9444169"/>
              <a:gd name="connsiteX2249" fmla="*/ 3566539 w 23037085"/>
              <a:gd name="connsiteY2249" fmla="*/ 8292419 h 9444169"/>
              <a:gd name="connsiteX2250" fmla="*/ 3592065 w 23037085"/>
              <a:gd name="connsiteY2250" fmla="*/ 8196790 h 9444169"/>
              <a:gd name="connsiteX2251" fmla="*/ 3616407 w 23037085"/>
              <a:gd name="connsiteY2251" fmla="*/ 8206519 h 9444169"/>
              <a:gd name="connsiteX2252" fmla="*/ 3579115 w 23037085"/>
              <a:gd name="connsiteY2252" fmla="*/ 8177882 h 9444169"/>
              <a:gd name="connsiteX2253" fmla="*/ 3273886 w 23037085"/>
              <a:gd name="connsiteY2253" fmla="*/ 8151249 h 9444169"/>
              <a:gd name="connsiteX2254" fmla="*/ 2883397 w 23037085"/>
              <a:gd name="connsiteY2254" fmla="*/ 8095314 h 9444169"/>
              <a:gd name="connsiteX2255" fmla="*/ 2550656 w 23037085"/>
              <a:gd name="connsiteY2255" fmla="*/ 8068677 h 9444169"/>
              <a:gd name="connsiteX2256" fmla="*/ 2355411 w 23037085"/>
              <a:gd name="connsiteY2256" fmla="*/ 8042040 h 9444169"/>
              <a:gd name="connsiteX2257" fmla="*/ 2327910 w 23037085"/>
              <a:gd name="connsiteY2257" fmla="*/ 7988766 h 9444169"/>
              <a:gd name="connsiteX2258" fmla="*/ 2355411 w 23037085"/>
              <a:gd name="connsiteY2258" fmla="*/ 7988766 h 9444169"/>
              <a:gd name="connsiteX2259" fmla="*/ 2382909 w 23037085"/>
              <a:gd name="connsiteY2259" fmla="*/ 8015403 h 9444169"/>
              <a:gd name="connsiteX2260" fmla="*/ 2437909 w 23037085"/>
              <a:gd name="connsiteY2260" fmla="*/ 8015403 h 9444169"/>
              <a:gd name="connsiteX2261" fmla="*/ 2591904 w 23037085"/>
              <a:gd name="connsiteY2261" fmla="*/ 8035382 h 9444169"/>
              <a:gd name="connsiteX2262" fmla="*/ 2593957 w 23037085"/>
              <a:gd name="connsiteY2262" fmla="*/ 8035115 h 9444169"/>
              <a:gd name="connsiteX2263" fmla="*/ 2588431 w 23037085"/>
              <a:gd name="connsiteY2263" fmla="*/ 8035115 h 9444169"/>
              <a:gd name="connsiteX2264" fmla="*/ 2450407 w 23037085"/>
              <a:gd name="connsiteY2264" fmla="*/ 8011777 h 9444169"/>
              <a:gd name="connsiteX2265" fmla="*/ 2753515 w 23037085"/>
              <a:gd name="connsiteY2265" fmla="*/ 8011777 h 9444169"/>
              <a:gd name="connsiteX2266" fmla="*/ 2888831 w 23037085"/>
              <a:gd name="connsiteY2266" fmla="*/ 8035115 h 9444169"/>
              <a:gd name="connsiteX2267" fmla="*/ 2842283 w 23037085"/>
              <a:gd name="connsiteY2267" fmla="*/ 8035115 h 9444169"/>
              <a:gd name="connsiteX2268" fmla="*/ 2883397 w 23037085"/>
              <a:gd name="connsiteY2268" fmla="*/ 8042040 h 9444169"/>
              <a:gd name="connsiteX2269" fmla="*/ 2913646 w 23037085"/>
              <a:gd name="connsiteY2269" fmla="*/ 8042040 h 9444169"/>
              <a:gd name="connsiteX2270" fmla="*/ 2920792 w 23037085"/>
              <a:gd name="connsiteY2270" fmla="*/ 8041225 h 9444169"/>
              <a:gd name="connsiteX2271" fmla="*/ 2893785 w 23037085"/>
              <a:gd name="connsiteY2271" fmla="*/ 8032723 h 9444169"/>
              <a:gd name="connsiteX2272" fmla="*/ 2951660 w 23037085"/>
              <a:gd name="connsiteY2272" fmla="*/ 8032723 h 9444169"/>
              <a:gd name="connsiteX2273" fmla="*/ 2979218 w 23037085"/>
              <a:gd name="connsiteY2273" fmla="*/ 8005827 h 9444169"/>
              <a:gd name="connsiteX2274" fmla="*/ 2951660 w 23037085"/>
              <a:gd name="connsiteY2274" fmla="*/ 8005827 h 9444169"/>
              <a:gd name="connsiteX2275" fmla="*/ 2924101 w 23037085"/>
              <a:gd name="connsiteY2275" fmla="*/ 7978934 h 9444169"/>
              <a:gd name="connsiteX2276" fmla="*/ 2505189 w 23037085"/>
              <a:gd name="connsiteY2276" fmla="*/ 7925140 h 9444169"/>
              <a:gd name="connsiteX2277" fmla="*/ 2423542 w 23037085"/>
              <a:gd name="connsiteY2277" fmla="*/ 7892528 h 9444169"/>
              <a:gd name="connsiteX2278" fmla="*/ 2370240 w 23037085"/>
              <a:gd name="connsiteY2278" fmla="*/ 7846593 h 9444169"/>
              <a:gd name="connsiteX2279" fmla="*/ 2363272 w 23037085"/>
              <a:gd name="connsiteY2279" fmla="*/ 7844518 h 9444169"/>
              <a:gd name="connsiteX2280" fmla="*/ 2138509 w 23037085"/>
              <a:gd name="connsiteY2280" fmla="*/ 7790063 h 9444169"/>
              <a:gd name="connsiteX2281" fmla="*/ 1997022 w 23037085"/>
              <a:gd name="connsiteY2281" fmla="*/ 7762835 h 9444169"/>
              <a:gd name="connsiteX2282" fmla="*/ 2055281 w 23037085"/>
              <a:gd name="connsiteY2282" fmla="*/ 7735608 h 9444169"/>
              <a:gd name="connsiteX2283" fmla="*/ 2560264 w 23037085"/>
              <a:gd name="connsiteY2283" fmla="*/ 7735608 h 9444169"/>
              <a:gd name="connsiteX2284" fmla="*/ 3206726 w 23037085"/>
              <a:gd name="connsiteY2284" fmla="*/ 7817290 h 9444169"/>
              <a:gd name="connsiteX2285" fmla="*/ 3148459 w 23037085"/>
              <a:gd name="connsiteY2285" fmla="*/ 7762835 h 9444169"/>
              <a:gd name="connsiteX2286" fmla="*/ 2895981 w 23037085"/>
              <a:gd name="connsiteY2286" fmla="*/ 7708380 h 9444169"/>
              <a:gd name="connsiteX2287" fmla="*/ 2868233 w 23037085"/>
              <a:gd name="connsiteY2287" fmla="*/ 7678427 h 9444169"/>
              <a:gd name="connsiteX2288" fmla="*/ 2877546 w 23037085"/>
              <a:gd name="connsiteY2288" fmla="*/ 7673996 h 9444169"/>
              <a:gd name="connsiteX2289" fmla="*/ 2867041 w 23037085"/>
              <a:gd name="connsiteY2289" fmla="*/ 7673658 h 9444169"/>
              <a:gd name="connsiteX2290" fmla="*/ 2924852 w 23037085"/>
              <a:gd name="connsiteY2290" fmla="*/ 7621149 h 9444169"/>
              <a:gd name="connsiteX2291" fmla="*/ 2966304 w 23037085"/>
              <a:gd name="connsiteY2291" fmla="*/ 7621644 h 9444169"/>
              <a:gd name="connsiteX2292" fmla="*/ 2921283 w 23037085"/>
              <a:gd name="connsiteY2292" fmla="*/ 7619690 h 9444169"/>
              <a:gd name="connsiteX2293" fmla="*/ 2891550 w 23037085"/>
              <a:gd name="connsiteY2293" fmla="*/ 7596352 h 9444169"/>
              <a:gd name="connsiteX2294" fmla="*/ 2918329 w 23037085"/>
              <a:gd name="connsiteY2294" fmla="*/ 7597708 h 9444169"/>
              <a:gd name="connsiteX2295" fmla="*/ 2898863 w 23037085"/>
              <a:gd name="connsiteY2295" fmla="*/ 7591755 h 9444169"/>
              <a:gd name="connsiteX2296" fmla="*/ 2843394 w 23037085"/>
              <a:gd name="connsiteY2296" fmla="*/ 7591755 h 9444169"/>
              <a:gd name="connsiteX2297" fmla="*/ 2815657 w 23037085"/>
              <a:gd name="connsiteY2297" fmla="*/ 7591755 h 9444169"/>
              <a:gd name="connsiteX2298" fmla="*/ 2732455 w 23037085"/>
              <a:gd name="connsiteY2298" fmla="*/ 7591755 h 9444169"/>
              <a:gd name="connsiteX2299" fmla="*/ 2646477 w 23037085"/>
              <a:gd name="connsiteY2299" fmla="*/ 7564452 h 9444169"/>
              <a:gd name="connsiteX2300" fmla="*/ 2646477 w 23037085"/>
              <a:gd name="connsiteY2300" fmla="*/ 7537150 h 9444169"/>
              <a:gd name="connsiteX2301" fmla="*/ 2648142 w 23037085"/>
              <a:gd name="connsiteY2301" fmla="*/ 7536613 h 9444169"/>
              <a:gd name="connsiteX2302" fmla="*/ 2636349 w 23037085"/>
              <a:gd name="connsiteY2302" fmla="*/ 7537321 h 9444169"/>
              <a:gd name="connsiteX2303" fmla="*/ 2614459 w 23037085"/>
              <a:gd name="connsiteY2303" fmla="*/ 7531666 h 9444169"/>
              <a:gd name="connsiteX2304" fmla="*/ 2462176 w 23037085"/>
              <a:gd name="connsiteY2304" fmla="*/ 7529474 h 9444169"/>
              <a:gd name="connsiteX2305" fmla="*/ 2258938 w 23037085"/>
              <a:gd name="connsiteY2305" fmla="*/ 7510673 h 9444169"/>
              <a:gd name="connsiteX2306" fmla="*/ 2186345 w 23037085"/>
              <a:gd name="connsiteY2306" fmla="*/ 7509780 h 9444169"/>
              <a:gd name="connsiteX2307" fmla="*/ 2154644 w 23037085"/>
              <a:gd name="connsiteY2307" fmla="*/ 7504147 h 9444169"/>
              <a:gd name="connsiteX2308" fmla="*/ 2131235 w 23037085"/>
              <a:gd name="connsiteY2308" fmla="*/ 7503218 h 9444169"/>
              <a:gd name="connsiteX2309" fmla="*/ 2048691 w 23037085"/>
              <a:gd name="connsiteY2309" fmla="*/ 7480243 h 9444169"/>
              <a:gd name="connsiteX2310" fmla="*/ 2039275 w 23037085"/>
              <a:gd name="connsiteY2310" fmla="*/ 7480243 h 9444169"/>
              <a:gd name="connsiteX2311" fmla="*/ 2026449 w 23037085"/>
              <a:gd name="connsiteY2311" fmla="*/ 7492666 h 9444169"/>
              <a:gd name="connsiteX2312" fmla="*/ 2023011 w 23037085"/>
              <a:gd name="connsiteY2312" fmla="*/ 7495997 h 9444169"/>
              <a:gd name="connsiteX2313" fmla="*/ 1882785 w 23037085"/>
              <a:gd name="connsiteY2313" fmla="*/ 7495997 h 9444169"/>
              <a:gd name="connsiteX2314" fmla="*/ 1687565 w 23037085"/>
              <a:gd name="connsiteY2314" fmla="*/ 7440062 h 9444169"/>
              <a:gd name="connsiteX2315" fmla="*/ 1632572 w 23037085"/>
              <a:gd name="connsiteY2315" fmla="*/ 7440062 h 9444169"/>
              <a:gd name="connsiteX2316" fmla="*/ 1611953 w 23037085"/>
              <a:gd name="connsiteY2316" fmla="*/ 7413425 h 9444169"/>
              <a:gd name="connsiteX2317" fmla="*/ 1632572 w 23037085"/>
              <a:gd name="connsiteY2317" fmla="*/ 7386788 h 9444169"/>
              <a:gd name="connsiteX2318" fmla="*/ 1660071 w 23037085"/>
              <a:gd name="connsiteY2318" fmla="*/ 7360155 h 9444169"/>
              <a:gd name="connsiteX2319" fmla="*/ 1715059 w 23037085"/>
              <a:gd name="connsiteY2319" fmla="*/ 7333518 h 9444169"/>
              <a:gd name="connsiteX2320" fmla="*/ 1770052 w 23037085"/>
              <a:gd name="connsiteY2320" fmla="*/ 7333518 h 9444169"/>
              <a:gd name="connsiteX2321" fmla="*/ 1774845 w 23037085"/>
              <a:gd name="connsiteY2321" fmla="*/ 7330838 h 9444169"/>
              <a:gd name="connsiteX2322" fmla="*/ 1767322 w 23037085"/>
              <a:gd name="connsiteY2322" fmla="*/ 7332600 h 9444169"/>
              <a:gd name="connsiteX2323" fmla="*/ 1712188 w 23037085"/>
              <a:gd name="connsiteY2323" fmla="*/ 7279475 h 9444169"/>
              <a:gd name="connsiteX2324" fmla="*/ 1712188 w 23037085"/>
              <a:gd name="connsiteY2324" fmla="*/ 7252913 h 9444169"/>
              <a:gd name="connsiteX2325" fmla="*/ 1739753 w 23037085"/>
              <a:gd name="connsiteY2325" fmla="*/ 7252913 h 9444169"/>
              <a:gd name="connsiteX2326" fmla="*/ 1767322 w 23037085"/>
              <a:gd name="connsiteY2326" fmla="*/ 7252913 h 9444169"/>
              <a:gd name="connsiteX2327" fmla="*/ 1852784 w 23037085"/>
              <a:gd name="connsiteY2327" fmla="*/ 7252913 h 9444169"/>
              <a:gd name="connsiteX2328" fmla="*/ 1880350 w 23037085"/>
              <a:gd name="connsiteY2328" fmla="*/ 7197134 h 9444169"/>
              <a:gd name="connsiteX2329" fmla="*/ 1935489 w 23037085"/>
              <a:gd name="connsiteY2329" fmla="*/ 7144010 h 9444169"/>
              <a:gd name="connsiteX2330" fmla="*/ 2186355 w 23037085"/>
              <a:gd name="connsiteY2330" fmla="*/ 7170572 h 9444169"/>
              <a:gd name="connsiteX2331" fmla="*/ 2299437 w 23037085"/>
              <a:gd name="connsiteY2331" fmla="*/ 7170572 h 9444169"/>
              <a:gd name="connsiteX2332" fmla="*/ 2299437 w 23037085"/>
              <a:gd name="connsiteY2332" fmla="*/ 7144010 h 9444169"/>
              <a:gd name="connsiteX2333" fmla="*/ 2131221 w 23037085"/>
              <a:gd name="connsiteY2333" fmla="*/ 7117448 h 9444169"/>
              <a:gd name="connsiteX2334" fmla="*/ 1935489 w 23037085"/>
              <a:gd name="connsiteY2334" fmla="*/ 7090886 h 9444169"/>
              <a:gd name="connsiteX2335" fmla="*/ 1880350 w 23037085"/>
              <a:gd name="connsiteY2335" fmla="*/ 7117448 h 9444169"/>
              <a:gd name="connsiteX2336" fmla="*/ 1861621 w 23037085"/>
              <a:gd name="connsiteY2336" fmla="*/ 7103915 h 9444169"/>
              <a:gd name="connsiteX2337" fmla="*/ 1852784 w 23037085"/>
              <a:gd name="connsiteY2337" fmla="*/ 7097527 h 9444169"/>
              <a:gd name="connsiteX2338" fmla="*/ 1843945 w 23037085"/>
              <a:gd name="connsiteY2338" fmla="*/ 7103915 h 9444169"/>
              <a:gd name="connsiteX2339" fmla="*/ 1825215 w 23037085"/>
              <a:gd name="connsiteY2339" fmla="*/ 7117448 h 9444169"/>
              <a:gd name="connsiteX2340" fmla="*/ 1767322 w 23037085"/>
              <a:gd name="connsiteY2340" fmla="*/ 7090886 h 9444169"/>
              <a:gd name="connsiteX2341" fmla="*/ 1712188 w 23037085"/>
              <a:gd name="connsiteY2341" fmla="*/ 7090886 h 9444169"/>
              <a:gd name="connsiteX2342" fmla="*/ 1675067 w 23037085"/>
              <a:gd name="connsiteY2342" fmla="*/ 7079406 h 9444169"/>
              <a:gd name="connsiteX2343" fmla="*/ 1655871 w 23037085"/>
              <a:gd name="connsiteY2343" fmla="*/ 7079406 h 9444169"/>
              <a:gd name="connsiteX2344" fmla="*/ 1648231 w 23037085"/>
              <a:gd name="connsiteY2344" fmla="*/ 7071103 h 9444169"/>
              <a:gd name="connsiteX2345" fmla="*/ 1646711 w 23037085"/>
              <a:gd name="connsiteY2345" fmla="*/ 7070634 h 9444169"/>
              <a:gd name="connsiteX2346" fmla="*/ 1647146 w 23037085"/>
              <a:gd name="connsiteY2346" fmla="*/ 7069926 h 9444169"/>
              <a:gd name="connsiteX2347" fmla="*/ 1642658 w 23037085"/>
              <a:gd name="connsiteY2347" fmla="*/ 7065047 h 9444169"/>
              <a:gd name="connsiteX2348" fmla="*/ 1629445 w 23037085"/>
              <a:gd name="connsiteY2348" fmla="*/ 7033460 h 9444169"/>
              <a:gd name="connsiteX2349" fmla="*/ 1682298 w 23037085"/>
              <a:gd name="connsiteY2349" fmla="*/ 7008186 h 9444169"/>
              <a:gd name="connsiteX2350" fmla="*/ 1682651 w 23037085"/>
              <a:gd name="connsiteY2350" fmla="*/ 7011769 h 9444169"/>
              <a:gd name="connsiteX2351" fmla="*/ 1684619 w 23037085"/>
              <a:gd name="connsiteY2351" fmla="*/ 7008545 h 9444169"/>
              <a:gd name="connsiteX2352" fmla="*/ 1739753 w 23037085"/>
              <a:gd name="connsiteY2352" fmla="*/ 7008545 h 9444169"/>
              <a:gd name="connsiteX2353" fmla="*/ 1746775 w 23037085"/>
              <a:gd name="connsiteY2353" fmla="*/ 7011157 h 9444169"/>
              <a:gd name="connsiteX2354" fmla="*/ 1746775 w 23037085"/>
              <a:gd name="connsiteY2354" fmla="*/ 7000574 h 9444169"/>
              <a:gd name="connsiteX2355" fmla="*/ 1746775 w 23037085"/>
              <a:gd name="connsiteY2355" fmla="*/ 6996837 h 9444169"/>
              <a:gd name="connsiteX2356" fmla="*/ 1755301 w 23037085"/>
              <a:gd name="connsiteY2356" fmla="*/ 6986688 h 9444169"/>
              <a:gd name="connsiteX2357" fmla="*/ 1733995 w 23037085"/>
              <a:gd name="connsiteY2357" fmla="*/ 6993638 h 9444169"/>
              <a:gd name="connsiteX2358" fmla="*/ 1595939 w 23037085"/>
              <a:gd name="connsiteY2358" fmla="*/ 6913731 h 9444169"/>
              <a:gd name="connsiteX2359" fmla="*/ 1399898 w 23037085"/>
              <a:gd name="connsiteY2359" fmla="*/ 6913731 h 9444169"/>
              <a:gd name="connsiteX2360" fmla="*/ 1372290 w 23037085"/>
              <a:gd name="connsiteY2360" fmla="*/ 6887094 h 9444169"/>
              <a:gd name="connsiteX2361" fmla="*/ 1382165 w 23037085"/>
              <a:gd name="connsiteY2361" fmla="*/ 6883364 h 9444169"/>
              <a:gd name="connsiteX2362" fmla="*/ 1372265 w 23037085"/>
              <a:gd name="connsiteY2362" fmla="*/ 6883364 h 9444169"/>
              <a:gd name="connsiteX2363" fmla="*/ 1452951 w 23037085"/>
              <a:gd name="connsiteY2363" fmla="*/ 6836689 h 9444169"/>
              <a:gd name="connsiteX2364" fmla="*/ 1590064 w 23037085"/>
              <a:gd name="connsiteY2364" fmla="*/ 6836689 h 9444169"/>
              <a:gd name="connsiteX2365" fmla="*/ 1595939 w 23037085"/>
              <a:gd name="connsiteY2365" fmla="*/ 6833820 h 9444169"/>
              <a:gd name="connsiteX2366" fmla="*/ 1651160 w 23037085"/>
              <a:gd name="connsiteY2366" fmla="*/ 6833820 h 9444169"/>
              <a:gd name="connsiteX2367" fmla="*/ 1651160 w 23037085"/>
              <a:gd name="connsiteY2367" fmla="*/ 6860457 h 9444169"/>
              <a:gd name="connsiteX2368" fmla="*/ 1678772 w 23037085"/>
              <a:gd name="connsiteY2368" fmla="*/ 6833820 h 9444169"/>
              <a:gd name="connsiteX2369" fmla="*/ 1902421 w 23037085"/>
              <a:gd name="connsiteY2369" fmla="*/ 6833820 h 9444169"/>
              <a:gd name="connsiteX2370" fmla="*/ 2098459 w 23037085"/>
              <a:gd name="connsiteY2370" fmla="*/ 6833820 h 9444169"/>
              <a:gd name="connsiteX2371" fmla="*/ 2126071 w 23037085"/>
              <a:gd name="connsiteY2371" fmla="*/ 6777885 h 9444169"/>
              <a:gd name="connsiteX2372" fmla="*/ 2141879 w 23037085"/>
              <a:gd name="connsiteY2372" fmla="*/ 6777322 h 9444169"/>
              <a:gd name="connsiteX2373" fmla="*/ 2140085 w 23037085"/>
              <a:gd name="connsiteY2373" fmla="*/ 6776835 h 9444169"/>
              <a:gd name="connsiteX2374" fmla="*/ 1998826 w 23037085"/>
              <a:gd name="connsiteY2374" fmla="*/ 6776835 h 9444169"/>
              <a:gd name="connsiteX2375" fmla="*/ 1789707 w 23037085"/>
              <a:gd name="connsiteY2375" fmla="*/ 6773440 h 9444169"/>
              <a:gd name="connsiteX2376" fmla="*/ 1678836 w 23037085"/>
              <a:gd name="connsiteY2376" fmla="*/ 6760839 h 9444169"/>
              <a:gd name="connsiteX2377" fmla="*/ 1660359 w 23037085"/>
              <a:gd name="connsiteY2377" fmla="*/ 6760839 h 9444169"/>
              <a:gd name="connsiteX2378" fmla="*/ 1580555 w 23037085"/>
              <a:gd name="connsiteY2378" fmla="*/ 6749700 h 9444169"/>
              <a:gd name="connsiteX2379" fmla="*/ 1580907 w 23037085"/>
              <a:gd name="connsiteY2379" fmla="*/ 6749711 h 9444169"/>
              <a:gd name="connsiteX2380" fmla="*/ 1580587 w 23037085"/>
              <a:gd name="connsiteY2380" fmla="*/ 6749671 h 9444169"/>
              <a:gd name="connsiteX2381" fmla="*/ 1588979 w 23037085"/>
              <a:gd name="connsiteY2381" fmla="*/ 6720045 h 9444169"/>
              <a:gd name="connsiteX2382" fmla="*/ 1562683 w 23037085"/>
              <a:gd name="connsiteY2382" fmla="*/ 6736333 h 9444169"/>
              <a:gd name="connsiteX2383" fmla="*/ 1458029 w 23037085"/>
              <a:gd name="connsiteY2383" fmla="*/ 6712618 h 9444169"/>
              <a:gd name="connsiteX2384" fmla="*/ 1480328 w 23037085"/>
              <a:gd name="connsiteY2384" fmla="*/ 6705323 h 9444169"/>
              <a:gd name="connsiteX2385" fmla="*/ 1458122 w 23037085"/>
              <a:gd name="connsiteY2385" fmla="*/ 6708326 h 9444169"/>
              <a:gd name="connsiteX2386" fmla="*/ 1405620 w 23037085"/>
              <a:gd name="connsiteY2386" fmla="*/ 6701782 h 9444169"/>
              <a:gd name="connsiteX2387" fmla="*/ 1455435 w 23037085"/>
              <a:gd name="connsiteY2387" fmla="*/ 6712995 h 9444169"/>
              <a:gd name="connsiteX2388" fmla="*/ 1323251 w 23037085"/>
              <a:gd name="connsiteY2388" fmla="*/ 6712995 h 9444169"/>
              <a:gd name="connsiteX2389" fmla="*/ 1331507 w 23037085"/>
              <a:gd name="connsiteY2389" fmla="*/ 6706237 h 9444169"/>
              <a:gd name="connsiteX2390" fmla="*/ 1318656 w 23037085"/>
              <a:gd name="connsiteY2390" fmla="*/ 6708326 h 9444169"/>
              <a:gd name="connsiteX2391" fmla="*/ 1181928 w 23037085"/>
              <a:gd name="connsiteY2391" fmla="*/ 6682070 h 9444169"/>
              <a:gd name="connsiteX2392" fmla="*/ 1154583 w 23037085"/>
              <a:gd name="connsiteY2392" fmla="*/ 6629562 h 9444169"/>
              <a:gd name="connsiteX2393" fmla="*/ 1134074 w 23037085"/>
              <a:gd name="connsiteY2393" fmla="*/ 6613149 h 9444169"/>
              <a:gd name="connsiteX2394" fmla="*/ 1154583 w 23037085"/>
              <a:gd name="connsiteY2394" fmla="*/ 6577050 h 9444169"/>
              <a:gd name="connsiteX2395" fmla="*/ 1171903 w 23037085"/>
              <a:gd name="connsiteY2395" fmla="*/ 6577050 h 9444169"/>
              <a:gd name="connsiteX2396" fmla="*/ 1151722 w 23037085"/>
              <a:gd name="connsiteY2396" fmla="*/ 6574221 h 9444169"/>
              <a:gd name="connsiteX2397" fmla="*/ 1178148 w 23037085"/>
              <a:gd name="connsiteY2397" fmla="*/ 6519794 h 9444169"/>
              <a:gd name="connsiteX2398" fmla="*/ 1283856 w 23037085"/>
              <a:gd name="connsiteY2398" fmla="*/ 6493872 h 9444169"/>
              <a:gd name="connsiteX2399" fmla="*/ 1283856 w 23037085"/>
              <a:gd name="connsiteY2399" fmla="*/ 6507111 h 9444169"/>
              <a:gd name="connsiteX2400" fmla="*/ 1291312 w 23037085"/>
              <a:gd name="connsiteY2400" fmla="*/ 6495659 h 9444169"/>
              <a:gd name="connsiteX2401" fmla="*/ 1348738 w 23037085"/>
              <a:gd name="connsiteY2401" fmla="*/ 6521911 h 9444169"/>
              <a:gd name="connsiteX2402" fmla="*/ 1458122 w 23037085"/>
              <a:gd name="connsiteY2402" fmla="*/ 6495659 h 9444169"/>
              <a:gd name="connsiteX2403" fmla="*/ 1570242 w 23037085"/>
              <a:gd name="connsiteY2403" fmla="*/ 6469403 h 9444169"/>
              <a:gd name="connsiteX2404" fmla="*/ 1679625 w 23037085"/>
              <a:gd name="connsiteY2404" fmla="*/ 6469403 h 9444169"/>
              <a:gd name="connsiteX2405" fmla="*/ 1681305 w 23037085"/>
              <a:gd name="connsiteY2405" fmla="*/ 6472161 h 9444169"/>
              <a:gd name="connsiteX2406" fmla="*/ 1684348 w 23037085"/>
              <a:gd name="connsiteY2406" fmla="*/ 6469328 h 9444169"/>
              <a:gd name="connsiteX2407" fmla="*/ 1711728 w 23037085"/>
              <a:gd name="connsiteY2407" fmla="*/ 6469328 h 9444169"/>
              <a:gd name="connsiteX2408" fmla="*/ 1723284 w 23037085"/>
              <a:gd name="connsiteY2408" fmla="*/ 6471043 h 9444169"/>
              <a:gd name="connsiteX2409" fmla="*/ 1715348 w 23037085"/>
              <a:gd name="connsiteY2409" fmla="*/ 6460385 h 9444169"/>
              <a:gd name="connsiteX2410" fmla="*/ 1800543 w 23037085"/>
              <a:gd name="connsiteY2410" fmla="*/ 6407111 h 9444169"/>
              <a:gd name="connsiteX2411" fmla="*/ 1855507 w 23037085"/>
              <a:gd name="connsiteY2411" fmla="*/ 6380474 h 9444169"/>
              <a:gd name="connsiteX2412" fmla="*/ 1906770 w 23037085"/>
              <a:gd name="connsiteY2412" fmla="*/ 6355635 h 9444169"/>
              <a:gd name="connsiteX2413" fmla="*/ 1902364 w 23037085"/>
              <a:gd name="connsiteY2413" fmla="*/ 6351994 h 9444169"/>
              <a:gd name="connsiteX2414" fmla="*/ 1902364 w 23037085"/>
              <a:gd name="connsiteY2414" fmla="*/ 6321966 h 9444169"/>
              <a:gd name="connsiteX2415" fmla="*/ 1882944 w 23037085"/>
              <a:gd name="connsiteY2415" fmla="*/ 6316062 h 9444169"/>
              <a:gd name="connsiteX2416" fmla="*/ 1749618 w 23037085"/>
              <a:gd name="connsiteY2416" fmla="*/ 6319300 h 9444169"/>
              <a:gd name="connsiteX2417" fmla="*/ 1623110 w 23037085"/>
              <a:gd name="connsiteY2417" fmla="*/ 6344247 h 9444169"/>
              <a:gd name="connsiteX2418" fmla="*/ 1568989 w 23037085"/>
              <a:gd name="connsiteY2418" fmla="*/ 6344247 h 9444169"/>
              <a:gd name="connsiteX2419" fmla="*/ 1568989 w 23037085"/>
              <a:gd name="connsiteY2419" fmla="*/ 6289817 h 9444169"/>
              <a:gd name="connsiteX2420" fmla="*/ 1596050 w 23037085"/>
              <a:gd name="connsiteY2420" fmla="*/ 6289817 h 9444169"/>
              <a:gd name="connsiteX2421" fmla="*/ 1623110 w 23037085"/>
              <a:gd name="connsiteY2421" fmla="*/ 6263899 h 9444169"/>
              <a:gd name="connsiteX2422" fmla="*/ 1568989 w 23037085"/>
              <a:gd name="connsiteY2422" fmla="*/ 6237981 h 9444169"/>
              <a:gd name="connsiteX2423" fmla="*/ 1458040 w 23037085"/>
              <a:gd name="connsiteY2423" fmla="*/ 6237981 h 9444169"/>
              <a:gd name="connsiteX2424" fmla="*/ 1458040 w 23037085"/>
              <a:gd name="connsiteY2424" fmla="*/ 6215301 h 9444169"/>
              <a:gd name="connsiteX2425" fmla="*/ 1458040 w 23037085"/>
              <a:gd name="connsiteY2425" fmla="*/ 6213091 h 9444169"/>
              <a:gd name="connsiteX2426" fmla="*/ 1455115 w 23037085"/>
              <a:gd name="connsiteY2426" fmla="*/ 6212771 h 9444169"/>
              <a:gd name="connsiteX2427" fmla="*/ 1443474 w 23037085"/>
              <a:gd name="connsiteY2427" fmla="*/ 6200469 h 9444169"/>
              <a:gd name="connsiteX2428" fmla="*/ 1440841 w 23037085"/>
              <a:gd name="connsiteY2428" fmla="*/ 6207077 h 9444169"/>
              <a:gd name="connsiteX2429" fmla="*/ 1440841 w 23037085"/>
              <a:gd name="connsiteY2429" fmla="*/ 6233974 h 9444169"/>
              <a:gd name="connsiteX2430" fmla="*/ 1387279 w 23037085"/>
              <a:gd name="connsiteY2430" fmla="*/ 6207077 h 9444169"/>
              <a:gd name="connsiteX2431" fmla="*/ 1333713 w 23037085"/>
              <a:gd name="connsiteY2431" fmla="*/ 6207077 h 9444169"/>
              <a:gd name="connsiteX2432" fmla="*/ 1170348 w 23037085"/>
              <a:gd name="connsiteY2432" fmla="*/ 6180180 h 9444169"/>
              <a:gd name="connsiteX2433" fmla="*/ 1033765 w 23037085"/>
              <a:gd name="connsiteY2433" fmla="*/ 6153287 h 9444169"/>
              <a:gd name="connsiteX2434" fmla="*/ 1022189 w 23037085"/>
              <a:gd name="connsiteY2434" fmla="*/ 6146643 h 9444169"/>
              <a:gd name="connsiteX2435" fmla="*/ 875994 w 23037085"/>
              <a:gd name="connsiteY2435" fmla="*/ 6153017 h 9444169"/>
              <a:gd name="connsiteX2436" fmla="*/ 725500 w 23037085"/>
              <a:gd name="connsiteY2436" fmla="*/ 6120199 h 9444169"/>
              <a:gd name="connsiteX2437" fmla="*/ 725500 w 23037085"/>
              <a:gd name="connsiteY2437" fmla="*/ 6065064 h 9444169"/>
              <a:gd name="connsiteX2438" fmla="*/ 727700 w 23037085"/>
              <a:gd name="connsiteY2438" fmla="*/ 6065530 h 9444169"/>
              <a:gd name="connsiteX2439" fmla="*/ 707603 w 23037085"/>
              <a:gd name="connsiteY2439" fmla="*/ 6042327 h 9444169"/>
              <a:gd name="connsiteX2440" fmla="*/ 727789 w 23037085"/>
              <a:gd name="connsiteY2440" fmla="*/ 6038996 h 9444169"/>
              <a:gd name="connsiteX2441" fmla="*/ 754700 w 23037085"/>
              <a:gd name="connsiteY2441" fmla="*/ 6038996 h 9444169"/>
              <a:gd name="connsiteX2442" fmla="*/ 754700 w 23037085"/>
              <a:gd name="connsiteY2442" fmla="*/ 6012363 h 9444169"/>
              <a:gd name="connsiteX2443" fmla="*/ 647049 w 23037085"/>
              <a:gd name="connsiteY2443" fmla="*/ 6012363 h 9444169"/>
              <a:gd name="connsiteX2444" fmla="*/ 563619 w 23037085"/>
              <a:gd name="connsiteY2444" fmla="*/ 5932452 h 9444169"/>
              <a:gd name="connsiteX2445" fmla="*/ 570078 w 23037085"/>
              <a:gd name="connsiteY2445" fmla="*/ 5927659 h 9444169"/>
              <a:gd name="connsiteX2446" fmla="*/ 590530 w 23037085"/>
              <a:gd name="connsiteY2446" fmla="*/ 5912478 h 9444169"/>
              <a:gd name="connsiteX2447" fmla="*/ 617444 w 23037085"/>
              <a:gd name="connsiteY2447" fmla="*/ 5932452 h 9444169"/>
              <a:gd name="connsiteX2448" fmla="*/ 862350 w 23037085"/>
              <a:gd name="connsiteY2448" fmla="*/ 5932452 h 9444169"/>
              <a:gd name="connsiteX2449" fmla="*/ 891955 w 23037085"/>
              <a:gd name="connsiteY2449" fmla="*/ 5959089 h 9444169"/>
              <a:gd name="connsiteX2450" fmla="*/ 862350 w 23037085"/>
              <a:gd name="connsiteY2450" fmla="*/ 5985726 h 9444169"/>
              <a:gd name="connsiteX2451" fmla="*/ 835439 w 23037085"/>
              <a:gd name="connsiteY2451" fmla="*/ 5985726 h 9444169"/>
              <a:gd name="connsiteX2452" fmla="*/ 835439 w 23037085"/>
              <a:gd name="connsiteY2452" fmla="*/ 6038996 h 9444169"/>
              <a:gd name="connsiteX2453" fmla="*/ 891955 w 23037085"/>
              <a:gd name="connsiteY2453" fmla="*/ 6038996 h 9444169"/>
              <a:gd name="connsiteX2454" fmla="*/ 918869 w 23037085"/>
              <a:gd name="connsiteY2454" fmla="*/ 6038996 h 9444169"/>
              <a:gd name="connsiteX2455" fmla="*/ 999609 w 23037085"/>
              <a:gd name="connsiteY2455" fmla="*/ 6012363 h 9444169"/>
              <a:gd name="connsiteX2456" fmla="*/ 1016947 w 23037085"/>
              <a:gd name="connsiteY2456" fmla="*/ 6043825 h 9444169"/>
              <a:gd name="connsiteX2457" fmla="*/ 1016947 w 23037085"/>
              <a:gd name="connsiteY2457" fmla="*/ 6018847 h 9444169"/>
              <a:gd name="connsiteX2458" fmla="*/ 1070071 w 23037085"/>
              <a:gd name="connsiteY2458" fmla="*/ 5992929 h 9444169"/>
              <a:gd name="connsiteX2459" fmla="*/ 1070694 w 23037085"/>
              <a:gd name="connsiteY2459" fmla="*/ 5992844 h 9444169"/>
              <a:gd name="connsiteX2460" fmla="*/ 1065953 w 23037085"/>
              <a:gd name="connsiteY2460" fmla="*/ 5990715 h 9444169"/>
              <a:gd name="connsiteX2461" fmla="*/ 1065953 w 23037085"/>
              <a:gd name="connsiteY2461" fmla="*/ 5966808 h 9444169"/>
              <a:gd name="connsiteX2462" fmla="*/ 1069776 w 23037085"/>
              <a:gd name="connsiteY2462" fmla="*/ 5966808 h 9444169"/>
              <a:gd name="connsiteX2463" fmla="*/ 1065953 w 23037085"/>
              <a:gd name="connsiteY2463" fmla="*/ 5965612 h 9444169"/>
              <a:gd name="connsiteX2464" fmla="*/ 1092591 w 23037085"/>
              <a:gd name="connsiteY2464" fmla="*/ 5917798 h 9444169"/>
              <a:gd name="connsiteX2465" fmla="*/ 1116338 w 23037085"/>
              <a:gd name="connsiteY2465" fmla="*/ 5918449 h 9444169"/>
              <a:gd name="connsiteX2466" fmla="*/ 1090658 w 23037085"/>
              <a:gd name="connsiteY2466" fmla="*/ 5895485 h 9444169"/>
              <a:gd name="connsiteX2467" fmla="*/ 1063046 w 23037085"/>
              <a:gd name="connsiteY2467" fmla="*/ 5841364 h 9444169"/>
              <a:gd name="connsiteX2468" fmla="*/ 897382 w 23037085"/>
              <a:gd name="connsiteY2468" fmla="*/ 5811596 h 9444169"/>
              <a:gd name="connsiteX2469" fmla="*/ 811784 w 23037085"/>
              <a:gd name="connsiteY2469" fmla="*/ 5757475 h 9444169"/>
              <a:gd name="connsiteX2470" fmla="*/ 811784 w 23037085"/>
              <a:gd name="connsiteY2470" fmla="*/ 5703351 h 9444169"/>
              <a:gd name="connsiteX2471" fmla="*/ 791076 w 23037085"/>
              <a:gd name="connsiteY2471" fmla="*/ 5689821 h 9444169"/>
              <a:gd name="connsiteX2472" fmla="*/ 811784 w 23037085"/>
              <a:gd name="connsiteY2472" fmla="*/ 5676290 h 9444169"/>
              <a:gd name="connsiteX2473" fmla="*/ 867008 w 23037085"/>
              <a:gd name="connsiteY2473" fmla="*/ 5676290 h 9444169"/>
              <a:gd name="connsiteX2474" fmla="*/ 897382 w 23037085"/>
              <a:gd name="connsiteY2474" fmla="*/ 5730411 h 9444169"/>
              <a:gd name="connsiteX2475" fmla="*/ 924990 w 23037085"/>
              <a:gd name="connsiteY2475" fmla="*/ 5757475 h 9444169"/>
              <a:gd name="connsiteX2476" fmla="*/ 1063046 w 23037085"/>
              <a:gd name="connsiteY2476" fmla="*/ 5730411 h 9444169"/>
              <a:gd name="connsiteX2477" fmla="*/ 1176252 w 23037085"/>
              <a:gd name="connsiteY2477" fmla="*/ 5730411 h 9444169"/>
              <a:gd name="connsiteX2478" fmla="*/ 1090658 w 23037085"/>
              <a:gd name="connsiteY2478" fmla="*/ 5703351 h 9444169"/>
              <a:gd name="connsiteX2479" fmla="*/ 1007826 w 23037085"/>
              <a:gd name="connsiteY2479" fmla="*/ 5703351 h 9444169"/>
              <a:gd name="connsiteX2480" fmla="*/ 924990 w 23037085"/>
              <a:gd name="connsiteY2480" fmla="*/ 5592402 h 9444169"/>
              <a:gd name="connsiteX2481" fmla="*/ 925681 w 23037085"/>
              <a:gd name="connsiteY2481" fmla="*/ 5592124 h 9444169"/>
              <a:gd name="connsiteX2482" fmla="*/ 924197 w 23037085"/>
              <a:gd name="connsiteY2482" fmla="*/ 5592124 h 9444169"/>
              <a:gd name="connsiteX2483" fmla="*/ 951702 w 23037085"/>
              <a:gd name="connsiteY2483" fmla="*/ 5512437 h 9444169"/>
              <a:gd name="connsiteX2484" fmla="*/ 988637 w 23037085"/>
              <a:gd name="connsiteY2484" fmla="*/ 5498815 h 9444169"/>
              <a:gd name="connsiteX2485" fmla="*/ 955687 w 23037085"/>
              <a:gd name="connsiteY2485" fmla="*/ 5498815 h 9444169"/>
              <a:gd name="connsiteX2486" fmla="*/ 978929 w 23037085"/>
              <a:gd name="connsiteY2486" fmla="*/ 5466206 h 9444169"/>
              <a:gd name="connsiteX2487" fmla="*/ 980406 w 23037085"/>
              <a:gd name="connsiteY2487" fmla="*/ 5459598 h 9444169"/>
              <a:gd name="connsiteX2488" fmla="*/ 979211 w 23037085"/>
              <a:gd name="connsiteY2488" fmla="*/ 5459313 h 9444169"/>
              <a:gd name="connsiteX2489" fmla="*/ 811425 w 23037085"/>
              <a:gd name="connsiteY2489" fmla="*/ 5432751 h 9444169"/>
              <a:gd name="connsiteX2490" fmla="*/ 673899 w 23037085"/>
              <a:gd name="connsiteY2490" fmla="*/ 5406189 h 9444169"/>
              <a:gd name="connsiteX2491" fmla="*/ 686952 w 23037085"/>
              <a:gd name="connsiteY2491" fmla="*/ 5388541 h 9444169"/>
              <a:gd name="connsiteX2492" fmla="*/ 669141 w 23037085"/>
              <a:gd name="connsiteY2492" fmla="*/ 5388541 h 9444169"/>
              <a:gd name="connsiteX2493" fmla="*/ 642230 w 23037085"/>
              <a:gd name="connsiteY2493" fmla="*/ 5388541 h 9444169"/>
              <a:gd name="connsiteX2494" fmla="*/ 612626 w 23037085"/>
              <a:gd name="connsiteY2494" fmla="*/ 5362285 h 9444169"/>
              <a:gd name="connsiteX2495" fmla="*/ 642230 w 23037085"/>
              <a:gd name="connsiteY2495" fmla="*/ 5333403 h 9444169"/>
              <a:gd name="connsiteX2496" fmla="*/ 803706 w 23037085"/>
              <a:gd name="connsiteY2496" fmla="*/ 5333403 h 9444169"/>
              <a:gd name="connsiteX2497" fmla="*/ 827258 w 23037085"/>
              <a:gd name="connsiteY2497" fmla="*/ 5316994 h 9444169"/>
              <a:gd name="connsiteX2498" fmla="*/ 829094 w 23037085"/>
              <a:gd name="connsiteY2498" fmla="*/ 5297286 h 9444169"/>
              <a:gd name="connsiteX2499" fmla="*/ 811425 w 23037085"/>
              <a:gd name="connsiteY2499" fmla="*/ 5297286 h 9444169"/>
              <a:gd name="connsiteX2500" fmla="*/ 834080 w 23037085"/>
              <a:gd name="connsiteY2500" fmla="*/ 5263628 h 9444169"/>
              <a:gd name="connsiteX2501" fmla="*/ 810863 w 23037085"/>
              <a:gd name="connsiteY2501" fmla="*/ 5276660 h 9444169"/>
              <a:gd name="connsiteX2502" fmla="*/ 676298 w 23037085"/>
              <a:gd name="connsiteY2502" fmla="*/ 5276660 h 9444169"/>
              <a:gd name="connsiteX2503" fmla="*/ 649383 w 23037085"/>
              <a:gd name="connsiteY2503" fmla="*/ 5250550 h 9444169"/>
              <a:gd name="connsiteX2504" fmla="*/ 676298 w 23037085"/>
              <a:gd name="connsiteY2504" fmla="*/ 5224436 h 9444169"/>
              <a:gd name="connsiteX2505" fmla="*/ 837773 w 23037085"/>
              <a:gd name="connsiteY2505" fmla="*/ 5198325 h 9444169"/>
              <a:gd name="connsiteX2506" fmla="*/ 703209 w 23037085"/>
              <a:gd name="connsiteY2506" fmla="*/ 5172212 h 9444169"/>
              <a:gd name="connsiteX2507" fmla="*/ 745703 w 23037085"/>
              <a:gd name="connsiteY2507" fmla="*/ 5170639 h 9444169"/>
              <a:gd name="connsiteX2508" fmla="*/ 743400 w 23037085"/>
              <a:gd name="connsiteY2508" fmla="*/ 5170343 h 9444169"/>
              <a:gd name="connsiteX2509" fmla="*/ 707718 w 23037085"/>
              <a:gd name="connsiteY2509" fmla="*/ 5171141 h 9444169"/>
              <a:gd name="connsiteX2510" fmla="*/ 689810 w 23037085"/>
              <a:gd name="connsiteY2510" fmla="*/ 5163731 h 9444169"/>
              <a:gd name="connsiteX2511" fmla="*/ 469409 w 23037085"/>
              <a:gd name="connsiteY2511" fmla="*/ 5163731 h 9444169"/>
              <a:gd name="connsiteX2512" fmla="*/ 356813 w 23037085"/>
              <a:gd name="connsiteY2512" fmla="*/ 5163731 h 9444169"/>
              <a:gd name="connsiteX2513" fmla="*/ 356813 w 23037085"/>
              <a:gd name="connsiteY2513" fmla="*/ 5137098 h 9444169"/>
              <a:gd name="connsiteX2514" fmla="*/ 329350 w 23037085"/>
              <a:gd name="connsiteY2514" fmla="*/ 5163731 h 9444169"/>
              <a:gd name="connsiteX2515" fmla="*/ 301888 w 23037085"/>
              <a:gd name="connsiteY2515" fmla="*/ 5137098 h 9444169"/>
              <a:gd name="connsiteX2516" fmla="*/ 301888 w 23037085"/>
              <a:gd name="connsiteY2516" fmla="*/ 5163731 h 9444169"/>
              <a:gd name="connsiteX2517" fmla="*/ 192041 w 23037085"/>
              <a:gd name="connsiteY2517" fmla="*/ 5137098 h 9444169"/>
              <a:gd name="connsiteX2518" fmla="*/ 79444 w 23037085"/>
              <a:gd name="connsiteY2518" fmla="*/ 5137098 h 9444169"/>
              <a:gd name="connsiteX2519" fmla="*/ 24519 w 23037085"/>
              <a:gd name="connsiteY2519" fmla="*/ 5081163 h 9444169"/>
              <a:gd name="connsiteX2520" fmla="*/ 137116 w 23037085"/>
              <a:gd name="connsiteY2520" fmla="*/ 5081163 h 9444169"/>
              <a:gd name="connsiteX2521" fmla="*/ 144917 w 23037085"/>
              <a:gd name="connsiteY2521" fmla="*/ 5077849 h 9444169"/>
              <a:gd name="connsiteX2522" fmla="*/ 137259 w 23037085"/>
              <a:gd name="connsiteY2522" fmla="*/ 5077849 h 9444169"/>
              <a:gd name="connsiteX2523" fmla="*/ 26914 w 23037085"/>
              <a:gd name="connsiteY2523" fmla="*/ 5051593 h 9444169"/>
              <a:gd name="connsiteX2524" fmla="*/ 0 w 23037085"/>
              <a:gd name="connsiteY2524" fmla="*/ 5025341 h 9444169"/>
              <a:gd name="connsiteX2525" fmla="*/ 26914 w 23037085"/>
              <a:gd name="connsiteY2525" fmla="*/ 4999085 h 9444169"/>
              <a:gd name="connsiteX2526" fmla="*/ 107654 w 23037085"/>
              <a:gd name="connsiteY2526" fmla="*/ 4999085 h 9444169"/>
              <a:gd name="connsiteX2527" fmla="*/ 382165 w 23037085"/>
              <a:gd name="connsiteY2527" fmla="*/ 4999085 h 9444169"/>
              <a:gd name="connsiteX2528" fmla="*/ 422535 w 23037085"/>
              <a:gd name="connsiteY2528" fmla="*/ 5002366 h 9444169"/>
              <a:gd name="connsiteX2529" fmla="*/ 455207 w 23037085"/>
              <a:gd name="connsiteY2529" fmla="*/ 5020961 h 9444169"/>
              <a:gd name="connsiteX2530" fmla="*/ 462904 w 23037085"/>
              <a:gd name="connsiteY2530" fmla="*/ 5025341 h 9444169"/>
              <a:gd name="connsiteX2531" fmla="*/ 444612 w 23037085"/>
              <a:gd name="connsiteY2531" fmla="*/ 5027889 h 9444169"/>
              <a:gd name="connsiteX2532" fmla="*/ 469409 w 23037085"/>
              <a:gd name="connsiteY2532" fmla="*/ 5027889 h 9444169"/>
              <a:gd name="connsiteX2533" fmla="*/ 496872 w 23037085"/>
              <a:gd name="connsiteY2533" fmla="*/ 5027889 h 9444169"/>
              <a:gd name="connsiteX2534" fmla="*/ 504665 w 23037085"/>
              <a:gd name="connsiteY2534" fmla="*/ 5020961 h 9444169"/>
              <a:gd name="connsiteX2535" fmla="*/ 538064 w 23037085"/>
              <a:gd name="connsiteY2535" fmla="*/ 4991263 h 9444169"/>
              <a:gd name="connsiteX2536" fmla="*/ 579259 w 23037085"/>
              <a:gd name="connsiteY2536" fmla="*/ 4974615 h 9444169"/>
              <a:gd name="connsiteX2537" fmla="*/ 801703 w 23037085"/>
              <a:gd name="connsiteY2537" fmla="*/ 5001252 h 9444169"/>
              <a:gd name="connsiteX2538" fmla="*/ 914296 w 23037085"/>
              <a:gd name="connsiteY2538" fmla="*/ 5001252 h 9444169"/>
              <a:gd name="connsiteX2539" fmla="*/ 924513 w 23037085"/>
              <a:gd name="connsiteY2539" fmla="*/ 5014462 h 9444169"/>
              <a:gd name="connsiteX2540" fmla="*/ 931577 w 23037085"/>
              <a:gd name="connsiteY2540" fmla="*/ 5007772 h 9444169"/>
              <a:gd name="connsiteX2541" fmla="*/ 1069765 w 23037085"/>
              <a:gd name="connsiteY2541" fmla="*/ 4980989 h 9444169"/>
              <a:gd name="connsiteX2542" fmla="*/ 1210711 w 23037085"/>
              <a:gd name="connsiteY2542" fmla="*/ 4954206 h 9444169"/>
              <a:gd name="connsiteX2543" fmla="*/ 1462207 w 23037085"/>
              <a:gd name="connsiteY2543" fmla="*/ 4844403 h 9444169"/>
              <a:gd name="connsiteX2544" fmla="*/ 1603156 w 23037085"/>
              <a:gd name="connsiteY2544" fmla="*/ 4817620 h 9444169"/>
              <a:gd name="connsiteX2545" fmla="*/ 1637875 w 23037085"/>
              <a:gd name="connsiteY2545" fmla="*/ 4812011 h 9444169"/>
              <a:gd name="connsiteX2546" fmla="*/ 1641950 w 23037085"/>
              <a:gd name="connsiteY2546" fmla="*/ 4786659 h 9444169"/>
              <a:gd name="connsiteX2547" fmla="*/ 1712551 w 23037085"/>
              <a:gd name="connsiteY2547" fmla="*/ 4743716 h 9444169"/>
              <a:gd name="connsiteX2548" fmla="*/ 1766678 w 23037085"/>
              <a:gd name="connsiteY2548" fmla="*/ 4740411 h 9444169"/>
              <a:gd name="connsiteX2549" fmla="*/ 1822027 w 23037085"/>
              <a:gd name="connsiteY2549" fmla="*/ 4795773 h 9444169"/>
              <a:gd name="connsiteX2550" fmla="*/ 1825351 w 23037085"/>
              <a:gd name="connsiteY2550" fmla="*/ 4795567 h 9444169"/>
              <a:gd name="connsiteX2551" fmla="*/ 1880581 w 23037085"/>
              <a:gd name="connsiteY2551" fmla="*/ 4795567 h 9444169"/>
              <a:gd name="connsiteX2552" fmla="*/ 1963428 w 23037085"/>
              <a:gd name="connsiteY2552" fmla="*/ 4714781 h 9444169"/>
              <a:gd name="connsiteX2553" fmla="*/ 1977236 w 23037085"/>
              <a:gd name="connsiteY2553" fmla="*/ 4693574 h 9444169"/>
              <a:gd name="connsiteX2554" fmla="*/ 1986681 w 23037085"/>
              <a:gd name="connsiteY2554" fmla="*/ 4691500 h 9444169"/>
              <a:gd name="connsiteX2555" fmla="*/ 1976090 w 23037085"/>
              <a:gd name="connsiteY2555" fmla="*/ 4691500 h 9444169"/>
              <a:gd name="connsiteX2556" fmla="*/ 1973951 w 23037085"/>
              <a:gd name="connsiteY2556" fmla="*/ 4693440 h 9444169"/>
              <a:gd name="connsiteX2557" fmla="*/ 1950539 w 23037085"/>
              <a:gd name="connsiteY2557" fmla="*/ 4714645 h 9444169"/>
              <a:gd name="connsiteX2558" fmla="*/ 1543811 w 23037085"/>
              <a:gd name="connsiteY2558" fmla="*/ 4690411 h 9444169"/>
              <a:gd name="connsiteX2559" fmla="*/ 1543811 w 23037085"/>
              <a:gd name="connsiteY2559" fmla="*/ 4689226 h 9444169"/>
              <a:gd name="connsiteX2560" fmla="*/ 1538121 w 23037085"/>
              <a:gd name="connsiteY2560" fmla="*/ 4690140 h 9444169"/>
              <a:gd name="connsiteX2561" fmla="*/ 1427677 w 23037085"/>
              <a:gd name="connsiteY2561" fmla="*/ 4690140 h 9444169"/>
              <a:gd name="connsiteX2562" fmla="*/ 1204027 w 23037085"/>
              <a:gd name="connsiteY2562" fmla="*/ 4690140 h 9444169"/>
              <a:gd name="connsiteX2563" fmla="*/ 1035602 w 23037085"/>
              <a:gd name="connsiteY2563" fmla="*/ 4690140 h 9444169"/>
              <a:gd name="connsiteX2564" fmla="*/ 701508 w 23037085"/>
              <a:gd name="connsiteY2564" fmla="*/ 4690140 h 9444169"/>
              <a:gd name="connsiteX2565" fmla="*/ 673896 w 23037085"/>
              <a:gd name="connsiteY2565" fmla="*/ 4690140 h 9444169"/>
              <a:gd name="connsiteX2566" fmla="*/ 673896 w 23037085"/>
              <a:gd name="connsiteY2566" fmla="*/ 4663885 h 9444169"/>
              <a:gd name="connsiteX2567" fmla="*/ 701508 w 23037085"/>
              <a:gd name="connsiteY2567" fmla="*/ 4663885 h 9444169"/>
              <a:gd name="connsiteX2568" fmla="*/ 1176415 w 23037085"/>
              <a:gd name="connsiteY2568" fmla="*/ 4663885 h 9444169"/>
              <a:gd name="connsiteX2569" fmla="*/ 1259251 w 23037085"/>
              <a:gd name="connsiteY2569" fmla="*/ 4608749 h 9444169"/>
              <a:gd name="connsiteX2570" fmla="*/ 1314472 w 23037085"/>
              <a:gd name="connsiteY2570" fmla="*/ 4608749 h 9444169"/>
              <a:gd name="connsiteX2571" fmla="*/ 1706547 w 23037085"/>
              <a:gd name="connsiteY2571" fmla="*/ 4582493 h 9444169"/>
              <a:gd name="connsiteX2572" fmla="*/ 1724348 w 23037085"/>
              <a:gd name="connsiteY2572" fmla="*/ 4591518 h 9444169"/>
              <a:gd name="connsiteX2573" fmla="*/ 1707038 w 23037085"/>
              <a:gd name="connsiteY2573" fmla="*/ 4580002 h 9444169"/>
              <a:gd name="connsiteX2574" fmla="*/ 1897019 w 23037085"/>
              <a:gd name="connsiteY2574" fmla="*/ 4580002 h 9444169"/>
              <a:gd name="connsiteX2575" fmla="*/ 1733796 w 23037085"/>
              <a:gd name="connsiteY2575" fmla="*/ 4553074 h 9444169"/>
              <a:gd name="connsiteX2576" fmla="*/ 1656864 w 23037085"/>
              <a:gd name="connsiteY2576" fmla="*/ 4549707 h 9444169"/>
              <a:gd name="connsiteX2577" fmla="*/ 1609893 w 23037085"/>
              <a:gd name="connsiteY2577" fmla="*/ 4530241 h 9444169"/>
              <a:gd name="connsiteX2578" fmla="*/ 1600331 w 23037085"/>
              <a:gd name="connsiteY2578" fmla="*/ 4531455 h 9444169"/>
              <a:gd name="connsiteX2579" fmla="*/ 1461218 w 23037085"/>
              <a:gd name="connsiteY2579" fmla="*/ 4555362 h 9444169"/>
              <a:gd name="connsiteX2580" fmla="*/ 1428855 w 23037085"/>
              <a:gd name="connsiteY2580" fmla="*/ 4544725 h 9444169"/>
              <a:gd name="connsiteX2581" fmla="*/ 1443382 w 23037085"/>
              <a:gd name="connsiteY2581" fmla="*/ 4555362 h 9444169"/>
              <a:gd name="connsiteX2582" fmla="*/ 1352108 w 23037085"/>
              <a:gd name="connsiteY2582" fmla="*/ 4555362 h 9444169"/>
              <a:gd name="connsiteX2583" fmla="*/ 1347752 w 23037085"/>
              <a:gd name="connsiteY2583" fmla="*/ 4555362 h 9444169"/>
              <a:gd name="connsiteX2584" fmla="*/ 1322101 w 23037085"/>
              <a:gd name="connsiteY2584" fmla="*/ 4555362 h 9444169"/>
              <a:gd name="connsiteX2585" fmla="*/ 1305055 w 23037085"/>
              <a:gd name="connsiteY2585" fmla="*/ 4525476 h 9444169"/>
              <a:gd name="connsiteX2586" fmla="*/ 1294550 w 23037085"/>
              <a:gd name="connsiteY2586" fmla="*/ 4527152 h 9444169"/>
              <a:gd name="connsiteX2587" fmla="*/ 1300577 w 23037085"/>
              <a:gd name="connsiteY2587" fmla="*/ 4539204 h 9444169"/>
              <a:gd name="connsiteX2588" fmla="*/ 1294071 w 23037085"/>
              <a:gd name="connsiteY2588" fmla="*/ 4534941 h 9444169"/>
              <a:gd name="connsiteX2589" fmla="*/ 1261981 w 23037085"/>
              <a:gd name="connsiteY2589" fmla="*/ 4532024 h 9444169"/>
              <a:gd name="connsiteX2590" fmla="*/ 1266308 w 23037085"/>
              <a:gd name="connsiteY2590" fmla="*/ 4531237 h 9444169"/>
              <a:gd name="connsiteX2591" fmla="*/ 1250501 w 23037085"/>
              <a:gd name="connsiteY2591" fmla="*/ 4528465 h 9444169"/>
              <a:gd name="connsiteX2592" fmla="*/ 1212995 w 23037085"/>
              <a:gd name="connsiteY2592" fmla="*/ 4507547 h 9444169"/>
              <a:gd name="connsiteX2593" fmla="*/ 1267550 w 23037085"/>
              <a:gd name="connsiteY2593" fmla="*/ 4483640 h 9444169"/>
              <a:gd name="connsiteX2594" fmla="*/ 1600331 w 23037085"/>
              <a:gd name="connsiteY2594" fmla="*/ 4483640 h 9444169"/>
              <a:gd name="connsiteX2595" fmla="*/ 1741497 w 23037085"/>
              <a:gd name="connsiteY2595" fmla="*/ 4480790 h 9444169"/>
              <a:gd name="connsiteX2596" fmla="*/ 1789988 w 23037085"/>
              <a:gd name="connsiteY2596" fmla="*/ 4472288 h 9444169"/>
              <a:gd name="connsiteX2597" fmla="*/ 1794458 w 23037085"/>
              <a:gd name="connsiteY2597" fmla="*/ 4473081 h 9444169"/>
              <a:gd name="connsiteX2598" fmla="*/ 1875831 w 23037085"/>
              <a:gd name="connsiteY2598" fmla="*/ 4459732 h 9444169"/>
              <a:gd name="connsiteX2599" fmla="*/ 1912368 w 23037085"/>
              <a:gd name="connsiteY2599" fmla="*/ 4462398 h 9444169"/>
              <a:gd name="connsiteX2600" fmla="*/ 1874489 w 23037085"/>
              <a:gd name="connsiteY2600" fmla="*/ 4441405 h 9444169"/>
              <a:gd name="connsiteX2601" fmla="*/ 1761291 w 23037085"/>
              <a:gd name="connsiteY2601" fmla="*/ 4385163 h 9444169"/>
              <a:gd name="connsiteX2602" fmla="*/ 1482438 w 23037085"/>
              <a:gd name="connsiteY2602" fmla="*/ 4385163 h 9444169"/>
              <a:gd name="connsiteX2603" fmla="*/ 1399610 w 23037085"/>
              <a:gd name="connsiteY2603" fmla="*/ 4358381 h 9444169"/>
              <a:gd name="connsiteX2604" fmla="*/ 1344393 w 23037085"/>
              <a:gd name="connsiteY2604" fmla="*/ 4304815 h 9444169"/>
              <a:gd name="connsiteX2605" fmla="*/ 1286411 w 23037085"/>
              <a:gd name="connsiteY2605" fmla="*/ 4278036 h 9444169"/>
              <a:gd name="connsiteX2606" fmla="*/ 1399610 w 23037085"/>
              <a:gd name="connsiteY2606" fmla="*/ 4251253 h 9444169"/>
              <a:gd name="connsiteX2607" fmla="*/ 1416866 w 23037085"/>
              <a:gd name="connsiteY2607" fmla="*/ 4237862 h 9444169"/>
              <a:gd name="connsiteX2608" fmla="*/ 1442844 w 23037085"/>
              <a:gd name="connsiteY2608" fmla="*/ 4228698 h 9444169"/>
              <a:gd name="connsiteX2609" fmla="*/ 1454830 w 23037085"/>
              <a:gd name="connsiteY2609" fmla="*/ 4224471 h 9444169"/>
              <a:gd name="connsiteX2610" fmla="*/ 1482438 w 23037085"/>
              <a:gd name="connsiteY2610" fmla="*/ 4224471 h 9444169"/>
              <a:gd name="connsiteX2611" fmla="*/ 1495129 w 23037085"/>
              <a:gd name="connsiteY2611" fmla="*/ 4219022 h 9444169"/>
              <a:gd name="connsiteX2612" fmla="*/ 1498096 w 23037085"/>
              <a:gd name="connsiteY2612" fmla="*/ 4194738 h 9444169"/>
              <a:gd name="connsiteX2613" fmla="*/ 1521861 w 23037085"/>
              <a:gd name="connsiteY2613" fmla="*/ 4168891 h 9444169"/>
              <a:gd name="connsiteX2614" fmla="*/ 1549018 w 23037085"/>
              <a:gd name="connsiteY2614" fmla="*/ 4117838 h 9444169"/>
              <a:gd name="connsiteX2615" fmla="*/ 1552353 w 23037085"/>
              <a:gd name="connsiteY2615" fmla="*/ 4117550 h 9444169"/>
              <a:gd name="connsiteX2616" fmla="*/ 1532904 w 23037085"/>
              <a:gd name="connsiteY2616" fmla="*/ 4107977 h 9444169"/>
              <a:gd name="connsiteX2617" fmla="*/ 1505588 w 23037085"/>
              <a:gd name="connsiteY2617" fmla="*/ 4107977 h 9444169"/>
              <a:gd name="connsiteX2618" fmla="*/ 1502712 w 23037085"/>
              <a:gd name="connsiteY2618" fmla="*/ 4099101 h 9444169"/>
              <a:gd name="connsiteX2619" fmla="*/ 1454175 w 23037085"/>
              <a:gd name="connsiteY2619" fmla="*/ 4092721 h 9444169"/>
              <a:gd name="connsiteX2620" fmla="*/ 1423314 w 23037085"/>
              <a:gd name="connsiteY2620" fmla="*/ 4126517 h 9444169"/>
              <a:gd name="connsiteX2621" fmla="*/ 1395884 w 23037085"/>
              <a:gd name="connsiteY2621" fmla="*/ 4126517 h 9444169"/>
              <a:gd name="connsiteX2622" fmla="*/ 1146263 w 23037085"/>
              <a:gd name="connsiteY2622" fmla="*/ 4126517 h 9444169"/>
              <a:gd name="connsiteX2623" fmla="*/ 1088658 w 23037085"/>
              <a:gd name="connsiteY2623" fmla="*/ 4126517 h 9444169"/>
              <a:gd name="connsiteX2624" fmla="*/ 1088658 w 23037085"/>
              <a:gd name="connsiteY2624" fmla="*/ 4072444 h 9444169"/>
              <a:gd name="connsiteX2625" fmla="*/ 1088658 w 23037085"/>
              <a:gd name="connsiteY2625" fmla="*/ 4045408 h 9444169"/>
              <a:gd name="connsiteX2626" fmla="*/ 1201124 w 23037085"/>
              <a:gd name="connsiteY2626" fmla="*/ 4018372 h 9444169"/>
              <a:gd name="connsiteX2627" fmla="*/ 1201124 w 23037085"/>
              <a:gd name="connsiteY2627" fmla="*/ 3991333 h 9444169"/>
              <a:gd name="connsiteX2628" fmla="*/ 1201124 w 23037085"/>
              <a:gd name="connsiteY2628" fmla="*/ 3961593 h 9444169"/>
              <a:gd name="connsiteX2629" fmla="*/ 1088658 w 23037085"/>
              <a:gd name="connsiteY2629" fmla="*/ 3991333 h 9444169"/>
              <a:gd name="connsiteX2630" fmla="*/ 1006367 w 23037085"/>
              <a:gd name="connsiteY2630" fmla="*/ 3934558 h 9444169"/>
              <a:gd name="connsiteX2631" fmla="*/ 951506 w 23037085"/>
              <a:gd name="connsiteY2631" fmla="*/ 3853448 h 9444169"/>
              <a:gd name="connsiteX2632" fmla="*/ 899620 w 23037085"/>
              <a:gd name="connsiteY2632" fmla="*/ 3844708 h 9444169"/>
              <a:gd name="connsiteX2633" fmla="*/ 784059 w 23037085"/>
              <a:gd name="connsiteY2633" fmla="*/ 3844708 h 9444169"/>
              <a:gd name="connsiteX2634" fmla="*/ 784059 w 23037085"/>
              <a:gd name="connsiteY2634" fmla="*/ 3821370 h 9444169"/>
              <a:gd name="connsiteX2635" fmla="*/ 787329 w 23037085"/>
              <a:gd name="connsiteY2635" fmla="*/ 3821124 h 9444169"/>
              <a:gd name="connsiteX2636" fmla="*/ 784176 w 23037085"/>
              <a:gd name="connsiteY2636" fmla="*/ 3799377 h 9444169"/>
              <a:gd name="connsiteX2637" fmla="*/ 839041 w 23037085"/>
              <a:gd name="connsiteY2637" fmla="*/ 3772342 h 9444169"/>
              <a:gd name="connsiteX2638" fmla="*/ 847371 w 23037085"/>
              <a:gd name="connsiteY2638" fmla="*/ 3771549 h 9444169"/>
              <a:gd name="connsiteX2639" fmla="*/ 871097 w 23037085"/>
              <a:gd name="connsiteY2639" fmla="*/ 3748915 h 9444169"/>
              <a:gd name="connsiteX2640" fmla="*/ 892150 w 23037085"/>
              <a:gd name="connsiteY2640" fmla="*/ 3748915 h 9444169"/>
              <a:gd name="connsiteX2641" fmla="*/ 896645 w 23037085"/>
              <a:gd name="connsiteY2641" fmla="*/ 3742602 h 9444169"/>
              <a:gd name="connsiteX2642" fmla="*/ 866471 w 23037085"/>
              <a:gd name="connsiteY2642" fmla="*/ 3688527 h 9444169"/>
              <a:gd name="connsiteX2643" fmla="*/ 811606 w 23037085"/>
              <a:gd name="connsiteY2643" fmla="*/ 3634453 h 9444169"/>
              <a:gd name="connsiteX2644" fmla="*/ 784176 w 23037085"/>
              <a:gd name="connsiteY2644" fmla="*/ 3607418 h 9444169"/>
              <a:gd name="connsiteX2645" fmla="*/ 811606 w 23037085"/>
              <a:gd name="connsiteY2645" fmla="*/ 3580383 h 9444169"/>
              <a:gd name="connsiteX2646" fmla="*/ 978936 w 23037085"/>
              <a:gd name="connsiteY2646" fmla="*/ 3553347 h 9444169"/>
              <a:gd name="connsiteX2647" fmla="*/ 982648 w 23037085"/>
              <a:gd name="connsiteY2647" fmla="*/ 3556546 h 9444169"/>
              <a:gd name="connsiteX2648" fmla="*/ 980175 w 23037085"/>
              <a:gd name="connsiteY2648" fmla="*/ 3540724 h 9444169"/>
              <a:gd name="connsiteX2649" fmla="*/ 1003890 w 23037085"/>
              <a:gd name="connsiteY2649" fmla="*/ 3540724 h 9444169"/>
              <a:gd name="connsiteX2650" fmla="*/ 1027605 w 23037085"/>
              <a:gd name="connsiteY2650" fmla="*/ 3540724 h 9444169"/>
              <a:gd name="connsiteX2651" fmla="*/ 1041370 w 23037085"/>
              <a:gd name="connsiteY2651" fmla="*/ 3556532 h 9444169"/>
              <a:gd name="connsiteX2652" fmla="*/ 1041370 w 23037085"/>
              <a:gd name="connsiteY2652" fmla="*/ 3551756 h 9444169"/>
              <a:gd name="connsiteX2653" fmla="*/ 1260458 w 23037085"/>
              <a:gd name="connsiteY2653" fmla="*/ 3551756 h 9444169"/>
              <a:gd name="connsiteX2654" fmla="*/ 1342464 w 23037085"/>
              <a:gd name="connsiteY2654" fmla="*/ 3543717 h 9444169"/>
              <a:gd name="connsiteX2655" fmla="*/ 1369578 w 23037085"/>
              <a:gd name="connsiteY2655" fmla="*/ 3543717 h 9444169"/>
              <a:gd name="connsiteX2656" fmla="*/ 1375724 w 23037085"/>
              <a:gd name="connsiteY2656" fmla="*/ 3544112 h 9444169"/>
              <a:gd name="connsiteX2657" fmla="*/ 1412560 w 23037085"/>
              <a:gd name="connsiteY2657" fmla="*/ 3531190 h 9444169"/>
              <a:gd name="connsiteX2658" fmla="*/ 1429770 w 23037085"/>
              <a:gd name="connsiteY2658" fmla="*/ 3517909 h 9444169"/>
              <a:gd name="connsiteX2659" fmla="*/ 1457307 w 23037085"/>
              <a:gd name="connsiteY2659" fmla="*/ 3488692 h 9444169"/>
              <a:gd name="connsiteX2660" fmla="*/ 1451054 w 23037085"/>
              <a:gd name="connsiteY2660" fmla="*/ 3471803 h 9444169"/>
              <a:gd name="connsiteX2661" fmla="*/ 1438645 w 23037085"/>
              <a:gd name="connsiteY2661" fmla="*/ 3456209 h 9444169"/>
              <a:gd name="connsiteX2662" fmla="*/ 1402019 w 23037085"/>
              <a:gd name="connsiteY2662" fmla="*/ 3453220 h 9444169"/>
              <a:gd name="connsiteX2663" fmla="*/ 1212906 w 23037085"/>
              <a:gd name="connsiteY2663" fmla="*/ 3429312 h 9444169"/>
              <a:gd name="connsiteX2664" fmla="*/ 1212906 w 23037085"/>
              <a:gd name="connsiteY2664" fmla="*/ 3405405 h 9444169"/>
              <a:gd name="connsiteX2665" fmla="*/ 1348749 w 23037085"/>
              <a:gd name="connsiteY2665" fmla="*/ 3405405 h 9444169"/>
              <a:gd name="connsiteX2666" fmla="*/ 1348759 w 23037085"/>
              <a:gd name="connsiteY2666" fmla="*/ 3405405 h 9444169"/>
              <a:gd name="connsiteX2667" fmla="*/ 1357485 w 23037085"/>
              <a:gd name="connsiteY2667" fmla="*/ 3385765 h 9444169"/>
              <a:gd name="connsiteX2668" fmla="*/ 1354300 w 23037085"/>
              <a:gd name="connsiteY2668" fmla="*/ 3384743 h 9444169"/>
              <a:gd name="connsiteX2669" fmla="*/ 1347685 w 23037085"/>
              <a:gd name="connsiteY2669" fmla="*/ 3391359 h 9444169"/>
              <a:gd name="connsiteX2670" fmla="*/ 1347685 w 23037085"/>
              <a:gd name="connsiteY2670" fmla="*/ 3382615 h 9444169"/>
              <a:gd name="connsiteX2671" fmla="*/ 1347158 w 23037085"/>
              <a:gd name="connsiteY2671" fmla="*/ 3382444 h 9444169"/>
              <a:gd name="connsiteX2672" fmla="*/ 1312945 w 23037085"/>
              <a:gd name="connsiteY2672" fmla="*/ 3366853 h 9444169"/>
              <a:gd name="connsiteX2673" fmla="*/ 1303443 w 23037085"/>
              <a:gd name="connsiteY2673" fmla="*/ 3362523 h 9444169"/>
              <a:gd name="connsiteX2674" fmla="*/ 1294393 w 23037085"/>
              <a:gd name="connsiteY2674" fmla="*/ 3366853 h 9444169"/>
              <a:gd name="connsiteX2675" fmla="*/ 1261792 w 23037085"/>
              <a:gd name="connsiteY2675" fmla="*/ 3382444 h 9444169"/>
              <a:gd name="connsiteX2676" fmla="*/ 1151647 w 23037085"/>
              <a:gd name="connsiteY2676" fmla="*/ 3355882 h 9444169"/>
              <a:gd name="connsiteX2677" fmla="*/ 1151647 w 23037085"/>
              <a:gd name="connsiteY2677" fmla="*/ 3329320 h 9444169"/>
              <a:gd name="connsiteX2678" fmla="*/ 1166604 w 23037085"/>
              <a:gd name="connsiteY2678" fmla="*/ 3316430 h 9444169"/>
              <a:gd name="connsiteX2679" fmla="*/ 1150170 w 23037085"/>
              <a:gd name="connsiteY2679" fmla="*/ 3316430 h 9444169"/>
              <a:gd name="connsiteX2680" fmla="*/ 1136690 w 23037085"/>
              <a:gd name="connsiteY2680" fmla="*/ 3317256 h 9444169"/>
              <a:gd name="connsiteX2681" fmla="*/ 1136690 w 23037085"/>
              <a:gd name="connsiteY2681" fmla="*/ 3336765 h 9444169"/>
              <a:gd name="connsiteX2682" fmla="*/ 1136690 w 23037085"/>
              <a:gd name="connsiteY2682" fmla="*/ 3339975 h 9444169"/>
              <a:gd name="connsiteX2683" fmla="*/ 890435 w 23037085"/>
              <a:gd name="connsiteY2683" fmla="*/ 3365668 h 9444169"/>
              <a:gd name="connsiteX2684" fmla="*/ 779486 w 23037085"/>
              <a:gd name="connsiteY2684" fmla="*/ 3339975 h 9444169"/>
              <a:gd name="connsiteX2685" fmla="*/ 743682 w 23037085"/>
              <a:gd name="connsiteY2685" fmla="*/ 3356971 h 9444169"/>
              <a:gd name="connsiteX2686" fmla="*/ 778247 w 23037085"/>
              <a:gd name="connsiteY2686" fmla="*/ 3356971 h 9444169"/>
              <a:gd name="connsiteX2687" fmla="*/ 804357 w 23037085"/>
              <a:gd name="connsiteY2687" fmla="*/ 3380686 h 9444169"/>
              <a:gd name="connsiteX2688" fmla="*/ 830471 w 23037085"/>
              <a:gd name="connsiteY2688" fmla="*/ 3428116 h 9444169"/>
              <a:gd name="connsiteX2689" fmla="*/ 778247 w 23037085"/>
              <a:gd name="connsiteY2689" fmla="*/ 3428116 h 9444169"/>
              <a:gd name="connsiteX2690" fmla="*/ 699910 w 23037085"/>
              <a:gd name="connsiteY2690" fmla="*/ 3404401 h 9444169"/>
              <a:gd name="connsiteX2691" fmla="*/ 699910 w 23037085"/>
              <a:gd name="connsiteY2691" fmla="*/ 3356971 h 9444169"/>
              <a:gd name="connsiteX2692" fmla="*/ 734109 w 23037085"/>
              <a:gd name="connsiteY2692" fmla="*/ 3356971 h 9444169"/>
              <a:gd name="connsiteX2693" fmla="*/ 698305 w 23037085"/>
              <a:gd name="connsiteY2693" fmla="*/ 3339975 h 9444169"/>
              <a:gd name="connsiteX2694" fmla="*/ 779486 w 23037085"/>
              <a:gd name="connsiteY2694" fmla="*/ 3314284 h 9444169"/>
              <a:gd name="connsiteX2695" fmla="*/ 917499 w 23037085"/>
              <a:gd name="connsiteY2695" fmla="*/ 3286025 h 9444169"/>
              <a:gd name="connsiteX2696" fmla="*/ 927965 w 23037085"/>
              <a:gd name="connsiteY2696" fmla="*/ 3288790 h 9444169"/>
              <a:gd name="connsiteX2697" fmla="*/ 927211 w 23037085"/>
              <a:gd name="connsiteY2697" fmla="*/ 3285520 h 9444169"/>
              <a:gd name="connsiteX2698" fmla="*/ 869496 w 23037085"/>
              <a:gd name="connsiteY2698" fmla="*/ 3231399 h 9444169"/>
              <a:gd name="connsiteX2699" fmla="*/ 759568 w 23037085"/>
              <a:gd name="connsiteY2699" fmla="*/ 3204335 h 9444169"/>
              <a:gd name="connsiteX2700" fmla="*/ 814532 w 23037085"/>
              <a:gd name="connsiteY2700" fmla="*/ 3177275 h 9444169"/>
              <a:gd name="connsiteX2701" fmla="*/ 814532 w 23037085"/>
              <a:gd name="connsiteY2701" fmla="*/ 3123154 h 9444169"/>
              <a:gd name="connsiteX2702" fmla="*/ 869496 w 23037085"/>
              <a:gd name="connsiteY2702" fmla="*/ 3066326 h 9444169"/>
              <a:gd name="connsiteX2703" fmla="*/ 1009655 w 23037085"/>
              <a:gd name="connsiteY2703" fmla="*/ 3039262 h 9444169"/>
              <a:gd name="connsiteX2704" fmla="*/ 1149814 w 23037085"/>
              <a:gd name="connsiteY2704" fmla="*/ 3012201 h 9444169"/>
              <a:gd name="connsiteX2705" fmla="*/ 1177298 w 23037085"/>
              <a:gd name="connsiteY2705" fmla="*/ 2958080 h 9444169"/>
              <a:gd name="connsiteX2706" fmla="*/ 1122334 w 23037085"/>
              <a:gd name="connsiteY2706" fmla="*/ 2931020 h 9444169"/>
              <a:gd name="connsiteX2707" fmla="*/ 1037139 w 23037085"/>
              <a:gd name="connsiteY2707" fmla="*/ 2958080 h 9444169"/>
              <a:gd name="connsiteX2708" fmla="*/ 982175 w 23037085"/>
              <a:gd name="connsiteY2708" fmla="*/ 2931020 h 9444169"/>
              <a:gd name="connsiteX2709" fmla="*/ 1122334 w 23037085"/>
              <a:gd name="connsiteY2709" fmla="*/ 2903956 h 9444169"/>
              <a:gd name="connsiteX2710" fmla="*/ 1131533 w 23037085"/>
              <a:gd name="connsiteY2710" fmla="*/ 2903956 h 9444169"/>
              <a:gd name="connsiteX2711" fmla="*/ 1127142 w 23037085"/>
              <a:gd name="connsiteY2711" fmla="*/ 2900045 h 9444169"/>
              <a:gd name="connsiteX2712" fmla="*/ 1127142 w 23037085"/>
              <a:gd name="connsiteY2712" fmla="*/ 2873298 h 9444169"/>
              <a:gd name="connsiteX2713" fmla="*/ 1150839 w 23037085"/>
              <a:gd name="connsiteY2713" fmla="*/ 2862102 h 9444169"/>
              <a:gd name="connsiteX2714" fmla="*/ 1115291 w 23037085"/>
              <a:gd name="connsiteY2714" fmla="*/ 2862102 h 9444169"/>
              <a:gd name="connsiteX2715" fmla="*/ 1030730 w 23037085"/>
              <a:gd name="connsiteY2715" fmla="*/ 2832515 h 9444169"/>
              <a:gd name="connsiteX2716" fmla="*/ 894343 w 23037085"/>
              <a:gd name="connsiteY2716" fmla="*/ 2751829 h 9444169"/>
              <a:gd name="connsiteX2717" fmla="*/ 925986 w 23037085"/>
              <a:gd name="connsiteY2717" fmla="*/ 2760928 h 9444169"/>
              <a:gd name="connsiteX2718" fmla="*/ 893613 w 23037085"/>
              <a:gd name="connsiteY2718" fmla="*/ 2748455 h 9444169"/>
              <a:gd name="connsiteX2719" fmla="*/ 836008 w 23037085"/>
              <a:gd name="connsiteY2719" fmla="*/ 2748455 h 9444169"/>
              <a:gd name="connsiteX2720" fmla="*/ 808578 w 23037085"/>
              <a:gd name="connsiteY2720" fmla="*/ 2748455 h 9444169"/>
              <a:gd name="connsiteX2721" fmla="*/ 836008 w 23037085"/>
              <a:gd name="connsiteY2721" fmla="*/ 2722028 h 9444169"/>
              <a:gd name="connsiteX2722" fmla="*/ 893613 w 23037085"/>
              <a:gd name="connsiteY2722" fmla="*/ 2722028 h 9444169"/>
              <a:gd name="connsiteX2723" fmla="*/ 939517 w 23037085"/>
              <a:gd name="connsiteY2723" fmla="*/ 2665043 h 9444169"/>
              <a:gd name="connsiteX2724" fmla="*/ 947171 w 23037085"/>
              <a:gd name="connsiteY2724" fmla="*/ 2661876 h 9444169"/>
              <a:gd name="connsiteX2725" fmla="*/ 893841 w 23037085"/>
              <a:gd name="connsiteY2725" fmla="*/ 2613271 h 9444169"/>
              <a:gd name="connsiteX2726" fmla="*/ 753458 w 23037085"/>
              <a:gd name="connsiteY2726" fmla="*/ 2639833 h 9444169"/>
              <a:gd name="connsiteX2727" fmla="*/ 725934 w 23037085"/>
              <a:gd name="connsiteY2727" fmla="*/ 2639833 h 9444169"/>
              <a:gd name="connsiteX2728" fmla="*/ 753458 w 23037085"/>
              <a:gd name="connsiteY2728" fmla="*/ 2477806 h 9444169"/>
              <a:gd name="connsiteX2729" fmla="*/ 761706 w 23037085"/>
              <a:gd name="connsiteY2729" fmla="*/ 2471290 h 9444169"/>
              <a:gd name="connsiteX2730" fmla="*/ 751753 w 23037085"/>
              <a:gd name="connsiteY2730" fmla="*/ 2472411 h 9444169"/>
              <a:gd name="connsiteX2731" fmla="*/ 699159 w 23037085"/>
              <a:gd name="connsiteY2731" fmla="*/ 2395966 h 9444169"/>
              <a:gd name="connsiteX2732" fmla="*/ 698383 w 23037085"/>
              <a:gd name="connsiteY2732" fmla="*/ 2395337 h 9444169"/>
              <a:gd name="connsiteX2733" fmla="*/ 698501 w 23037085"/>
              <a:gd name="connsiteY2733" fmla="*/ 2395009 h 9444169"/>
              <a:gd name="connsiteX2734" fmla="*/ 698258 w 23037085"/>
              <a:gd name="connsiteY2734" fmla="*/ 2394653 h 9444169"/>
              <a:gd name="connsiteX2735" fmla="*/ 698625 w 23037085"/>
              <a:gd name="connsiteY2735" fmla="*/ 2394653 h 9444169"/>
              <a:gd name="connsiteX2736" fmla="*/ 718362 w 23037085"/>
              <a:gd name="connsiteY2736" fmla="*/ 2338497 h 9444169"/>
              <a:gd name="connsiteX2737" fmla="*/ 778290 w 23037085"/>
              <a:gd name="connsiteY2737" fmla="*/ 2341387 h 9444169"/>
              <a:gd name="connsiteX2738" fmla="*/ 914133 w 23037085"/>
              <a:gd name="connsiteY2738" fmla="*/ 2341387 h 9444169"/>
              <a:gd name="connsiteX2739" fmla="*/ 914919 w 23037085"/>
              <a:gd name="connsiteY2739" fmla="*/ 2344415 h 9444169"/>
              <a:gd name="connsiteX2740" fmla="*/ 914919 w 23037085"/>
              <a:gd name="connsiteY2740" fmla="*/ 2340223 h 9444169"/>
              <a:gd name="connsiteX2741" fmla="*/ 924186 w 23037085"/>
              <a:gd name="connsiteY2741" fmla="*/ 2340223 h 9444169"/>
              <a:gd name="connsiteX2742" fmla="*/ 922752 w 23037085"/>
              <a:gd name="connsiteY2742" fmla="*/ 2330401 h 9444169"/>
              <a:gd name="connsiteX2743" fmla="*/ 922752 w 23037085"/>
              <a:gd name="connsiteY2743" fmla="*/ 2276836 h 9444169"/>
              <a:gd name="connsiteX2744" fmla="*/ 701248 w 23037085"/>
              <a:gd name="connsiteY2744" fmla="*/ 2250056 h 9444169"/>
              <a:gd name="connsiteX2745" fmla="*/ 673903 w 23037085"/>
              <a:gd name="connsiteY2745" fmla="*/ 2196491 h 9444169"/>
              <a:gd name="connsiteX2746" fmla="*/ 701248 w 23037085"/>
              <a:gd name="connsiteY2746" fmla="*/ 2169708 h 9444169"/>
              <a:gd name="connsiteX2747" fmla="*/ 810631 w 23037085"/>
              <a:gd name="connsiteY2747" fmla="*/ 2142929 h 9444169"/>
              <a:gd name="connsiteX2748" fmla="*/ 814244 w 23037085"/>
              <a:gd name="connsiteY2748" fmla="*/ 2144359 h 9444169"/>
              <a:gd name="connsiteX2749" fmla="*/ 849304 w 23037085"/>
              <a:gd name="connsiteY2749" fmla="*/ 2141491 h 9444169"/>
              <a:gd name="connsiteX2750" fmla="*/ 889795 w 23037085"/>
              <a:gd name="connsiteY2750" fmla="*/ 2119395 h 9444169"/>
              <a:gd name="connsiteX2751" fmla="*/ 895407 w 23037085"/>
              <a:gd name="connsiteY2751" fmla="*/ 2113466 h 9444169"/>
              <a:gd name="connsiteX2752" fmla="*/ 922752 w 23037085"/>
              <a:gd name="connsiteY2752" fmla="*/ 2113466 h 9444169"/>
              <a:gd name="connsiteX2753" fmla="*/ 950097 w 23037085"/>
              <a:gd name="connsiteY2753" fmla="*/ 2086687 h 9444169"/>
              <a:gd name="connsiteX2754" fmla="*/ 922752 w 23037085"/>
              <a:gd name="connsiteY2754" fmla="*/ 2059905 h 9444169"/>
              <a:gd name="connsiteX2755" fmla="*/ 755942 w 23037085"/>
              <a:gd name="connsiteY2755" fmla="*/ 2006339 h 9444169"/>
              <a:gd name="connsiteX2756" fmla="*/ 761963 w 23037085"/>
              <a:gd name="connsiteY2756" fmla="*/ 1988827 h 9444169"/>
              <a:gd name="connsiteX2757" fmla="*/ 747461 w 23037085"/>
              <a:gd name="connsiteY2757" fmla="*/ 1993371 h 9444169"/>
              <a:gd name="connsiteX2758" fmla="*/ 665426 w 23037085"/>
              <a:gd name="connsiteY2758" fmla="*/ 2019061 h 9444169"/>
              <a:gd name="connsiteX2759" fmla="*/ 658376 w 23037085"/>
              <a:gd name="connsiteY2759" fmla="*/ 2019061 h 9444169"/>
              <a:gd name="connsiteX2760" fmla="*/ 638159 w 23037085"/>
              <a:gd name="connsiteY2760" fmla="*/ 2028688 h 9444169"/>
              <a:gd name="connsiteX2761" fmla="*/ 608551 w 23037085"/>
              <a:gd name="connsiteY2761" fmla="*/ 2041816 h 9444169"/>
              <a:gd name="connsiteX2762" fmla="*/ 417958 w 23037085"/>
              <a:gd name="connsiteY2762" fmla="*/ 2068072 h 9444169"/>
              <a:gd name="connsiteX2763" fmla="*/ 360780 w 23037085"/>
              <a:gd name="connsiteY2763" fmla="*/ 2041816 h 9444169"/>
              <a:gd name="connsiteX2764" fmla="*/ 333553 w 23037085"/>
              <a:gd name="connsiteY2764" fmla="*/ 1936795 h 9444169"/>
              <a:gd name="connsiteX2765" fmla="*/ 323343 w 23037085"/>
              <a:gd name="connsiteY2765" fmla="*/ 1897084 h 9444169"/>
              <a:gd name="connsiteX2766" fmla="*/ 333553 w 23037085"/>
              <a:gd name="connsiteY2766" fmla="*/ 1855401 h 9444169"/>
              <a:gd name="connsiteX2767" fmla="*/ 417958 w 23037085"/>
              <a:gd name="connsiteY2767" fmla="*/ 1829144 h 9444169"/>
              <a:gd name="connsiteX2768" fmla="*/ 638501 w 23037085"/>
              <a:gd name="connsiteY2768" fmla="*/ 1776636 h 9444169"/>
              <a:gd name="connsiteX2769" fmla="*/ 688490 w 23037085"/>
              <a:gd name="connsiteY2769" fmla="*/ 1777657 h 9444169"/>
              <a:gd name="connsiteX2770" fmla="*/ 649394 w 23037085"/>
              <a:gd name="connsiteY2770" fmla="*/ 1768113 h 9444169"/>
              <a:gd name="connsiteX2771" fmla="*/ 897617 w 23037085"/>
              <a:gd name="connsiteY2771" fmla="*/ 1741394 h 9444169"/>
              <a:gd name="connsiteX2772" fmla="*/ 979449 w 23037085"/>
              <a:gd name="connsiteY2772" fmla="*/ 1714679 h 9444169"/>
              <a:gd name="connsiteX2773" fmla="*/ 1339507 w 23037085"/>
              <a:gd name="connsiteY2773" fmla="*/ 1605142 h 9444169"/>
              <a:gd name="connsiteX2774" fmla="*/ 1340703 w 23037085"/>
              <a:gd name="connsiteY2774" fmla="*/ 1610794 h 9444169"/>
              <a:gd name="connsiteX2775" fmla="*/ 1344393 w 23037085"/>
              <a:gd name="connsiteY2775" fmla="*/ 1603961 h 9444169"/>
              <a:gd name="connsiteX2776" fmla="*/ 1427065 w 23037085"/>
              <a:gd name="connsiteY2776" fmla="*/ 1548993 h 9444169"/>
              <a:gd name="connsiteX2777" fmla="*/ 1537288 w 23037085"/>
              <a:gd name="connsiteY2777" fmla="*/ 1466545 h 9444169"/>
              <a:gd name="connsiteX2778" fmla="*/ 1565723 w 23037085"/>
              <a:gd name="connsiteY2778" fmla="*/ 1453026 h 9444169"/>
              <a:gd name="connsiteX2779" fmla="*/ 1543811 w 23037085"/>
              <a:gd name="connsiteY2779" fmla="*/ 1455439 h 9444169"/>
              <a:gd name="connsiteX2780" fmla="*/ 1737992 w 23037085"/>
              <a:gd name="connsiteY2780" fmla="*/ 1318269 h 9444169"/>
              <a:gd name="connsiteX2781" fmla="*/ 1765340 w 23037085"/>
              <a:gd name="connsiteY2781" fmla="*/ 1318269 h 9444169"/>
              <a:gd name="connsiteX2782" fmla="*/ 2071652 w 23037085"/>
              <a:gd name="connsiteY2782" fmla="*/ 1237582 h 9444169"/>
              <a:gd name="connsiteX2783" fmla="*/ 2074192 w 23037085"/>
              <a:gd name="connsiteY2783" fmla="*/ 1238622 h 9444169"/>
              <a:gd name="connsiteX2784" fmla="*/ 2074630 w 23037085"/>
              <a:gd name="connsiteY2784" fmla="*/ 1236042 h 9444169"/>
              <a:gd name="connsiteX2785" fmla="*/ 2157633 w 23037085"/>
              <a:gd name="connsiteY2785" fmla="*/ 1209003 h 9444169"/>
              <a:gd name="connsiteX2786" fmla="*/ 2172800 w 23037085"/>
              <a:gd name="connsiteY2786" fmla="*/ 1197145 h 9444169"/>
              <a:gd name="connsiteX2787" fmla="*/ 2174925 w 23037085"/>
              <a:gd name="connsiteY2787" fmla="*/ 1195487 h 9444169"/>
              <a:gd name="connsiteX2788" fmla="*/ 2213021 w 23037085"/>
              <a:gd name="connsiteY2788" fmla="*/ 1181967 h 9444169"/>
              <a:gd name="connsiteX2789" fmla="*/ 2271131 w 23037085"/>
              <a:gd name="connsiteY2789" fmla="*/ 1181967 h 9444169"/>
              <a:gd name="connsiteX2790" fmla="*/ 2292981 w 23037085"/>
              <a:gd name="connsiteY2790" fmla="*/ 1176003 h 9444169"/>
              <a:gd name="connsiteX2791" fmla="*/ 2281494 w 23037085"/>
              <a:gd name="connsiteY2791" fmla="*/ 1172643 h 9444169"/>
              <a:gd name="connsiteX2792" fmla="*/ 2275586 w 23037085"/>
              <a:gd name="connsiteY2792" fmla="*/ 1173629 h 9444169"/>
              <a:gd name="connsiteX2793" fmla="*/ 2217750 w 23037085"/>
              <a:gd name="connsiteY2793" fmla="*/ 1173629 h 9444169"/>
              <a:gd name="connsiteX2794" fmla="*/ 2275586 w 23037085"/>
              <a:gd name="connsiteY2794" fmla="*/ 1143811 h 9444169"/>
              <a:gd name="connsiteX2795" fmla="*/ 2886988 w 23037085"/>
              <a:gd name="connsiteY2795" fmla="*/ 981164 h 9444169"/>
              <a:gd name="connsiteX2796" fmla="*/ 3222985 w 23037085"/>
              <a:gd name="connsiteY2796" fmla="*/ 897133 h 9444169"/>
              <a:gd name="connsiteX2797" fmla="*/ 3305608 w 23037085"/>
              <a:gd name="connsiteY2797" fmla="*/ 870026 h 9444169"/>
              <a:gd name="connsiteX2798" fmla="*/ 3222985 w 23037085"/>
              <a:gd name="connsiteY2798" fmla="*/ 954058 h 9444169"/>
              <a:gd name="connsiteX2799" fmla="*/ 3082527 w 23037085"/>
              <a:gd name="connsiteY2799" fmla="*/ 954058 h 9444169"/>
              <a:gd name="connsiteX2800" fmla="*/ 3054987 w 23037085"/>
              <a:gd name="connsiteY2800" fmla="*/ 981164 h 9444169"/>
              <a:gd name="connsiteX2801" fmla="*/ 3039712 w 23037085"/>
              <a:gd name="connsiteY2801" fmla="*/ 996118 h 9444169"/>
              <a:gd name="connsiteX2802" fmla="*/ 3057375 w 23037085"/>
              <a:gd name="connsiteY2802" fmla="*/ 992453 h 9444169"/>
              <a:gd name="connsiteX2803" fmla="*/ 3126303 w 23037085"/>
              <a:gd name="connsiteY2803" fmla="*/ 1021826 h 9444169"/>
              <a:gd name="connsiteX2804" fmla="*/ 3193139 w 23037085"/>
              <a:gd name="connsiteY2804" fmla="*/ 1069302 h 9444169"/>
              <a:gd name="connsiteX2805" fmla="*/ 3201448 w 23037085"/>
              <a:gd name="connsiteY2805" fmla="*/ 1068971 h 9444169"/>
              <a:gd name="connsiteX2806" fmla="*/ 3282807 w 23037085"/>
              <a:gd name="connsiteY2806" fmla="*/ 1043445 h 9444169"/>
              <a:gd name="connsiteX2807" fmla="*/ 3364162 w 23037085"/>
              <a:gd name="connsiteY2807" fmla="*/ 1017919 h 9444169"/>
              <a:gd name="connsiteX2808" fmla="*/ 3432141 w 23037085"/>
              <a:gd name="connsiteY2808" fmla="*/ 999784 h 9444169"/>
              <a:gd name="connsiteX2809" fmla="*/ 3369483 w 23037085"/>
              <a:gd name="connsiteY2809" fmla="*/ 1002090 h 9444169"/>
              <a:gd name="connsiteX2810" fmla="*/ 3526204 w 23037085"/>
              <a:gd name="connsiteY2810" fmla="*/ 978752 h 9444169"/>
              <a:gd name="connsiteX2811" fmla="*/ 3464938 w 23037085"/>
              <a:gd name="connsiteY2811" fmla="*/ 994919 h 9444169"/>
              <a:gd name="connsiteX2812" fmla="*/ 3529581 w 23037085"/>
              <a:gd name="connsiteY2812" fmla="*/ 992392 h 9444169"/>
              <a:gd name="connsiteX2813" fmla="*/ 3556694 w 23037085"/>
              <a:gd name="connsiteY2813" fmla="*/ 992392 h 9444169"/>
              <a:gd name="connsiteX2814" fmla="*/ 3585207 w 23037085"/>
              <a:gd name="connsiteY2814" fmla="*/ 993492 h 9444169"/>
              <a:gd name="connsiteX2815" fmla="*/ 3565698 w 23037085"/>
              <a:gd name="connsiteY2815" fmla="*/ 980186 h 9444169"/>
              <a:gd name="connsiteX2816" fmla="*/ 3958446 w 23037085"/>
              <a:gd name="connsiteY2816" fmla="*/ 923656 h 9444169"/>
              <a:gd name="connsiteX2817" fmla="*/ 4096738 w 23037085"/>
              <a:gd name="connsiteY2817" fmla="*/ 923656 h 9444169"/>
              <a:gd name="connsiteX2818" fmla="*/ 4434166 w 23037085"/>
              <a:gd name="connsiteY2818" fmla="*/ 896738 h 9444169"/>
              <a:gd name="connsiteX2819" fmla="*/ 4602884 w 23037085"/>
              <a:gd name="connsiteY2819" fmla="*/ 869820 h 9444169"/>
              <a:gd name="connsiteX2820" fmla="*/ 4826914 w 23037085"/>
              <a:gd name="connsiteY2820" fmla="*/ 842898 h 9444169"/>
              <a:gd name="connsiteX2821" fmla="*/ 4965205 w 23037085"/>
              <a:gd name="connsiteY2821" fmla="*/ 815980 h 9444169"/>
              <a:gd name="connsiteX2822" fmla="*/ 5106268 w 23037085"/>
              <a:gd name="connsiteY2822" fmla="*/ 815980 h 9444169"/>
              <a:gd name="connsiteX2823" fmla="*/ 5357975 w 23037085"/>
              <a:gd name="connsiteY2823" fmla="*/ 789062 h 9444169"/>
              <a:gd name="connsiteX2824" fmla="*/ 5387967 w 23037085"/>
              <a:gd name="connsiteY2824" fmla="*/ 789447 h 9444169"/>
              <a:gd name="connsiteX2825" fmla="*/ 5390594 w 23037085"/>
              <a:gd name="connsiteY2825" fmla="*/ 771084 h 9444169"/>
              <a:gd name="connsiteX2826" fmla="*/ 5414490 w 23037085"/>
              <a:gd name="connsiteY2826" fmla="*/ 747177 h 9444169"/>
              <a:gd name="connsiteX2827" fmla="*/ 5438416 w 23037085"/>
              <a:gd name="connsiteY2827" fmla="*/ 771084 h 9444169"/>
              <a:gd name="connsiteX2828" fmla="*/ 5441401 w 23037085"/>
              <a:gd name="connsiteY2828" fmla="*/ 803956 h 9444169"/>
              <a:gd name="connsiteX2829" fmla="*/ 5462248 w 23037085"/>
              <a:gd name="connsiteY2829" fmla="*/ 818842 h 9444169"/>
              <a:gd name="connsiteX2830" fmla="*/ 5468632 w 23037085"/>
              <a:gd name="connsiteY2830" fmla="*/ 815980 h 9444169"/>
              <a:gd name="connsiteX2831" fmla="*/ 5525443 w 23037085"/>
              <a:gd name="connsiteY2831" fmla="*/ 806048 h 9444169"/>
              <a:gd name="connsiteX2832" fmla="*/ 5476960 w 23037085"/>
              <a:gd name="connsiteY2832" fmla="*/ 806048 h 9444169"/>
              <a:gd name="connsiteX2833" fmla="*/ 5558354 w 23037085"/>
              <a:gd name="connsiteY2833" fmla="*/ 794909 h 9444169"/>
              <a:gd name="connsiteX2834" fmla="*/ 5584607 w 23037085"/>
              <a:gd name="connsiteY2834" fmla="*/ 806048 h 9444169"/>
              <a:gd name="connsiteX2835" fmla="*/ 5527251 w 23037085"/>
              <a:gd name="connsiteY2835" fmla="*/ 806048 h 9444169"/>
              <a:gd name="connsiteX2836" fmla="*/ 5582033 w 23037085"/>
              <a:gd name="connsiteY2836" fmla="*/ 815980 h 9444169"/>
              <a:gd name="connsiteX2837" fmla="*/ 5609695 w 23037085"/>
              <a:gd name="connsiteY2837" fmla="*/ 815980 h 9444169"/>
              <a:gd name="connsiteX2838" fmla="*/ 5637347 w 23037085"/>
              <a:gd name="connsiteY2838" fmla="*/ 789062 h 9444169"/>
              <a:gd name="connsiteX2839" fmla="*/ 5637347 w 23037085"/>
              <a:gd name="connsiteY2839" fmla="*/ 815980 h 9444169"/>
              <a:gd name="connsiteX2840" fmla="*/ 5664973 w 23037085"/>
              <a:gd name="connsiteY2840" fmla="*/ 815980 h 9444169"/>
              <a:gd name="connsiteX2841" fmla="*/ 5685421 w 23037085"/>
              <a:gd name="connsiteY2841" fmla="*/ 803070 h 9444169"/>
              <a:gd name="connsiteX2842" fmla="*/ 5687090 w 23037085"/>
              <a:gd name="connsiteY2842" fmla="*/ 745152 h 9444169"/>
              <a:gd name="connsiteX2843" fmla="*/ 5798260 w 23037085"/>
              <a:gd name="connsiteY2843" fmla="*/ 700714 h 9444169"/>
              <a:gd name="connsiteX2844" fmla="*/ 6076262 w 23037085"/>
              <a:gd name="connsiteY2844" fmla="*/ 675024 h 9444169"/>
              <a:gd name="connsiteX2845" fmla="*/ 6186467 w 23037085"/>
              <a:gd name="connsiteY2845" fmla="*/ 675024 h 9444169"/>
              <a:gd name="connsiteX2846" fmla="*/ 6299463 w 23037085"/>
              <a:gd name="connsiteY2846" fmla="*/ 700714 h 9444169"/>
              <a:gd name="connsiteX2847" fmla="*/ 6522518 w 23037085"/>
              <a:gd name="connsiteY2847" fmla="*/ 728974 h 9444169"/>
              <a:gd name="connsiteX2848" fmla="*/ 6605287 w 23037085"/>
              <a:gd name="connsiteY2848" fmla="*/ 728974 h 9444169"/>
              <a:gd name="connsiteX2849" fmla="*/ 6855808 w 23037085"/>
              <a:gd name="connsiteY2849" fmla="*/ 700714 h 9444169"/>
              <a:gd name="connsiteX2850" fmla="*/ 6938662 w 23037085"/>
              <a:gd name="connsiteY2850" fmla="*/ 780358 h 9444169"/>
              <a:gd name="connsiteX2851" fmla="*/ 6961281 w 23037085"/>
              <a:gd name="connsiteY2851" fmla="*/ 783568 h 9444169"/>
              <a:gd name="connsiteX2852" fmla="*/ 6954583 w 23037085"/>
              <a:gd name="connsiteY2852" fmla="*/ 790237 h 9444169"/>
              <a:gd name="connsiteX2853" fmla="*/ 7086447 w 23037085"/>
              <a:gd name="connsiteY2853" fmla="*/ 790237 h 9444169"/>
              <a:gd name="connsiteX2854" fmla="*/ 7168439 w 23037085"/>
              <a:gd name="connsiteY2854" fmla="*/ 764547 h 9444169"/>
              <a:gd name="connsiteX2855" fmla="*/ 7225823 w 23037085"/>
              <a:gd name="connsiteY2855" fmla="*/ 710597 h 9444169"/>
              <a:gd name="connsiteX2856" fmla="*/ 7253157 w 23037085"/>
              <a:gd name="connsiteY2856" fmla="*/ 764547 h 9444169"/>
              <a:gd name="connsiteX2857" fmla="*/ 7335161 w 23037085"/>
              <a:gd name="connsiteY2857" fmla="*/ 790237 h 9444169"/>
              <a:gd name="connsiteX2858" fmla="*/ 7695979 w 23037085"/>
              <a:gd name="connsiteY2858" fmla="*/ 790237 h 9444169"/>
              <a:gd name="connsiteX2859" fmla="*/ 7750648 w 23037085"/>
              <a:gd name="connsiteY2859" fmla="*/ 815927 h 9444169"/>
              <a:gd name="connsiteX2860" fmla="*/ 7695979 w 23037085"/>
              <a:gd name="connsiteY2860" fmla="*/ 815927 h 9444169"/>
              <a:gd name="connsiteX2861" fmla="*/ 7556571 w 23037085"/>
              <a:gd name="connsiteY2861" fmla="*/ 815927 h 9444169"/>
              <a:gd name="connsiteX2862" fmla="*/ 7335161 w 23037085"/>
              <a:gd name="connsiteY2862" fmla="*/ 867311 h 9444169"/>
              <a:gd name="connsiteX2863" fmla="*/ 7253157 w 23037085"/>
              <a:gd name="connsiteY2863" fmla="*/ 867311 h 9444169"/>
              <a:gd name="connsiteX2864" fmla="*/ 7004476 w 23037085"/>
              <a:gd name="connsiteY2864" fmla="*/ 815927 h 9444169"/>
              <a:gd name="connsiteX2865" fmla="*/ 6947142 w 23037085"/>
              <a:gd name="connsiteY2865" fmla="*/ 815927 h 9444169"/>
              <a:gd name="connsiteX2866" fmla="*/ 6947142 w 23037085"/>
              <a:gd name="connsiteY2866" fmla="*/ 797596 h 9444169"/>
              <a:gd name="connsiteX2867" fmla="*/ 6938662 w 23037085"/>
              <a:gd name="connsiteY2867" fmla="*/ 806048 h 9444169"/>
              <a:gd name="connsiteX2868" fmla="*/ 6800744 w 23037085"/>
              <a:gd name="connsiteY2868" fmla="*/ 806048 h 9444169"/>
              <a:gd name="connsiteX2869" fmla="*/ 6767624 w 23037085"/>
              <a:gd name="connsiteY2869" fmla="*/ 792646 h 9444169"/>
              <a:gd name="connsiteX2870" fmla="*/ 6784901 w 23037085"/>
              <a:gd name="connsiteY2870" fmla="*/ 815980 h 9444169"/>
              <a:gd name="connsiteX2871" fmla="*/ 6392352 w 23037085"/>
              <a:gd name="connsiteY2871" fmla="*/ 842898 h 9444169"/>
              <a:gd name="connsiteX2872" fmla="*/ 6391242 w 23037085"/>
              <a:gd name="connsiteY2872" fmla="*/ 842817 h 9444169"/>
              <a:gd name="connsiteX2873" fmla="*/ 6396228 w 23037085"/>
              <a:gd name="connsiteY2873" fmla="*/ 849575 h 9444169"/>
              <a:gd name="connsiteX2874" fmla="*/ 6396228 w 23037085"/>
              <a:gd name="connsiteY2874" fmla="*/ 929261 h 9444169"/>
              <a:gd name="connsiteX2875" fmla="*/ 6368516 w 23037085"/>
              <a:gd name="connsiteY2875" fmla="*/ 929261 h 9444169"/>
              <a:gd name="connsiteX2876" fmla="*/ 6313285 w 23037085"/>
              <a:gd name="connsiteY2876" fmla="*/ 985040 h 9444169"/>
              <a:gd name="connsiteX2877" fmla="*/ 6257961 w 23037085"/>
              <a:gd name="connsiteY2877" fmla="*/ 958478 h 9444169"/>
              <a:gd name="connsiteX2878" fmla="*/ 6230289 w 23037085"/>
              <a:gd name="connsiteY2878" fmla="*/ 958478 h 9444169"/>
              <a:gd name="connsiteX2879" fmla="*/ 5951191 w 23037085"/>
              <a:gd name="connsiteY2879" fmla="*/ 985040 h 9444169"/>
              <a:gd name="connsiteX2880" fmla="*/ 5810253 w 23037085"/>
              <a:gd name="connsiteY2880" fmla="*/ 985040 h 9444169"/>
              <a:gd name="connsiteX2881" fmla="*/ 5641574 w 23037085"/>
              <a:gd name="connsiteY2881" fmla="*/ 1011602 h 9444169"/>
              <a:gd name="connsiteX2882" fmla="*/ 5586286 w 23037085"/>
              <a:gd name="connsiteY2882" fmla="*/ 1064726 h 9444169"/>
              <a:gd name="connsiteX2883" fmla="*/ 5584568 w 23037085"/>
              <a:gd name="connsiteY2883" fmla="*/ 1077979 h 9444169"/>
              <a:gd name="connsiteX2884" fmla="*/ 5590763 w 23037085"/>
              <a:gd name="connsiteY2884" fmla="*/ 1077979 h 9444169"/>
              <a:gd name="connsiteX2885" fmla="*/ 6029856 w 23037085"/>
              <a:gd name="connsiteY2885" fmla="*/ 1077979 h 9444169"/>
              <a:gd name="connsiteX2886" fmla="*/ 6111144 w 23037085"/>
              <a:gd name="connsiteY2886" fmla="*/ 1077979 h 9444169"/>
              <a:gd name="connsiteX2887" fmla="*/ 6111144 w 23037085"/>
              <a:gd name="connsiteY2887" fmla="*/ 1101694 h 9444169"/>
              <a:gd name="connsiteX2888" fmla="*/ 5948661 w 23037085"/>
              <a:gd name="connsiteY2888" fmla="*/ 1125409 h 9444169"/>
              <a:gd name="connsiteX2889" fmla="*/ 5810427 w 23037085"/>
              <a:gd name="connsiteY2889" fmla="*/ 1149124 h 9444169"/>
              <a:gd name="connsiteX2890" fmla="*/ 5805413 w 23037085"/>
              <a:gd name="connsiteY2890" fmla="*/ 1149124 h 9444169"/>
              <a:gd name="connsiteX2891" fmla="*/ 5734268 w 23037085"/>
              <a:gd name="connsiteY2891" fmla="*/ 1149124 h 9444169"/>
              <a:gd name="connsiteX2892" fmla="*/ 5729079 w 23037085"/>
              <a:gd name="connsiteY2892" fmla="*/ 1149124 h 9444169"/>
              <a:gd name="connsiteX2893" fmla="*/ 5699254 w 23037085"/>
              <a:gd name="connsiteY2893" fmla="*/ 1149124 h 9444169"/>
              <a:gd name="connsiteX2894" fmla="*/ 5536539 w 23037085"/>
              <a:gd name="connsiteY2894" fmla="*/ 1125409 h 9444169"/>
              <a:gd name="connsiteX2895" fmla="*/ 5509742 w 23037085"/>
              <a:gd name="connsiteY2895" fmla="*/ 1117850 h 9444169"/>
              <a:gd name="connsiteX2896" fmla="*/ 5501305 w 23037085"/>
              <a:gd name="connsiteY2896" fmla="*/ 1117850 h 9444169"/>
              <a:gd name="connsiteX2897" fmla="*/ 5523109 w 23037085"/>
              <a:gd name="connsiteY2897" fmla="*/ 1124708 h 9444169"/>
              <a:gd name="connsiteX2898" fmla="*/ 5437526 w 23037085"/>
              <a:gd name="connsiteY2898" fmla="*/ 1124708 h 9444169"/>
              <a:gd name="connsiteX2899" fmla="*/ 5327082 w 23037085"/>
              <a:gd name="connsiteY2899" fmla="*/ 1124708 h 9444169"/>
              <a:gd name="connsiteX2900" fmla="*/ 4907426 w 23037085"/>
              <a:gd name="connsiteY2900" fmla="*/ 1181238 h 9444169"/>
              <a:gd name="connsiteX2901" fmla="*/ 4600980 w 23037085"/>
              <a:gd name="connsiteY2901" fmla="*/ 1208156 h 9444169"/>
              <a:gd name="connsiteX2902" fmla="*/ 4319383 w 23037085"/>
              <a:gd name="connsiteY2902" fmla="*/ 1235077 h 9444169"/>
              <a:gd name="connsiteX2903" fmla="*/ 4123367 w 23037085"/>
              <a:gd name="connsiteY2903" fmla="*/ 1288913 h 9444169"/>
              <a:gd name="connsiteX2904" fmla="*/ 4012937 w 23037085"/>
              <a:gd name="connsiteY2904" fmla="*/ 1315831 h 9444169"/>
              <a:gd name="connsiteX2905" fmla="*/ 3985329 w 23037085"/>
              <a:gd name="connsiteY2905" fmla="*/ 1342753 h 9444169"/>
              <a:gd name="connsiteX2906" fmla="*/ 3957724 w 23037085"/>
              <a:gd name="connsiteY2906" fmla="*/ 1342753 h 9444169"/>
              <a:gd name="connsiteX2907" fmla="*/ 3944820 w 23037085"/>
              <a:gd name="connsiteY2907" fmla="*/ 1342753 h 9444169"/>
              <a:gd name="connsiteX2908" fmla="*/ 3955276 w 23037085"/>
              <a:gd name="connsiteY2908" fmla="*/ 1345165 h 9444169"/>
              <a:gd name="connsiteX2909" fmla="*/ 3884063 w 23037085"/>
              <a:gd name="connsiteY2909" fmla="*/ 1345165 h 9444169"/>
              <a:gd name="connsiteX2910" fmla="*/ 3891191 w 23037085"/>
              <a:gd name="connsiteY2910" fmla="*/ 1341710 h 9444169"/>
              <a:gd name="connsiteX2911" fmla="*/ 3882266 w 23037085"/>
              <a:gd name="connsiteY2911" fmla="*/ 1340621 h 9444169"/>
              <a:gd name="connsiteX2912" fmla="*/ 3880785 w 23037085"/>
              <a:gd name="connsiteY2912" fmla="*/ 1342991 h 9444169"/>
              <a:gd name="connsiteX2913" fmla="*/ 3867846 w 23037085"/>
              <a:gd name="connsiteY2913" fmla="*/ 1345955 h 9444169"/>
              <a:gd name="connsiteX2914" fmla="*/ 3841960 w 23037085"/>
              <a:gd name="connsiteY2914" fmla="*/ 1345955 h 9444169"/>
              <a:gd name="connsiteX2915" fmla="*/ 3799900 w 23037085"/>
              <a:gd name="connsiteY2915" fmla="*/ 1357813 h 9444169"/>
              <a:gd name="connsiteX2916" fmla="*/ 3796173 w 23037085"/>
              <a:gd name="connsiteY2916" fmla="*/ 1358532 h 9444169"/>
              <a:gd name="connsiteX2917" fmla="*/ 3832665 w 23037085"/>
              <a:gd name="connsiteY2917" fmla="*/ 1358532 h 9444169"/>
              <a:gd name="connsiteX2918" fmla="*/ 3740534 w 23037085"/>
              <a:gd name="connsiteY2918" fmla="*/ 1369265 h 9444169"/>
              <a:gd name="connsiteX2919" fmla="*/ 3738423 w 23037085"/>
              <a:gd name="connsiteY2919" fmla="*/ 1369671 h 9444169"/>
              <a:gd name="connsiteX2920" fmla="*/ 3738341 w 23037085"/>
              <a:gd name="connsiteY2920" fmla="*/ 1369518 h 9444169"/>
              <a:gd name="connsiteX2921" fmla="*/ 3737039 w 23037085"/>
              <a:gd name="connsiteY2921" fmla="*/ 1369671 h 9444169"/>
              <a:gd name="connsiteX2922" fmla="*/ 3737039 w 23037085"/>
              <a:gd name="connsiteY2922" fmla="*/ 1367137 h 9444169"/>
              <a:gd name="connsiteX2923" fmla="*/ 3734256 w 23037085"/>
              <a:gd name="connsiteY2923" fmla="*/ 1362034 h 9444169"/>
              <a:gd name="connsiteX2924" fmla="*/ 3734256 w 23037085"/>
              <a:gd name="connsiteY2924" fmla="*/ 1369671 h 9444169"/>
              <a:gd name="connsiteX2925" fmla="*/ 3728832 w 23037085"/>
              <a:gd name="connsiteY2925" fmla="*/ 1369671 h 9444169"/>
              <a:gd name="connsiteX2926" fmla="*/ 3731132 w 23037085"/>
              <a:gd name="connsiteY2926" fmla="*/ 1370784 h 9444169"/>
              <a:gd name="connsiteX2927" fmla="*/ 3734413 w 23037085"/>
              <a:gd name="connsiteY2927" fmla="*/ 1381923 h 9444169"/>
              <a:gd name="connsiteX2928" fmla="*/ 3626769 w 23037085"/>
              <a:gd name="connsiteY2928" fmla="*/ 1406428 h 9444169"/>
              <a:gd name="connsiteX2929" fmla="*/ 3629413 w 23037085"/>
              <a:gd name="connsiteY2929" fmla="*/ 1399962 h 9444169"/>
              <a:gd name="connsiteX2930" fmla="*/ 3618577 w 23037085"/>
              <a:gd name="connsiteY2930" fmla="*/ 1407193 h 9444169"/>
              <a:gd name="connsiteX2931" fmla="*/ 3676124 w 23037085"/>
              <a:gd name="connsiteY2931" fmla="*/ 1424507 h 9444169"/>
              <a:gd name="connsiteX2932" fmla="*/ 3720708 w 23037085"/>
              <a:gd name="connsiteY2932" fmla="*/ 1404336 h 9444169"/>
              <a:gd name="connsiteX2933" fmla="*/ 3856839 w 23037085"/>
              <a:gd name="connsiteY2933" fmla="*/ 1404336 h 9444169"/>
              <a:gd name="connsiteX2934" fmla="*/ 3835892 w 23037085"/>
              <a:gd name="connsiteY2934" fmla="*/ 1418129 h 9444169"/>
              <a:gd name="connsiteX2935" fmla="*/ 3869062 w 23037085"/>
              <a:gd name="connsiteY2935" fmla="*/ 1407254 h 9444169"/>
              <a:gd name="connsiteX2936" fmla="*/ 3916219 w 23037085"/>
              <a:gd name="connsiteY2936" fmla="*/ 1398503 h 9444169"/>
              <a:gd name="connsiteX2937" fmla="*/ 3943870 w 23037085"/>
              <a:gd name="connsiteY2937" fmla="*/ 1402653 h 9444169"/>
              <a:gd name="connsiteX2938" fmla="*/ 3975635 w 23037085"/>
              <a:gd name="connsiteY2938" fmla="*/ 1399468 h 9444169"/>
              <a:gd name="connsiteX2939" fmla="*/ 4059386 w 23037085"/>
              <a:gd name="connsiteY2939" fmla="*/ 1408051 h 9444169"/>
              <a:gd name="connsiteX2940" fmla="*/ 4064400 w 23037085"/>
              <a:gd name="connsiteY2940" fmla="*/ 1407254 h 9444169"/>
              <a:gd name="connsiteX2941" fmla="*/ 4085542 w 23037085"/>
              <a:gd name="connsiteY2941" fmla="*/ 1401873 h 9444169"/>
              <a:gd name="connsiteX2942" fmla="*/ 4120268 w 23037085"/>
              <a:gd name="connsiteY2942" fmla="*/ 1372831 h 9444169"/>
              <a:gd name="connsiteX2943" fmla="*/ 4162431 w 23037085"/>
              <a:gd name="connsiteY2943" fmla="*/ 1358183 h 9444169"/>
              <a:gd name="connsiteX2944" fmla="*/ 4308847 w 23037085"/>
              <a:gd name="connsiteY2944" fmla="*/ 1349568 h 9444169"/>
              <a:gd name="connsiteX2945" fmla="*/ 4374263 w 23037085"/>
              <a:gd name="connsiteY2945" fmla="*/ 1353365 h 9444169"/>
              <a:gd name="connsiteX2946" fmla="*/ 4455066 w 23037085"/>
              <a:gd name="connsiteY2946" fmla="*/ 1350429 h 9444169"/>
              <a:gd name="connsiteX2947" fmla="*/ 4537600 w 23037085"/>
              <a:gd name="connsiteY2947" fmla="*/ 1350429 h 9444169"/>
              <a:gd name="connsiteX2948" fmla="*/ 4570300 w 23037085"/>
              <a:gd name="connsiteY2948" fmla="*/ 1350429 h 9444169"/>
              <a:gd name="connsiteX2949" fmla="*/ 4691861 w 23037085"/>
              <a:gd name="connsiteY2949" fmla="*/ 1321899 h 9444169"/>
              <a:gd name="connsiteX2950" fmla="*/ 4857291 w 23037085"/>
              <a:gd name="connsiteY2950" fmla="*/ 1328689 h 9444169"/>
              <a:gd name="connsiteX2951" fmla="*/ 4875636 w 23037085"/>
              <a:gd name="connsiteY2951" fmla="*/ 1328689 h 9444169"/>
              <a:gd name="connsiteX2952" fmla="*/ 4864220 w 23037085"/>
              <a:gd name="connsiteY2952" fmla="*/ 1321856 h 9444169"/>
              <a:gd name="connsiteX2953" fmla="*/ 4997394 w 23037085"/>
              <a:gd name="connsiteY2953" fmla="*/ 1297949 h 9444169"/>
              <a:gd name="connsiteX2954" fmla="*/ 5001280 w 23037085"/>
              <a:gd name="connsiteY2954" fmla="*/ 1297447 h 9444169"/>
              <a:gd name="connsiteX2955" fmla="*/ 4998991 w 23037085"/>
              <a:gd name="connsiteY2955" fmla="*/ 1297322 h 9444169"/>
              <a:gd name="connsiteX2956" fmla="*/ 5131172 w 23037085"/>
              <a:gd name="connsiteY2956" fmla="*/ 1297322 h 9444169"/>
              <a:gd name="connsiteX2957" fmla="*/ 5126503 w 23037085"/>
              <a:gd name="connsiteY2957" fmla="*/ 1301525 h 9444169"/>
              <a:gd name="connsiteX2958" fmla="*/ 5136930 w 23037085"/>
              <a:gd name="connsiteY2958" fmla="*/ 1301525 h 9444169"/>
              <a:gd name="connsiteX2959" fmla="*/ 5247694 w 23037085"/>
              <a:gd name="connsiteY2959" fmla="*/ 1328689 h 9444169"/>
              <a:gd name="connsiteX2960" fmla="*/ 5585489 w 23037085"/>
              <a:gd name="connsiteY2960" fmla="*/ 1301525 h 9444169"/>
              <a:gd name="connsiteX2961" fmla="*/ 5696257 w 23037085"/>
              <a:gd name="connsiteY2961" fmla="*/ 1274365 h 9444169"/>
              <a:gd name="connsiteX2962" fmla="*/ 5741384 w 23037085"/>
              <a:gd name="connsiteY2962" fmla="*/ 1276693 h 9444169"/>
              <a:gd name="connsiteX2963" fmla="*/ 5709794 w 23037085"/>
              <a:gd name="connsiteY2963" fmla="*/ 1265885 h 9444169"/>
              <a:gd name="connsiteX2964" fmla="*/ 5850018 w 23037085"/>
              <a:gd name="connsiteY2964" fmla="*/ 1213027 h 9444169"/>
              <a:gd name="connsiteX2965" fmla="*/ 6045016 w 23037085"/>
              <a:gd name="connsiteY2965" fmla="*/ 1213027 h 9444169"/>
              <a:gd name="connsiteX2966" fmla="*/ 6154980 w 23037085"/>
              <a:gd name="connsiteY2966" fmla="*/ 1239458 h 9444169"/>
              <a:gd name="connsiteX2967" fmla="*/ 6322797 w 23037085"/>
              <a:gd name="connsiteY2967" fmla="*/ 1265885 h 9444169"/>
              <a:gd name="connsiteX2968" fmla="*/ 6405231 w 23037085"/>
              <a:gd name="connsiteY2968" fmla="*/ 1292312 h 9444169"/>
              <a:gd name="connsiteX2969" fmla="*/ 6334876 w 23037085"/>
              <a:gd name="connsiteY2969" fmla="*/ 1292312 h 9444169"/>
              <a:gd name="connsiteX2970" fmla="*/ 6403252 w 23037085"/>
              <a:gd name="connsiteY2970" fmla="*/ 1301095 h 9444169"/>
              <a:gd name="connsiteX2971" fmla="*/ 6793698 w 23037085"/>
              <a:gd name="connsiteY2971" fmla="*/ 1275404 h 9444169"/>
              <a:gd name="connsiteX2972" fmla="*/ 7294567 w 23037085"/>
              <a:gd name="connsiteY2972" fmla="*/ 1301095 h 9444169"/>
              <a:gd name="connsiteX2973" fmla="*/ 7407409 w 23037085"/>
              <a:gd name="connsiteY2973" fmla="*/ 1301095 h 9444169"/>
              <a:gd name="connsiteX2974" fmla="*/ 7425950 w 23037085"/>
              <a:gd name="connsiteY2974" fmla="*/ 1297333 h 9444169"/>
              <a:gd name="connsiteX2975" fmla="*/ 7465861 w 23037085"/>
              <a:gd name="connsiteY2975" fmla="*/ 1276984 h 9444169"/>
              <a:gd name="connsiteX2976" fmla="*/ 7506565 w 23037085"/>
              <a:gd name="connsiteY2976" fmla="*/ 1274020 h 9444169"/>
              <a:gd name="connsiteX2977" fmla="*/ 7864729 w 23037085"/>
              <a:gd name="connsiteY2977" fmla="*/ 1274020 h 9444169"/>
              <a:gd name="connsiteX2978" fmla="*/ 7918999 w 23037085"/>
              <a:gd name="connsiteY2978" fmla="*/ 1274020 h 9444169"/>
              <a:gd name="connsiteX2979" fmla="*/ 8000397 w 23037085"/>
              <a:gd name="connsiteY2979" fmla="*/ 1274020 h 9444169"/>
              <a:gd name="connsiteX2980" fmla="*/ 8084386 w 23037085"/>
              <a:gd name="connsiteY2980" fmla="*/ 1321450 h 9444169"/>
              <a:gd name="connsiteX2981" fmla="*/ 8000397 w 23037085"/>
              <a:gd name="connsiteY2981" fmla="*/ 1345165 h 9444169"/>
              <a:gd name="connsiteX2982" fmla="*/ 7973263 w 23037085"/>
              <a:gd name="connsiteY2982" fmla="*/ 1345165 h 9444169"/>
              <a:gd name="connsiteX2983" fmla="*/ 7560832 w 23037085"/>
              <a:gd name="connsiteY2983" fmla="*/ 1321450 h 9444169"/>
              <a:gd name="connsiteX2984" fmla="*/ 7534818 w 23037085"/>
              <a:gd name="connsiteY2984" fmla="*/ 1312091 h 9444169"/>
              <a:gd name="connsiteX2985" fmla="*/ 7545028 w 23037085"/>
              <a:gd name="connsiteY2985" fmla="*/ 1326785 h 9444169"/>
              <a:gd name="connsiteX2986" fmla="*/ 7211990 w 23037085"/>
              <a:gd name="connsiteY2986" fmla="*/ 1326785 h 9444169"/>
              <a:gd name="connsiteX2987" fmla="*/ 6989085 w 23037085"/>
              <a:gd name="connsiteY2987" fmla="*/ 1352479 h 9444169"/>
              <a:gd name="connsiteX2988" fmla="*/ 6793698 w 23037085"/>
              <a:gd name="connsiteY2988" fmla="*/ 1378169 h 9444169"/>
              <a:gd name="connsiteX2989" fmla="*/ 6680930 w 23037085"/>
              <a:gd name="connsiteY2989" fmla="*/ 1378169 h 9444169"/>
              <a:gd name="connsiteX2990" fmla="*/ 6672130 w 23037085"/>
              <a:gd name="connsiteY2990" fmla="*/ 1377863 h 9444169"/>
              <a:gd name="connsiteX2991" fmla="*/ 6665755 w 23037085"/>
              <a:gd name="connsiteY2991" fmla="*/ 1402475 h 9444169"/>
              <a:gd name="connsiteX2992" fmla="*/ 6702777 w 23037085"/>
              <a:gd name="connsiteY2992" fmla="*/ 1406147 h 9444169"/>
              <a:gd name="connsiteX2993" fmla="*/ 6981316 w 23037085"/>
              <a:gd name="connsiteY2993" fmla="*/ 1432866 h 9444169"/>
              <a:gd name="connsiteX2994" fmla="*/ 7287556 w 23037085"/>
              <a:gd name="connsiteY2994" fmla="*/ 1432866 h 9444169"/>
              <a:gd name="connsiteX2995" fmla="*/ 7286392 w 23037085"/>
              <a:gd name="connsiteY2995" fmla="*/ 1438506 h 9444169"/>
              <a:gd name="connsiteX2996" fmla="*/ 7301346 w 23037085"/>
              <a:gd name="connsiteY2996" fmla="*/ 1435727 h 9444169"/>
              <a:gd name="connsiteX2997" fmla="*/ 7469622 w 23037085"/>
              <a:gd name="connsiteY2997" fmla="*/ 1409090 h 9444169"/>
              <a:gd name="connsiteX2998" fmla="*/ 7916522 w 23037085"/>
              <a:gd name="connsiteY2998" fmla="*/ 1409090 h 9444169"/>
              <a:gd name="connsiteX2999" fmla="*/ 8167332 w 23037085"/>
              <a:gd name="connsiteY2999" fmla="*/ 1409090 h 9444169"/>
              <a:gd name="connsiteX3000" fmla="*/ 8363107 w 23037085"/>
              <a:gd name="connsiteY3000" fmla="*/ 1409090 h 9444169"/>
              <a:gd name="connsiteX3001" fmla="*/ 8390515 w 23037085"/>
              <a:gd name="connsiteY3001" fmla="*/ 1435727 h 9444169"/>
              <a:gd name="connsiteX3002" fmla="*/ 8445857 w 23037085"/>
              <a:gd name="connsiteY3002" fmla="*/ 1462364 h 9444169"/>
              <a:gd name="connsiteX3003" fmla="*/ 8451704 w 23037085"/>
              <a:gd name="connsiteY3003" fmla="*/ 1476414 h 9444169"/>
              <a:gd name="connsiteX3004" fmla="*/ 8458451 w 23037085"/>
              <a:gd name="connsiteY3004" fmla="*/ 1458079 h 9444169"/>
              <a:gd name="connsiteX3005" fmla="*/ 8513671 w 23037085"/>
              <a:gd name="connsiteY3005" fmla="*/ 1458079 h 9444169"/>
              <a:gd name="connsiteX3006" fmla="*/ 8517073 w 23037085"/>
              <a:gd name="connsiteY3006" fmla="*/ 1463318 h 9444169"/>
              <a:gd name="connsiteX3007" fmla="*/ 8617489 w 23037085"/>
              <a:gd name="connsiteY3007" fmla="*/ 1449994 h 9444169"/>
              <a:gd name="connsiteX3008" fmla="*/ 8738912 w 23037085"/>
              <a:gd name="connsiteY3008" fmla="*/ 1436378 h 9444169"/>
              <a:gd name="connsiteX3009" fmla="*/ 9497721 w 23037085"/>
              <a:gd name="connsiteY3009" fmla="*/ 1409151 h 9444169"/>
              <a:gd name="connsiteX3010" fmla="*/ 9832876 w 23037085"/>
              <a:gd name="connsiteY3010" fmla="*/ 1409151 h 9444169"/>
              <a:gd name="connsiteX3011" fmla="*/ 9832993 w 23037085"/>
              <a:gd name="connsiteY3011" fmla="*/ 1409802 h 9444169"/>
              <a:gd name="connsiteX3012" fmla="*/ 9845257 w 23037085"/>
              <a:gd name="connsiteY3012" fmla="*/ 1407403 h 9444169"/>
              <a:gd name="connsiteX3013" fmla="*/ 9900672 w 23037085"/>
              <a:gd name="connsiteY3013" fmla="*/ 1377585 h 9444169"/>
              <a:gd name="connsiteX3014" fmla="*/ 10180510 w 23037085"/>
              <a:gd name="connsiteY3014" fmla="*/ 1350479 h 9444169"/>
              <a:gd name="connsiteX3015" fmla="*/ 10349524 w 23037085"/>
              <a:gd name="connsiteY3015" fmla="*/ 1350479 h 9444169"/>
              <a:gd name="connsiteX3016" fmla="*/ 11164440 w 23037085"/>
              <a:gd name="connsiteY3016" fmla="*/ 1407403 h 9444169"/>
              <a:gd name="connsiteX3017" fmla="*/ 11807339 w 23037085"/>
              <a:gd name="connsiteY3017" fmla="*/ 1407403 h 9444169"/>
              <a:gd name="connsiteX3018" fmla="*/ 12367250 w 23037085"/>
              <a:gd name="connsiteY3018" fmla="*/ 1434510 h 9444169"/>
              <a:gd name="connsiteX3019" fmla="*/ 12758077 w 23037085"/>
              <a:gd name="connsiteY3019" fmla="*/ 1434510 h 9444169"/>
              <a:gd name="connsiteX3020" fmla="*/ 12767472 w 23037085"/>
              <a:gd name="connsiteY3020" fmla="*/ 1435706 h 9444169"/>
              <a:gd name="connsiteX3021" fmla="*/ 12766835 w 23037085"/>
              <a:gd name="connsiteY3021" fmla="*/ 1432101 h 9444169"/>
              <a:gd name="connsiteX3022" fmla="*/ 12821969 w 23037085"/>
              <a:gd name="connsiteY3022" fmla="*/ 1408763 h 9444169"/>
              <a:gd name="connsiteX3023" fmla="*/ 12824411 w 23037085"/>
              <a:gd name="connsiteY3023" fmla="*/ 1412556 h 9444169"/>
              <a:gd name="connsiteX3024" fmla="*/ 12833937 w 23037085"/>
              <a:gd name="connsiteY3024" fmla="*/ 1410482 h 9444169"/>
              <a:gd name="connsiteX3025" fmla="*/ 12872054 w 23037085"/>
              <a:gd name="connsiteY3025" fmla="*/ 1384087 h 9444169"/>
              <a:gd name="connsiteX3026" fmla="*/ 12899773 w 23037085"/>
              <a:gd name="connsiteY3026" fmla="*/ 1356664 h 9444169"/>
              <a:gd name="connsiteX3027" fmla="*/ 12902777 w 23037085"/>
              <a:gd name="connsiteY3027" fmla="*/ 1346984 h 9444169"/>
              <a:gd name="connsiteX3028" fmla="*/ 12897627 w 23037085"/>
              <a:gd name="connsiteY3028" fmla="*/ 1349503 h 9444169"/>
              <a:gd name="connsiteX3029" fmla="*/ 12842183 w 23037085"/>
              <a:gd name="connsiteY3029" fmla="*/ 1349503 h 9444169"/>
              <a:gd name="connsiteX3030" fmla="*/ 12140768 w 23037085"/>
              <a:gd name="connsiteY3030" fmla="*/ 1322393 h 9444169"/>
              <a:gd name="connsiteX3031" fmla="*/ 11943929 w 23037085"/>
              <a:gd name="connsiteY3031" fmla="*/ 1295287 h 9444169"/>
              <a:gd name="connsiteX3032" fmla="*/ 11916207 w 23037085"/>
              <a:gd name="connsiteY3032" fmla="*/ 1295287 h 9444169"/>
              <a:gd name="connsiteX3033" fmla="*/ 11888485 w 23037085"/>
              <a:gd name="connsiteY3033" fmla="*/ 1295287 h 9444169"/>
              <a:gd name="connsiteX3034" fmla="*/ 11860759 w 23037085"/>
              <a:gd name="connsiteY3034" fmla="*/ 1295287 h 9444169"/>
              <a:gd name="connsiteX3035" fmla="*/ 11805311 w 23037085"/>
              <a:gd name="connsiteY3035" fmla="*/ 1295287 h 9444169"/>
              <a:gd name="connsiteX3036" fmla="*/ 11774816 w 23037085"/>
              <a:gd name="connsiteY3036" fmla="*/ 1295287 h 9444169"/>
              <a:gd name="connsiteX3037" fmla="*/ 11747091 w 23037085"/>
              <a:gd name="connsiteY3037" fmla="*/ 1295287 h 9444169"/>
              <a:gd name="connsiteX3038" fmla="*/ 11719368 w 23037085"/>
              <a:gd name="connsiteY3038" fmla="*/ 1268180 h 9444169"/>
              <a:gd name="connsiteX3039" fmla="*/ 11608472 w 23037085"/>
              <a:gd name="connsiteY3039" fmla="*/ 1241074 h 9444169"/>
              <a:gd name="connsiteX3040" fmla="*/ 11104075 w 23037085"/>
              <a:gd name="connsiteY3040" fmla="*/ 1241074 h 9444169"/>
              <a:gd name="connsiteX3041" fmla="*/ 10460832 w 23037085"/>
              <a:gd name="connsiteY3041" fmla="*/ 1213963 h 9444169"/>
              <a:gd name="connsiteX3042" fmla="*/ 10291787 w 23037085"/>
              <a:gd name="connsiteY3042" fmla="*/ 1186857 h 9444169"/>
              <a:gd name="connsiteX3043" fmla="*/ 9618350 w 23037085"/>
              <a:gd name="connsiteY3043" fmla="*/ 1102825 h 9444169"/>
              <a:gd name="connsiteX3044" fmla="*/ 9759691 w 23037085"/>
              <a:gd name="connsiteY3044" fmla="*/ 1102825 h 9444169"/>
              <a:gd name="connsiteX3045" fmla="*/ 9791805 w 23037085"/>
              <a:gd name="connsiteY3045" fmla="*/ 1102825 h 9444169"/>
              <a:gd name="connsiteX3046" fmla="*/ 9777517 w 23037085"/>
              <a:gd name="connsiteY3046" fmla="*/ 1101751 h 9444169"/>
              <a:gd name="connsiteX3047" fmla="*/ 9608418 w 23037085"/>
              <a:gd name="connsiteY3047" fmla="*/ 1101751 h 9444169"/>
              <a:gd name="connsiteX3048" fmla="*/ 8907394 w 23037085"/>
              <a:gd name="connsiteY3048" fmla="*/ 1128498 h 9444169"/>
              <a:gd name="connsiteX3049" fmla="*/ 8375462 w 23037085"/>
              <a:gd name="connsiteY3049" fmla="*/ 1101751 h 9444169"/>
              <a:gd name="connsiteX3050" fmla="*/ 8261991 w 23037085"/>
              <a:gd name="connsiteY3050" fmla="*/ 1101751 h 9444169"/>
              <a:gd name="connsiteX3051" fmla="*/ 7588354 w 23037085"/>
              <a:gd name="connsiteY3051" fmla="*/ 1075000 h 9444169"/>
              <a:gd name="connsiteX3052" fmla="*/ 7577504 w 23037085"/>
              <a:gd name="connsiteY3052" fmla="*/ 1074676 h 9444169"/>
              <a:gd name="connsiteX3053" fmla="*/ 7563325 w 23037085"/>
              <a:gd name="connsiteY3053" fmla="*/ 1087861 h 9444169"/>
              <a:gd name="connsiteX3054" fmla="*/ 6919680 w 23037085"/>
              <a:gd name="connsiteY3054" fmla="*/ 1087861 h 9444169"/>
              <a:gd name="connsiteX3055" fmla="*/ 6695848 w 23037085"/>
              <a:gd name="connsiteY3055" fmla="*/ 1087861 h 9444169"/>
              <a:gd name="connsiteX3056" fmla="*/ 6640667 w 23037085"/>
              <a:gd name="connsiteY3056" fmla="*/ 1062171 h 9444169"/>
              <a:gd name="connsiteX3057" fmla="*/ 6695848 w 23037085"/>
              <a:gd name="connsiteY3057" fmla="*/ 1036477 h 9444169"/>
              <a:gd name="connsiteX3058" fmla="*/ 7535693 w 23037085"/>
              <a:gd name="connsiteY3058" fmla="*/ 959407 h 9444169"/>
              <a:gd name="connsiteX3059" fmla="*/ 7787121 w 23037085"/>
              <a:gd name="connsiteY3059" fmla="*/ 959407 h 9444169"/>
              <a:gd name="connsiteX3060" fmla="*/ 7928031 w 23037085"/>
              <a:gd name="connsiteY3060" fmla="*/ 931147 h 9444169"/>
              <a:gd name="connsiteX3061" fmla="*/ 8320069 w 23037085"/>
              <a:gd name="connsiteY3061" fmla="*/ 931147 h 9444169"/>
              <a:gd name="connsiteX3062" fmla="*/ 8402711 w 23037085"/>
              <a:gd name="connsiteY3062" fmla="*/ 959407 h 9444169"/>
              <a:gd name="connsiteX3063" fmla="*/ 8400807 w 23037085"/>
              <a:gd name="connsiteY3063" fmla="*/ 961798 h 9444169"/>
              <a:gd name="connsiteX3064" fmla="*/ 8410440 w 23037085"/>
              <a:gd name="connsiteY3064" fmla="*/ 960229 h 9444169"/>
              <a:gd name="connsiteX3065" fmla="*/ 8465515 w 23037085"/>
              <a:gd name="connsiteY3065" fmla="*/ 960229 h 9444169"/>
              <a:gd name="connsiteX3066" fmla="*/ 8553027 w 23037085"/>
              <a:gd name="connsiteY3066" fmla="*/ 957214 h 9444169"/>
              <a:gd name="connsiteX3067" fmla="*/ 8466953 w 23037085"/>
              <a:gd name="connsiteY3067" fmla="*/ 955307 h 9444169"/>
              <a:gd name="connsiteX3068" fmla="*/ 8607589 w 23037085"/>
              <a:gd name="connsiteY3068" fmla="*/ 930802 h 9444169"/>
              <a:gd name="connsiteX3069" fmla="*/ 9192620 w 23037085"/>
              <a:gd name="connsiteY3069" fmla="*/ 930802 h 9444169"/>
              <a:gd name="connsiteX3070" fmla="*/ 9248887 w 23037085"/>
              <a:gd name="connsiteY3070" fmla="*/ 930802 h 9444169"/>
              <a:gd name="connsiteX3071" fmla="*/ 9255869 w 23037085"/>
              <a:gd name="connsiteY3071" fmla="*/ 929599 h 9444169"/>
              <a:gd name="connsiteX3072" fmla="*/ 9283446 w 23037085"/>
              <a:gd name="connsiteY3072" fmla="*/ 930802 h 9444169"/>
              <a:gd name="connsiteX3073" fmla="*/ 9572386 w 23037085"/>
              <a:gd name="connsiteY3073" fmla="*/ 930802 h 9444169"/>
              <a:gd name="connsiteX3074" fmla="*/ 9591181 w 23037085"/>
              <a:gd name="connsiteY3074" fmla="*/ 927382 h 9444169"/>
              <a:gd name="connsiteX3075" fmla="*/ 9635393 w 23037085"/>
              <a:gd name="connsiteY3075" fmla="*/ 930802 h 9444169"/>
              <a:gd name="connsiteX3076" fmla="*/ 9753079 w 23037085"/>
              <a:gd name="connsiteY3076" fmla="*/ 930802 h 9444169"/>
              <a:gd name="connsiteX3077" fmla="*/ 10589226 w 23037085"/>
              <a:gd name="connsiteY3077" fmla="*/ 930802 h 9444169"/>
              <a:gd name="connsiteX3078" fmla="*/ 10644419 w 23037085"/>
              <a:gd name="connsiteY3078" fmla="*/ 955307 h 9444169"/>
              <a:gd name="connsiteX3079" fmla="*/ 10451256 w 23037085"/>
              <a:gd name="connsiteY3079" fmla="*/ 955307 h 9444169"/>
              <a:gd name="connsiteX3080" fmla="*/ 10383943 w 23037085"/>
              <a:gd name="connsiteY3080" fmla="*/ 955307 h 9444169"/>
              <a:gd name="connsiteX3081" fmla="*/ 10654479 w 23037085"/>
              <a:gd name="connsiteY3081" fmla="*/ 963531 h 9444169"/>
              <a:gd name="connsiteX3082" fmla="*/ 10684938 w 23037085"/>
              <a:gd name="connsiteY3082" fmla="*/ 963531 h 9444169"/>
              <a:gd name="connsiteX3083" fmla="*/ 10795753 w 23037085"/>
              <a:gd name="connsiteY3083" fmla="*/ 933798 h 9444169"/>
              <a:gd name="connsiteX3084" fmla="*/ 10807525 w 23037085"/>
              <a:gd name="connsiteY3084" fmla="*/ 933909 h 9444169"/>
              <a:gd name="connsiteX3085" fmla="*/ 10790460 w 23037085"/>
              <a:gd name="connsiteY3085" fmla="*/ 923635 h 9444169"/>
              <a:gd name="connsiteX3086" fmla="*/ 10929968 w 23037085"/>
              <a:gd name="connsiteY3086" fmla="*/ 897941 h 9444169"/>
              <a:gd name="connsiteX3087" fmla="*/ 11124177 w 23037085"/>
              <a:gd name="connsiteY3087" fmla="*/ 897941 h 9444169"/>
              <a:gd name="connsiteX3088" fmla="*/ 10984690 w 23037085"/>
              <a:gd name="connsiteY3088" fmla="*/ 897941 h 9444169"/>
              <a:gd name="connsiteX3089" fmla="*/ 10872527 w 23037085"/>
              <a:gd name="connsiteY3089" fmla="*/ 872251 h 9444169"/>
              <a:gd name="connsiteX3090" fmla="*/ 10708414 w 23037085"/>
              <a:gd name="connsiteY3090" fmla="*/ 872251 h 9444169"/>
              <a:gd name="connsiteX3091" fmla="*/ 10708414 w 23037085"/>
              <a:gd name="connsiteY3091" fmla="*/ 846560 h 9444169"/>
              <a:gd name="connsiteX3092" fmla="*/ 10735742 w 23037085"/>
              <a:gd name="connsiteY3092" fmla="*/ 820870 h 9444169"/>
              <a:gd name="connsiteX3093" fmla="*/ 10957346 w 23037085"/>
              <a:gd name="connsiteY3093" fmla="*/ 846560 h 9444169"/>
              <a:gd name="connsiteX3094" fmla="*/ 11124177 w 23037085"/>
              <a:gd name="connsiteY3094" fmla="*/ 846560 h 9444169"/>
              <a:gd name="connsiteX3095" fmla="*/ 11345756 w 23037085"/>
              <a:gd name="connsiteY3095" fmla="*/ 897941 h 9444169"/>
              <a:gd name="connsiteX3096" fmla="*/ 11564238 w 23037085"/>
              <a:gd name="connsiteY3096" fmla="*/ 923635 h 9444169"/>
              <a:gd name="connsiteX3097" fmla="*/ 11673614 w 23037085"/>
              <a:gd name="connsiteY3097" fmla="*/ 977584 h 9444169"/>
              <a:gd name="connsiteX3098" fmla="*/ 11667123 w 23037085"/>
              <a:gd name="connsiteY3098" fmla="*/ 977293 h 9444169"/>
              <a:gd name="connsiteX3099" fmla="*/ 11690429 w 23037085"/>
              <a:gd name="connsiteY3099" fmla="*/ 990559 h 9444169"/>
              <a:gd name="connsiteX3100" fmla="*/ 11745831 w 23037085"/>
              <a:gd name="connsiteY3100" fmla="*/ 990559 h 9444169"/>
              <a:gd name="connsiteX3101" fmla="*/ 11762784 w 23037085"/>
              <a:gd name="connsiteY3101" fmla="*/ 977584 h 9444169"/>
              <a:gd name="connsiteX3102" fmla="*/ 11749863 w 23037085"/>
              <a:gd name="connsiteY3102" fmla="*/ 977584 h 9444169"/>
              <a:gd name="connsiteX3103" fmla="*/ 11791816 w 23037085"/>
              <a:gd name="connsiteY3103" fmla="*/ 967595 h 9444169"/>
              <a:gd name="connsiteX3104" fmla="*/ 11804001 w 23037085"/>
              <a:gd name="connsiteY3104" fmla="*/ 963531 h 9444169"/>
              <a:gd name="connsiteX3105" fmla="*/ 11811126 w 23037085"/>
              <a:gd name="connsiteY3105" fmla="*/ 963531 h 9444169"/>
              <a:gd name="connsiteX3106" fmla="*/ 11811126 w 23037085"/>
              <a:gd name="connsiteY3106" fmla="*/ 958090 h 9444169"/>
              <a:gd name="connsiteX3107" fmla="*/ 11811126 w 23037085"/>
              <a:gd name="connsiteY3107" fmla="*/ 955307 h 9444169"/>
              <a:gd name="connsiteX3108" fmla="*/ 11943260 w 23037085"/>
              <a:gd name="connsiteY3108" fmla="*/ 955307 h 9444169"/>
              <a:gd name="connsiteX3109" fmla="*/ 11939958 w 23037085"/>
              <a:gd name="connsiteY3109" fmla="*/ 966446 h 9444169"/>
              <a:gd name="connsiteX3110" fmla="*/ 11926061 w 23037085"/>
              <a:gd name="connsiteY3110" fmla="*/ 973140 h 9444169"/>
              <a:gd name="connsiteX3111" fmla="*/ 11930975 w 23037085"/>
              <a:gd name="connsiteY3111" fmla="*/ 977335 h 9444169"/>
              <a:gd name="connsiteX3112" fmla="*/ 11948904 w 23037085"/>
              <a:gd name="connsiteY3112" fmla="*/ 960592 h 9444169"/>
              <a:gd name="connsiteX3113" fmla="*/ 12394499 w 23037085"/>
              <a:gd name="connsiteY3113" fmla="*/ 960592 h 9444169"/>
              <a:gd name="connsiteX3114" fmla="*/ 12727322 w 23037085"/>
              <a:gd name="connsiteY3114" fmla="*/ 1063356 h 9444169"/>
              <a:gd name="connsiteX3115" fmla="*/ 12687789 w 23037085"/>
              <a:gd name="connsiteY3115" fmla="*/ 1063356 h 9444169"/>
              <a:gd name="connsiteX3116" fmla="*/ 12726429 w 23037085"/>
              <a:gd name="connsiteY3116" fmla="*/ 1071640 h 9444169"/>
              <a:gd name="connsiteX3117" fmla="*/ 13123238 w 23037085"/>
              <a:gd name="connsiteY3117" fmla="*/ 1105427 h 9444169"/>
              <a:gd name="connsiteX3118" fmla="*/ 13416923 w 23037085"/>
              <a:gd name="connsiteY3118" fmla="*/ 1100676 h 9444169"/>
              <a:gd name="connsiteX3119" fmla="*/ 13478542 w 23037085"/>
              <a:gd name="connsiteY3119" fmla="*/ 1060726 h 9444169"/>
              <a:gd name="connsiteX3120" fmla="*/ 13573573 w 23037085"/>
              <a:gd name="connsiteY3120" fmla="*/ 1053854 h 9444169"/>
              <a:gd name="connsiteX3121" fmla="*/ 13770575 w 23037085"/>
              <a:gd name="connsiteY3121" fmla="*/ 1053854 h 9444169"/>
              <a:gd name="connsiteX3122" fmla="*/ 13798322 w 23037085"/>
              <a:gd name="connsiteY3122" fmla="*/ 1053854 h 9444169"/>
              <a:gd name="connsiteX3123" fmla="*/ 13967577 w 23037085"/>
              <a:gd name="connsiteY3123" fmla="*/ 1081349 h 9444169"/>
              <a:gd name="connsiteX3124" fmla="*/ 14894318 w 23037085"/>
              <a:gd name="connsiteY3124" fmla="*/ 1136345 h 9444169"/>
              <a:gd name="connsiteX3125" fmla="*/ 15285547 w 23037085"/>
              <a:gd name="connsiteY3125" fmla="*/ 1194088 h 9444169"/>
              <a:gd name="connsiteX3126" fmla="*/ 15790537 w 23037085"/>
              <a:gd name="connsiteY3126" fmla="*/ 1249081 h 9444169"/>
              <a:gd name="connsiteX3127" fmla="*/ 15900482 w 23037085"/>
              <a:gd name="connsiteY3127" fmla="*/ 1252518 h 9444169"/>
              <a:gd name="connsiteX3128" fmla="*/ 15956664 w 23037085"/>
              <a:gd name="connsiteY3128" fmla="*/ 1268045 h 9444169"/>
              <a:gd name="connsiteX3129" fmla="*/ 15999276 w 23037085"/>
              <a:gd name="connsiteY3129" fmla="*/ 1268045 h 9444169"/>
              <a:gd name="connsiteX3130" fmla="*/ 16126254 w 23037085"/>
              <a:gd name="connsiteY3130" fmla="*/ 1292070 h 9444169"/>
              <a:gd name="connsiteX3131" fmla="*/ 16195964 w 23037085"/>
              <a:gd name="connsiteY3131" fmla="*/ 1293984 h 9444169"/>
              <a:gd name="connsiteX3132" fmla="*/ 16126172 w 23037085"/>
              <a:gd name="connsiteY3132" fmla="*/ 1249807 h 9444169"/>
              <a:gd name="connsiteX3133" fmla="*/ 15998956 w 23037085"/>
              <a:gd name="connsiteY3133" fmla="*/ 1191259 h 9444169"/>
              <a:gd name="connsiteX3134" fmla="*/ 15915760 w 23037085"/>
              <a:gd name="connsiteY3134" fmla="*/ 1105847 h 9444169"/>
              <a:gd name="connsiteX3135" fmla="*/ 16026684 w 23037085"/>
              <a:gd name="connsiteY3135" fmla="*/ 1050744 h 9444169"/>
              <a:gd name="connsiteX3136" fmla="*/ 16672822 w 23037085"/>
              <a:gd name="connsiteY3136" fmla="*/ 1133398 h 9444169"/>
              <a:gd name="connsiteX3137" fmla="*/ 16855848 w 23037085"/>
              <a:gd name="connsiteY3137" fmla="*/ 1172662 h 9444169"/>
              <a:gd name="connsiteX3138" fmla="*/ 16909872 w 23037085"/>
              <a:gd name="connsiteY3138" fmla="*/ 1180393 h 9444169"/>
              <a:gd name="connsiteX3139" fmla="*/ 16916814 w 23037085"/>
              <a:gd name="connsiteY3139" fmla="*/ 1181788 h 9444169"/>
              <a:gd name="connsiteX3140" fmla="*/ 16922936 w 23037085"/>
              <a:gd name="connsiteY3140" fmla="*/ 1182263 h 9444169"/>
              <a:gd name="connsiteX3141" fmla="*/ 16949700 w 23037085"/>
              <a:gd name="connsiteY3141" fmla="*/ 1186093 h 9444169"/>
              <a:gd name="connsiteX3142" fmla="*/ 17038874 w 23037085"/>
              <a:gd name="connsiteY3142" fmla="*/ 1191259 h 9444169"/>
              <a:gd name="connsiteX3143" fmla="*/ 16922936 w 23037085"/>
              <a:gd name="connsiteY3143" fmla="*/ 1182263 h 9444169"/>
              <a:gd name="connsiteX3144" fmla="*/ 16909872 w 23037085"/>
              <a:gd name="connsiteY3144" fmla="*/ 1180393 h 9444169"/>
              <a:gd name="connsiteX3145" fmla="*/ 16802812 w 23037085"/>
              <a:gd name="connsiteY3145" fmla="*/ 1158885 h 9444169"/>
              <a:gd name="connsiteX3146" fmla="*/ 16589628 w 23037085"/>
              <a:gd name="connsiteY3146" fmla="*/ 1105847 h 9444169"/>
              <a:gd name="connsiteX3147" fmla="*/ 16557024 w 23037085"/>
              <a:gd name="connsiteY3147" fmla="*/ 1066975 h 9444169"/>
              <a:gd name="connsiteX3148" fmla="*/ 16518542 w 23037085"/>
              <a:gd name="connsiteY3148" fmla="*/ 1084441 h 9444169"/>
              <a:gd name="connsiteX3149" fmla="*/ 16353662 w 23037085"/>
              <a:gd name="connsiteY3149" fmla="*/ 1057374 h 9444169"/>
              <a:gd name="connsiteX3150" fmla="*/ 15427863 w 23037085"/>
              <a:gd name="connsiteY3150" fmla="*/ 862151 h 9444169"/>
              <a:gd name="connsiteX3151" fmla="*/ 15286497 w 23037085"/>
              <a:gd name="connsiteY3151" fmla="*/ 807158 h 9444169"/>
              <a:gd name="connsiteX3152" fmla="*/ 15049157 w 23037085"/>
              <a:gd name="connsiteY3152" fmla="*/ 789974 h 9444169"/>
              <a:gd name="connsiteX3153" fmla="*/ 15016104 w 23037085"/>
              <a:gd name="connsiteY3153" fmla="*/ 784756 h 9444169"/>
              <a:gd name="connsiteX3154" fmla="*/ 14861596 w 23037085"/>
              <a:gd name="connsiteY3154" fmla="*/ 799482 h 9444169"/>
              <a:gd name="connsiteX3155" fmla="*/ 14677715 w 23037085"/>
              <a:gd name="connsiteY3155" fmla="*/ 779792 h 9444169"/>
              <a:gd name="connsiteX3156" fmla="*/ 14635224 w 23037085"/>
              <a:gd name="connsiteY3156" fmla="*/ 769045 h 9444169"/>
              <a:gd name="connsiteX3157" fmla="*/ 14585217 w 23037085"/>
              <a:gd name="connsiteY3157" fmla="*/ 779664 h 9444169"/>
              <a:gd name="connsiteX3158" fmla="*/ 14557499 w 23037085"/>
              <a:gd name="connsiteY3158" fmla="*/ 779664 h 9444169"/>
              <a:gd name="connsiteX3159" fmla="*/ 14418475 w 23037085"/>
              <a:gd name="connsiteY3159" fmla="*/ 702031 h 9444169"/>
              <a:gd name="connsiteX3160" fmla="*/ 14310244 w 23037085"/>
              <a:gd name="connsiteY3160" fmla="*/ 675910 h 9444169"/>
              <a:gd name="connsiteX3161" fmla="*/ 14271928 w 23037085"/>
              <a:gd name="connsiteY3161" fmla="*/ 675910 h 9444169"/>
              <a:gd name="connsiteX3162" fmla="*/ 14048965 w 23037085"/>
              <a:gd name="connsiteY3162" fmla="*/ 702081 h 9444169"/>
              <a:gd name="connsiteX3163" fmla="*/ 13743419 w 23037085"/>
              <a:gd name="connsiteY3163" fmla="*/ 623569 h 9444169"/>
              <a:gd name="connsiteX3164" fmla="*/ 13685615 w 23037085"/>
              <a:gd name="connsiteY3164" fmla="*/ 571228 h 9444169"/>
              <a:gd name="connsiteX3165" fmla="*/ 13575509 w 23037085"/>
              <a:gd name="connsiteY3165" fmla="*/ 518886 h 9444169"/>
              <a:gd name="connsiteX3166" fmla="*/ 13635558 w 23037085"/>
              <a:gd name="connsiteY3166" fmla="*/ 509559 h 9444169"/>
              <a:gd name="connsiteX3167" fmla="*/ 13576263 w 23037085"/>
              <a:gd name="connsiteY3167" fmla="*/ 501954 h 9444169"/>
              <a:gd name="connsiteX3168" fmla="*/ 13379464 w 23037085"/>
              <a:gd name="connsiteY3168" fmla="*/ 471705 h 9444169"/>
              <a:gd name="connsiteX3169" fmla="*/ 13603982 w 23037085"/>
              <a:gd name="connsiteY3169" fmla="*/ 444211 h 9444169"/>
              <a:gd name="connsiteX3170" fmla="*/ 14025303 w 23037085"/>
              <a:gd name="connsiteY3170" fmla="*/ 416716 h 9444169"/>
              <a:gd name="connsiteX3171" fmla="*/ 7889088 w 23037085"/>
              <a:gd name="connsiteY3171" fmla="*/ 412976 h 9444169"/>
              <a:gd name="connsiteX3172" fmla="*/ 7958607 w 23037085"/>
              <a:gd name="connsiteY3172" fmla="*/ 423695 h 9444169"/>
              <a:gd name="connsiteX3173" fmla="*/ 7991981 w 23037085"/>
              <a:gd name="connsiteY3173" fmla="*/ 424449 h 9444169"/>
              <a:gd name="connsiteX3174" fmla="*/ 8051198 w 23037085"/>
              <a:gd name="connsiteY3174" fmla="*/ 429389 h 9444169"/>
              <a:gd name="connsiteX3175" fmla="*/ 8108347 w 23037085"/>
              <a:gd name="connsiteY3175" fmla="*/ 430762 h 9444169"/>
              <a:gd name="connsiteX3176" fmla="*/ 8148019 w 23037085"/>
              <a:gd name="connsiteY3176" fmla="*/ 437442 h 9444169"/>
              <a:gd name="connsiteX3177" fmla="*/ 8225502 w 23037085"/>
              <a:gd name="connsiteY3177" fmla="*/ 443890 h 9444169"/>
              <a:gd name="connsiteX3178" fmla="*/ 8280460 w 23037085"/>
              <a:gd name="connsiteY3178" fmla="*/ 417969 h 9444169"/>
              <a:gd name="connsiteX3179" fmla="*/ 8252983 w 23037085"/>
              <a:gd name="connsiteY3179" fmla="*/ 524239 h 9444169"/>
              <a:gd name="connsiteX3180" fmla="*/ 7947195 w 23037085"/>
              <a:gd name="connsiteY3180" fmla="*/ 498321 h 9444169"/>
              <a:gd name="connsiteX3181" fmla="*/ 7723979 w 23037085"/>
              <a:gd name="connsiteY3181" fmla="*/ 498321 h 9444169"/>
              <a:gd name="connsiteX3182" fmla="*/ 7610991 w 23037085"/>
              <a:gd name="connsiteY3182" fmla="*/ 498321 h 9444169"/>
              <a:gd name="connsiteX3183" fmla="*/ 7137005 w 23037085"/>
              <a:gd name="connsiteY3183" fmla="*/ 498321 h 9444169"/>
              <a:gd name="connsiteX3184" fmla="*/ 7081949 w 23037085"/>
              <a:gd name="connsiteY3184" fmla="*/ 498321 h 9444169"/>
              <a:gd name="connsiteX3185" fmla="*/ 7164567 w 23037085"/>
              <a:gd name="connsiteY3185" fmla="*/ 469808 h 9444169"/>
              <a:gd name="connsiteX3186" fmla="*/ 7332652 w 23037085"/>
              <a:gd name="connsiteY3186" fmla="*/ 443890 h 9444169"/>
              <a:gd name="connsiteX3187" fmla="*/ 7387769 w 23037085"/>
              <a:gd name="connsiteY3187" fmla="*/ 443890 h 9444169"/>
              <a:gd name="connsiteX3188" fmla="*/ 7555874 w 23037085"/>
              <a:gd name="connsiteY3188" fmla="*/ 469808 h 9444169"/>
              <a:gd name="connsiteX3189" fmla="*/ 7779093 w 23037085"/>
              <a:gd name="connsiteY3189" fmla="*/ 443890 h 9444169"/>
              <a:gd name="connsiteX3190" fmla="*/ 7847259 w 23037085"/>
              <a:gd name="connsiteY3190" fmla="*/ 429748 h 9444169"/>
              <a:gd name="connsiteX3191" fmla="*/ 10718952 w 23037085"/>
              <a:gd name="connsiteY3191" fmla="*/ 358969 h 9444169"/>
              <a:gd name="connsiteX3192" fmla="*/ 10723944 w 23037085"/>
              <a:gd name="connsiteY3192" fmla="*/ 361759 h 9444169"/>
              <a:gd name="connsiteX3193" fmla="*/ 10761781 w 23037085"/>
              <a:gd name="connsiteY3193" fmla="*/ 365076 h 9444169"/>
              <a:gd name="connsiteX3194" fmla="*/ 10759837 w 23037085"/>
              <a:gd name="connsiteY3194" fmla="*/ 363432 h 9444169"/>
              <a:gd name="connsiteX3195" fmla="*/ 10732123 w 23037085"/>
              <a:gd name="connsiteY3195" fmla="*/ 360065 h 9444169"/>
              <a:gd name="connsiteX3196" fmla="*/ 5697488 w 23037085"/>
              <a:gd name="connsiteY3196" fmla="*/ 293831 h 9444169"/>
              <a:gd name="connsiteX3197" fmla="*/ 6087963 w 23037085"/>
              <a:gd name="connsiteY3197" fmla="*/ 293831 h 9444169"/>
              <a:gd name="connsiteX3198" fmla="*/ 6310947 w 23037085"/>
              <a:gd name="connsiteY3198" fmla="*/ 293831 h 9444169"/>
              <a:gd name="connsiteX3199" fmla="*/ 6451217 w 23037085"/>
              <a:gd name="connsiteY3199" fmla="*/ 317738 h 9444169"/>
              <a:gd name="connsiteX3200" fmla="*/ 6478739 w 23037085"/>
              <a:gd name="connsiteY3200" fmla="*/ 341645 h 9444169"/>
              <a:gd name="connsiteX3201" fmla="*/ 6451217 w 23037085"/>
              <a:gd name="connsiteY3201" fmla="*/ 341645 h 9444169"/>
              <a:gd name="connsiteX3202" fmla="*/ 6420882 w 23037085"/>
              <a:gd name="connsiteY3202" fmla="*/ 365553 h 9444169"/>
              <a:gd name="connsiteX3203" fmla="*/ 5950579 w 23037085"/>
              <a:gd name="connsiteY3203" fmla="*/ 365553 h 9444169"/>
              <a:gd name="connsiteX3204" fmla="*/ 5697488 w 23037085"/>
              <a:gd name="connsiteY3204" fmla="*/ 365553 h 9444169"/>
              <a:gd name="connsiteX3205" fmla="*/ 5086571 w 23037085"/>
              <a:gd name="connsiteY3205" fmla="*/ 365553 h 9444169"/>
              <a:gd name="connsiteX3206" fmla="*/ 4723374 w 23037085"/>
              <a:gd name="connsiteY3206" fmla="*/ 389460 h 9444169"/>
              <a:gd name="connsiteX3207" fmla="*/ 4668342 w 23037085"/>
              <a:gd name="connsiteY3207" fmla="*/ 389460 h 9444169"/>
              <a:gd name="connsiteX3208" fmla="*/ 4863700 w 23037085"/>
              <a:gd name="connsiteY3208" fmla="*/ 341645 h 9444169"/>
              <a:gd name="connsiteX3209" fmla="*/ 5587397 w 23037085"/>
              <a:gd name="connsiteY3209" fmla="*/ 317738 h 9444169"/>
              <a:gd name="connsiteX3210" fmla="*/ 5697488 w 23037085"/>
              <a:gd name="connsiteY3210" fmla="*/ 293831 h 9444169"/>
              <a:gd name="connsiteX3211" fmla="*/ 9854943 w 23037085"/>
              <a:gd name="connsiteY3211" fmla="*/ 189234 h 9444169"/>
              <a:gd name="connsiteX3212" fmla="*/ 9853488 w 23037085"/>
              <a:gd name="connsiteY3212" fmla="*/ 193383 h 9444169"/>
              <a:gd name="connsiteX3213" fmla="*/ 9860680 w 23037085"/>
              <a:gd name="connsiteY3213" fmla="*/ 194995 h 9444169"/>
              <a:gd name="connsiteX3214" fmla="*/ 9860278 w 23037085"/>
              <a:gd name="connsiteY3214" fmla="*/ 196436 h 9444169"/>
              <a:gd name="connsiteX3215" fmla="*/ 9862043 w 23037085"/>
              <a:gd name="connsiteY3215" fmla="*/ 195896 h 9444169"/>
              <a:gd name="connsiteX3216" fmla="*/ 9863370 w 23037085"/>
              <a:gd name="connsiteY3216" fmla="*/ 192952 h 9444169"/>
              <a:gd name="connsiteX3217" fmla="*/ 8981736 w 23037085"/>
              <a:gd name="connsiteY3217" fmla="*/ 166988 h 9444169"/>
              <a:gd name="connsiteX3218" fmla="*/ 8986018 w 23037085"/>
              <a:gd name="connsiteY3218" fmla="*/ 168981 h 9444169"/>
              <a:gd name="connsiteX3219" fmla="*/ 8994629 w 23037085"/>
              <a:gd name="connsiteY3219" fmla="*/ 168981 h 9444169"/>
              <a:gd name="connsiteX3220" fmla="*/ 9009614 w 23037085"/>
              <a:gd name="connsiteY3220" fmla="*/ 167753 h 9444169"/>
              <a:gd name="connsiteX3221" fmla="*/ 8991042 w 23037085"/>
              <a:gd name="connsiteY3221" fmla="*/ 166988 h 9444169"/>
              <a:gd name="connsiteX3222" fmla="*/ 11480567 w 23037085"/>
              <a:gd name="connsiteY3222" fmla="*/ 152573 h 9444169"/>
              <a:gd name="connsiteX3223" fmla="*/ 11517323 w 23037085"/>
              <a:gd name="connsiteY3223" fmla="*/ 170077 h 9444169"/>
              <a:gd name="connsiteX3224" fmla="*/ 11517323 w 23037085"/>
              <a:gd name="connsiteY3224" fmla="*/ 193415 h 9444169"/>
              <a:gd name="connsiteX3225" fmla="*/ 11492829 w 23037085"/>
              <a:gd name="connsiteY3225" fmla="*/ 193415 h 9444169"/>
              <a:gd name="connsiteX3226" fmla="*/ 11443811 w 23037085"/>
              <a:gd name="connsiteY3226" fmla="*/ 170077 h 9444169"/>
              <a:gd name="connsiteX3227" fmla="*/ 11480567 w 23037085"/>
              <a:gd name="connsiteY3227" fmla="*/ 152573 h 9444169"/>
              <a:gd name="connsiteX3228" fmla="*/ 10683923 w 23037085"/>
              <a:gd name="connsiteY3228" fmla="*/ 109981 h 9444169"/>
              <a:gd name="connsiteX3229" fmla="*/ 10710825 w 23037085"/>
              <a:gd name="connsiteY3229" fmla="*/ 109981 h 9444169"/>
              <a:gd name="connsiteX3230" fmla="*/ 10928936 w 23037085"/>
              <a:gd name="connsiteY3230" fmla="*/ 109981 h 9444169"/>
              <a:gd name="connsiteX3231" fmla="*/ 11120084 w 23037085"/>
              <a:gd name="connsiteY3231" fmla="*/ 109981 h 9444169"/>
              <a:gd name="connsiteX3232" fmla="*/ 11146995 w 23037085"/>
              <a:gd name="connsiteY3232" fmla="*/ 133319 h 9444169"/>
              <a:gd name="connsiteX3233" fmla="*/ 11120084 w 23037085"/>
              <a:gd name="connsiteY3233" fmla="*/ 156657 h 9444169"/>
              <a:gd name="connsiteX3234" fmla="*/ 10710825 w 23037085"/>
              <a:gd name="connsiteY3234" fmla="*/ 133319 h 9444169"/>
              <a:gd name="connsiteX3235" fmla="*/ 10683923 w 23037085"/>
              <a:gd name="connsiteY3235" fmla="*/ 109981 h 9444169"/>
              <a:gd name="connsiteX3236" fmla="*/ 10041121 w 23037085"/>
              <a:gd name="connsiteY3236" fmla="*/ 68056 h 9444169"/>
              <a:gd name="connsiteX3237" fmla="*/ 10169621 w 23037085"/>
              <a:gd name="connsiteY3237" fmla="*/ 88241 h 9444169"/>
              <a:gd name="connsiteX3238" fmla="*/ 10114201 w 23037085"/>
              <a:gd name="connsiteY3238" fmla="*/ 115156 h 9444169"/>
              <a:gd name="connsiteX3239" fmla="*/ 10058782 w 23037085"/>
              <a:gd name="connsiteY3239" fmla="*/ 115156 h 9444169"/>
              <a:gd name="connsiteX3240" fmla="*/ 10031077 w 23037085"/>
              <a:gd name="connsiteY3240" fmla="*/ 142067 h 9444169"/>
              <a:gd name="connsiteX3241" fmla="*/ 10058782 w 23037085"/>
              <a:gd name="connsiteY3241" fmla="*/ 168981 h 9444169"/>
              <a:gd name="connsiteX3242" fmla="*/ 10169621 w 23037085"/>
              <a:gd name="connsiteY3242" fmla="*/ 195896 h 9444169"/>
              <a:gd name="connsiteX3243" fmla="*/ 10563095 w 23037085"/>
              <a:gd name="connsiteY3243" fmla="*/ 222806 h 9444169"/>
              <a:gd name="connsiteX3244" fmla="*/ 10843107 w 23037085"/>
              <a:gd name="connsiteY3244" fmla="*/ 222806 h 9444169"/>
              <a:gd name="connsiteX3245" fmla="*/ 10929085 w 23037085"/>
              <a:gd name="connsiteY3245" fmla="*/ 222806 h 9444169"/>
              <a:gd name="connsiteX3246" fmla="*/ 11710753 w 23037085"/>
              <a:gd name="connsiteY3246" fmla="*/ 222806 h 9444169"/>
              <a:gd name="connsiteX3247" fmla="*/ 12215322 w 23037085"/>
              <a:gd name="connsiteY3247" fmla="*/ 306240 h 9444169"/>
              <a:gd name="connsiteX3248" fmla="*/ 12328987 w 23037085"/>
              <a:gd name="connsiteY3248" fmla="*/ 306240 h 9444169"/>
              <a:gd name="connsiteX3249" fmla="*/ 12999904 w 23037085"/>
              <a:gd name="connsiteY3249" fmla="*/ 386980 h 9444169"/>
              <a:gd name="connsiteX3250" fmla="*/ 13030399 w 23037085"/>
              <a:gd name="connsiteY3250" fmla="*/ 440805 h 9444169"/>
              <a:gd name="connsiteX3251" fmla="*/ 12916734 w 23037085"/>
              <a:gd name="connsiteY3251" fmla="*/ 440805 h 9444169"/>
              <a:gd name="connsiteX3252" fmla="*/ 12525826 w 23037085"/>
              <a:gd name="connsiteY3252" fmla="*/ 440805 h 9444169"/>
              <a:gd name="connsiteX3253" fmla="*/ 12328987 w 23037085"/>
              <a:gd name="connsiteY3253" fmla="*/ 413894 h 9444169"/>
              <a:gd name="connsiteX3254" fmla="*/ 12104426 w 23037085"/>
              <a:gd name="connsiteY3254" fmla="*/ 440805 h 9444169"/>
              <a:gd name="connsiteX3255" fmla="*/ 11935310 w 23037085"/>
              <a:gd name="connsiteY3255" fmla="*/ 440805 h 9444169"/>
              <a:gd name="connsiteX3256" fmla="*/ 11541644 w 23037085"/>
              <a:gd name="connsiteY3256" fmla="*/ 413894 h 9444169"/>
              <a:gd name="connsiteX3257" fmla="*/ 11320827 w 23037085"/>
              <a:gd name="connsiteY3257" fmla="*/ 390343 h 9444169"/>
              <a:gd name="connsiteX3258" fmla="*/ 11257817 w 23037085"/>
              <a:gd name="connsiteY3258" fmla="*/ 392880 h 9444169"/>
              <a:gd name="connsiteX3259" fmla="*/ 11230009 w 23037085"/>
              <a:gd name="connsiteY3259" fmla="*/ 383617 h 9444169"/>
              <a:gd name="connsiteX3260" fmla="*/ 11126009 w 23037085"/>
              <a:gd name="connsiteY3260" fmla="*/ 386980 h 9444169"/>
              <a:gd name="connsiteX3261" fmla="*/ 11121536 w 23037085"/>
              <a:gd name="connsiteY3261" fmla="*/ 386980 h 9444169"/>
              <a:gd name="connsiteX3262" fmla="*/ 11221980 w 23037085"/>
              <a:gd name="connsiteY3262" fmla="*/ 392524 h 9444169"/>
              <a:gd name="connsiteX3263" fmla="*/ 11239806 w 23037085"/>
              <a:gd name="connsiteY3263" fmla="*/ 393602 h 9444169"/>
              <a:gd name="connsiteX3264" fmla="*/ 11257817 w 23037085"/>
              <a:gd name="connsiteY3264" fmla="*/ 392880 h 9444169"/>
              <a:gd name="connsiteX3265" fmla="*/ 11264486 w 23037085"/>
              <a:gd name="connsiteY3265" fmla="*/ 395097 h 9444169"/>
              <a:gd name="connsiteX3266" fmla="*/ 11432701 w 23037085"/>
              <a:gd name="connsiteY3266" fmla="*/ 405286 h 9444169"/>
              <a:gd name="connsiteX3267" fmla="*/ 11538839 w 23037085"/>
              <a:gd name="connsiteY3267" fmla="*/ 430812 h 9444169"/>
              <a:gd name="connsiteX3268" fmla="*/ 11459989 w 23037085"/>
              <a:gd name="connsiteY3268" fmla="*/ 430812 h 9444169"/>
              <a:gd name="connsiteX3269" fmla="*/ 11350876 w 23037085"/>
              <a:gd name="connsiteY3269" fmla="*/ 481865 h 9444169"/>
              <a:gd name="connsiteX3270" fmla="*/ 11211738 w 23037085"/>
              <a:gd name="connsiteY3270" fmla="*/ 560996 h 9444169"/>
              <a:gd name="connsiteX3271" fmla="*/ 10824282 w 23037085"/>
              <a:gd name="connsiteY3271" fmla="*/ 509943 h 9444169"/>
              <a:gd name="connsiteX3272" fmla="*/ 10796980 w 23037085"/>
              <a:gd name="connsiteY3272" fmla="*/ 430812 h 9444169"/>
              <a:gd name="connsiteX3273" fmla="*/ 10796980 w 23037085"/>
              <a:gd name="connsiteY3273" fmla="*/ 405286 h 9444169"/>
              <a:gd name="connsiteX3274" fmla="*/ 10826990 w 23037085"/>
              <a:gd name="connsiteY3274" fmla="*/ 409140 h 9444169"/>
              <a:gd name="connsiteX3275" fmla="*/ 10787595 w 23037085"/>
              <a:gd name="connsiteY3275" fmla="*/ 386980 h 9444169"/>
              <a:gd name="connsiteX3276" fmla="*/ 10762076 w 23037085"/>
              <a:gd name="connsiteY3276" fmla="*/ 365329 h 9444169"/>
              <a:gd name="connsiteX3277" fmla="*/ 10779172 w 23037085"/>
              <a:gd name="connsiteY3277" fmla="*/ 388392 h 9444169"/>
              <a:gd name="connsiteX3278" fmla="*/ 10638393 w 23037085"/>
              <a:gd name="connsiteY3278" fmla="*/ 361759 h 9444169"/>
              <a:gd name="connsiteX3279" fmla="*/ 10136130 w 23037085"/>
              <a:gd name="connsiteY3279" fmla="*/ 335122 h 9444169"/>
              <a:gd name="connsiteX3280" fmla="*/ 10053340 w 23037085"/>
              <a:gd name="connsiteY3280" fmla="*/ 361759 h 9444169"/>
              <a:gd name="connsiteX3281" fmla="*/ 10136130 w 23037085"/>
              <a:gd name="connsiteY3281" fmla="*/ 388392 h 9444169"/>
              <a:gd name="connsiteX3282" fmla="*/ 10249275 w 23037085"/>
              <a:gd name="connsiteY3282" fmla="*/ 388392 h 9444169"/>
              <a:gd name="connsiteX3283" fmla="*/ 10304474 w 23037085"/>
              <a:gd name="connsiteY3283" fmla="*/ 441666 h 9444169"/>
              <a:gd name="connsiteX3284" fmla="*/ 10221681 w 23037085"/>
              <a:gd name="connsiteY3284" fmla="*/ 468303 h 9444169"/>
              <a:gd name="connsiteX3285" fmla="*/ 10025739 w 23037085"/>
              <a:gd name="connsiteY3285" fmla="*/ 441666 h 9444169"/>
              <a:gd name="connsiteX3286" fmla="*/ 9940192 w 23037085"/>
              <a:gd name="connsiteY3286" fmla="*/ 361759 h 9444169"/>
              <a:gd name="connsiteX3287" fmla="*/ 9857402 w 23037085"/>
              <a:gd name="connsiteY3287" fmla="*/ 468303 h 9444169"/>
              <a:gd name="connsiteX3288" fmla="*/ 9774602 w 23037085"/>
              <a:gd name="connsiteY3288" fmla="*/ 468303 h 9444169"/>
              <a:gd name="connsiteX3289" fmla="*/ 9437872 w 23037085"/>
              <a:gd name="connsiteY3289" fmla="*/ 441666 h 9444169"/>
              <a:gd name="connsiteX3290" fmla="*/ 9382726 w 23037085"/>
              <a:gd name="connsiteY3290" fmla="*/ 468303 h 9444169"/>
              <a:gd name="connsiteX3291" fmla="*/ 9214097 w 23037085"/>
              <a:gd name="connsiteY3291" fmla="*/ 524239 h 9444169"/>
              <a:gd name="connsiteX3292" fmla="*/ 9186496 w 23037085"/>
              <a:gd name="connsiteY3292" fmla="*/ 524239 h 9444169"/>
              <a:gd name="connsiteX3293" fmla="*/ 9158913 w 23037085"/>
              <a:gd name="connsiteY3293" fmla="*/ 524239 h 9444169"/>
              <a:gd name="connsiteX3294" fmla="*/ 8993476 w 23037085"/>
              <a:gd name="connsiteY3294" fmla="*/ 468303 h 9444169"/>
              <a:gd name="connsiteX3295" fmla="*/ 8993476 w 23037085"/>
              <a:gd name="connsiteY3295" fmla="*/ 415029 h 9444169"/>
              <a:gd name="connsiteX3296" fmla="*/ 8935448 w 23037085"/>
              <a:gd name="connsiteY3296" fmla="*/ 335122 h 9444169"/>
              <a:gd name="connsiteX3297" fmla="*/ 8824555 w 23037085"/>
              <a:gd name="connsiteY3297" fmla="*/ 345112 h 9444169"/>
              <a:gd name="connsiteX3298" fmla="*/ 8724502 w 23037085"/>
              <a:gd name="connsiteY3298" fmla="*/ 336247 h 9444169"/>
              <a:gd name="connsiteX3299" fmla="*/ 8714339 w 23037085"/>
              <a:gd name="connsiteY3299" fmla="*/ 338058 h 9444169"/>
              <a:gd name="connsiteX3300" fmla="*/ 8603692 w 23037085"/>
              <a:gd name="connsiteY3300" fmla="*/ 338058 h 9444169"/>
              <a:gd name="connsiteX3301" fmla="*/ 8293516 w 23037085"/>
              <a:gd name="connsiteY3301" fmla="*/ 338058 h 9444169"/>
              <a:gd name="connsiteX3302" fmla="*/ 8127450 w 23037085"/>
              <a:gd name="connsiteY3302" fmla="*/ 338058 h 9444169"/>
              <a:gd name="connsiteX3303" fmla="*/ 7761669 w 23037085"/>
              <a:gd name="connsiteY3303" fmla="*/ 338058 h 9444169"/>
              <a:gd name="connsiteX3304" fmla="*/ 7537202 w 23037085"/>
              <a:gd name="connsiteY3304" fmla="*/ 338058 h 9444169"/>
              <a:gd name="connsiteX3305" fmla="*/ 7312734 w 23037085"/>
              <a:gd name="connsiteY3305" fmla="*/ 338058 h 9444169"/>
              <a:gd name="connsiteX3306" fmla="*/ 7032939 w 23037085"/>
              <a:gd name="connsiteY3306" fmla="*/ 284265 h 9444169"/>
              <a:gd name="connsiteX3307" fmla="*/ 7116006 w 23037085"/>
              <a:gd name="connsiteY3307" fmla="*/ 254682 h 9444169"/>
              <a:gd name="connsiteX3308" fmla="*/ 7368160 w 23037085"/>
              <a:gd name="connsiteY3308" fmla="*/ 254682 h 9444169"/>
              <a:gd name="connsiteX3309" fmla="*/ 8099639 w 23037085"/>
              <a:gd name="connsiteY3309" fmla="*/ 227785 h 9444169"/>
              <a:gd name="connsiteX3310" fmla="*/ 8462541 w 23037085"/>
              <a:gd name="connsiteY3310" fmla="*/ 254682 h 9444169"/>
              <a:gd name="connsiteX3311" fmla="*/ 8659051 w 23037085"/>
              <a:gd name="connsiteY3311" fmla="*/ 200888 h 9444169"/>
              <a:gd name="connsiteX3312" fmla="*/ 8784851 w 23037085"/>
              <a:gd name="connsiteY3312" fmla="*/ 177355 h 9444169"/>
              <a:gd name="connsiteX3313" fmla="*/ 8814591 w 23037085"/>
              <a:gd name="connsiteY3313" fmla="*/ 176561 h 9444169"/>
              <a:gd name="connsiteX3314" fmla="*/ 8814925 w 23037085"/>
              <a:gd name="connsiteY3314" fmla="*/ 175711 h 9444169"/>
              <a:gd name="connsiteX3315" fmla="*/ 8852900 w 23037085"/>
              <a:gd name="connsiteY3315" fmla="*/ 168981 h 9444169"/>
              <a:gd name="connsiteX3316" fmla="*/ 8921316 w 23037085"/>
              <a:gd name="connsiteY3316" fmla="*/ 168981 h 9444169"/>
              <a:gd name="connsiteX3317" fmla="*/ 8925465 w 23037085"/>
              <a:gd name="connsiteY3317" fmla="*/ 166988 h 9444169"/>
              <a:gd name="connsiteX3318" fmla="*/ 8907779 w 23037085"/>
              <a:gd name="connsiteY3318" fmla="*/ 166988 h 9444169"/>
              <a:gd name="connsiteX3319" fmla="*/ 9017742 w 23037085"/>
              <a:gd name="connsiteY3319" fmla="*/ 140561 h 9444169"/>
              <a:gd name="connsiteX3320" fmla="*/ 9098016 w 23037085"/>
              <a:gd name="connsiteY3320" fmla="*/ 114134 h 9444169"/>
              <a:gd name="connsiteX3321" fmla="*/ 9368345 w 23037085"/>
              <a:gd name="connsiteY3321" fmla="*/ 87708 h 9444169"/>
              <a:gd name="connsiteX3322" fmla="*/ 9366727 w 23037085"/>
              <a:gd name="connsiteY3322" fmla="*/ 89594 h 9444169"/>
              <a:gd name="connsiteX3323" fmla="*/ 9394204 w 23037085"/>
              <a:gd name="connsiteY3323" fmla="*/ 87708 h 9444169"/>
              <a:gd name="connsiteX3324" fmla="*/ 9421495 w 23037085"/>
              <a:gd name="connsiteY3324" fmla="*/ 87708 h 9444169"/>
              <a:gd name="connsiteX3325" fmla="*/ 9485665 w 23037085"/>
              <a:gd name="connsiteY3325" fmla="*/ 83142 h 9444169"/>
              <a:gd name="connsiteX3326" fmla="*/ 9422398 w 23037085"/>
              <a:gd name="connsiteY3326" fmla="*/ 83142 h 9444169"/>
              <a:gd name="connsiteX3327" fmla="*/ 9533394 w 23037085"/>
              <a:gd name="connsiteY3327" fmla="*/ 72003 h 9444169"/>
              <a:gd name="connsiteX3328" fmla="*/ 9860701 w 23037085"/>
              <a:gd name="connsiteY3328" fmla="*/ 83142 h 9444169"/>
              <a:gd name="connsiteX3329" fmla="*/ 9722709 w 23037085"/>
              <a:gd name="connsiteY3329" fmla="*/ 83142 h 9444169"/>
              <a:gd name="connsiteX3330" fmla="*/ 9567216 w 23037085"/>
              <a:gd name="connsiteY3330" fmla="*/ 83142 h 9444169"/>
              <a:gd name="connsiteX3331" fmla="*/ 9632749 w 23037085"/>
              <a:gd name="connsiteY3331" fmla="*/ 87708 h 9444169"/>
              <a:gd name="connsiteX3332" fmla="*/ 9864416 w 23037085"/>
              <a:gd name="connsiteY3332" fmla="*/ 87708 h 9444169"/>
              <a:gd name="connsiteX3333" fmla="*/ 9891751 w 23037085"/>
              <a:gd name="connsiteY3333" fmla="*/ 87708 h 9444169"/>
              <a:gd name="connsiteX3334" fmla="*/ 9891925 w 23037085"/>
              <a:gd name="connsiteY3334" fmla="*/ 87953 h 9444169"/>
              <a:gd name="connsiteX3335" fmla="*/ 7231944 w 23037085"/>
              <a:gd name="connsiteY3335" fmla="*/ 0 h 9444169"/>
              <a:gd name="connsiteX3336" fmla="*/ 7341798 w 23037085"/>
              <a:gd name="connsiteY3336" fmla="*/ 0 h 9444169"/>
              <a:gd name="connsiteX3337" fmla="*/ 7676851 w 23037085"/>
              <a:gd name="connsiteY3337" fmla="*/ 0 h 9444169"/>
              <a:gd name="connsiteX3338" fmla="*/ 7814167 w 23037085"/>
              <a:gd name="connsiteY3338" fmla="*/ 0 h 9444169"/>
              <a:gd name="connsiteX3339" fmla="*/ 8009121 w 23037085"/>
              <a:gd name="connsiteY3339" fmla="*/ 0 h 9444169"/>
              <a:gd name="connsiteX3340" fmla="*/ 8063988 w 23037085"/>
              <a:gd name="connsiteY3340" fmla="*/ 26256 h 9444169"/>
              <a:gd name="connsiteX3341" fmla="*/ 8036522 w 23037085"/>
              <a:gd name="connsiteY3341" fmla="*/ 55135 h 9444169"/>
              <a:gd name="connsiteX3342" fmla="*/ 8231577 w 23037085"/>
              <a:gd name="connsiteY3342" fmla="*/ 81391 h 9444169"/>
              <a:gd name="connsiteX3343" fmla="*/ 8179855 w 23037085"/>
              <a:gd name="connsiteY3343" fmla="*/ 84722 h 9444169"/>
              <a:gd name="connsiteX3344" fmla="*/ 8222293 w 23037085"/>
              <a:gd name="connsiteY3344" fmla="*/ 84722 h 9444169"/>
              <a:gd name="connsiteX3345" fmla="*/ 8390366 w 23037085"/>
              <a:gd name="connsiteY3345" fmla="*/ 84722 h 9444169"/>
              <a:gd name="connsiteX3346" fmla="*/ 8456180 w 23037085"/>
              <a:gd name="connsiteY3346" fmla="*/ 78793 h 9444169"/>
              <a:gd name="connsiteX3347" fmla="*/ 8463569 w 23037085"/>
              <a:gd name="connsiteY3347" fmla="*/ 83651 h 9444169"/>
              <a:gd name="connsiteX3348" fmla="*/ 8684246 w 23037085"/>
              <a:gd name="connsiteY3348" fmla="*/ 75829 h 9444169"/>
              <a:gd name="connsiteX3349" fmla="*/ 8933220 w 23037085"/>
              <a:gd name="connsiteY3349" fmla="*/ 84722 h 9444169"/>
              <a:gd name="connsiteX3350" fmla="*/ 8960857 w 23037085"/>
              <a:gd name="connsiteY3350" fmla="*/ 84722 h 9444169"/>
              <a:gd name="connsiteX3351" fmla="*/ 8990992 w 23037085"/>
              <a:gd name="connsiteY3351" fmla="*/ 108437 h 9444169"/>
              <a:gd name="connsiteX3352" fmla="*/ 8960857 w 23037085"/>
              <a:gd name="connsiteY3352" fmla="*/ 108437 h 9444169"/>
              <a:gd name="connsiteX3353" fmla="*/ 8933220 w 23037085"/>
              <a:gd name="connsiteY3353" fmla="*/ 108437 h 9444169"/>
              <a:gd name="connsiteX3354" fmla="*/ 8515856 w 23037085"/>
              <a:gd name="connsiteY3354" fmla="*/ 108437 h 9444169"/>
              <a:gd name="connsiteX3355" fmla="*/ 8471106 w 23037085"/>
              <a:gd name="connsiteY3355" fmla="*/ 87686 h 9444169"/>
              <a:gd name="connsiteX3356" fmla="*/ 8469604 w 23037085"/>
              <a:gd name="connsiteY3356" fmla="*/ 87619 h 9444169"/>
              <a:gd name="connsiteX3357" fmla="*/ 8501294 w 23037085"/>
              <a:gd name="connsiteY3357" fmla="*/ 108437 h 9444169"/>
              <a:gd name="connsiteX3358" fmla="*/ 8362887 w 23037085"/>
              <a:gd name="connsiteY3358" fmla="*/ 132152 h 9444169"/>
              <a:gd name="connsiteX3359" fmla="*/ 8053679 w 23037085"/>
              <a:gd name="connsiteY3359" fmla="*/ 132152 h 9444169"/>
              <a:gd name="connsiteX3360" fmla="*/ 7440459 w 23037085"/>
              <a:gd name="connsiteY3360" fmla="*/ 132152 h 9444169"/>
              <a:gd name="connsiteX3361" fmla="*/ 7158678 w 23037085"/>
              <a:gd name="connsiteY3361" fmla="*/ 132152 h 9444169"/>
              <a:gd name="connsiteX3362" fmla="*/ 7020618 w 23037085"/>
              <a:gd name="connsiteY3362" fmla="*/ 132152 h 9444169"/>
              <a:gd name="connsiteX3363" fmla="*/ 6628457 w 23037085"/>
              <a:gd name="connsiteY3363" fmla="*/ 132152 h 9444169"/>
              <a:gd name="connsiteX3364" fmla="*/ 6531483 w 23037085"/>
              <a:gd name="connsiteY3364" fmla="*/ 129188 h 9444169"/>
              <a:gd name="connsiteX3365" fmla="*/ 6503939 w 23037085"/>
              <a:gd name="connsiteY3365" fmla="*/ 123405 h 9444169"/>
              <a:gd name="connsiteX3366" fmla="*/ 6429106 w 23037085"/>
              <a:gd name="connsiteY3366" fmla="*/ 118451 h 9444169"/>
              <a:gd name="connsiteX3367" fmla="*/ 6373890 w 23037085"/>
              <a:gd name="connsiteY3367" fmla="*/ 65750 h 9444169"/>
              <a:gd name="connsiteX3368" fmla="*/ 6235467 w 23037085"/>
              <a:gd name="connsiteY3368" fmla="*/ 92099 h 9444169"/>
              <a:gd name="connsiteX3369" fmla="*/ 6263172 w 23037085"/>
              <a:gd name="connsiteY3369" fmla="*/ 118451 h 9444169"/>
              <a:gd name="connsiteX3370" fmla="*/ 6235467 w 23037085"/>
              <a:gd name="connsiteY3370" fmla="*/ 144800 h 9444169"/>
              <a:gd name="connsiteX3371" fmla="*/ 6180969 w 23037085"/>
              <a:gd name="connsiteY3371" fmla="*/ 132152 h 9444169"/>
              <a:gd name="connsiteX3372" fmla="*/ 6021496 w 23037085"/>
              <a:gd name="connsiteY3372" fmla="*/ 132152 h 9444169"/>
              <a:gd name="connsiteX3373" fmla="*/ 6009924 w 23037085"/>
              <a:gd name="connsiteY3373" fmla="*/ 136031 h 9444169"/>
              <a:gd name="connsiteX3374" fmla="*/ 6012447 w 23037085"/>
              <a:gd name="connsiteY3374" fmla="*/ 145600 h 9444169"/>
              <a:gd name="connsiteX3375" fmla="*/ 6013148 w 23037085"/>
              <a:gd name="connsiteY3375" fmla="*/ 148159 h 9444169"/>
              <a:gd name="connsiteX3376" fmla="*/ 5900131 w 23037085"/>
              <a:gd name="connsiteY3376" fmla="*/ 173849 h 9444169"/>
              <a:gd name="connsiteX3377" fmla="*/ 5872512 w 23037085"/>
              <a:gd name="connsiteY3377" fmla="*/ 173849 h 9444169"/>
              <a:gd name="connsiteX3378" fmla="*/ 5397530 w 23037085"/>
              <a:gd name="connsiteY3378" fmla="*/ 199540 h 9444169"/>
              <a:gd name="connsiteX3379" fmla="*/ 5201467 w 23037085"/>
              <a:gd name="connsiteY3379" fmla="*/ 199540 h 9444169"/>
              <a:gd name="connsiteX3380" fmla="*/ 5063386 w 23037085"/>
              <a:gd name="connsiteY3380" fmla="*/ 250924 h 9444169"/>
              <a:gd name="connsiteX3381" fmla="*/ 5005401 w 23037085"/>
              <a:gd name="connsiteY3381" fmla="*/ 250924 h 9444169"/>
              <a:gd name="connsiteX3382" fmla="*/ 4643673 w 23037085"/>
              <a:gd name="connsiteY3382" fmla="*/ 250924 h 9444169"/>
              <a:gd name="connsiteX3383" fmla="*/ 4558076 w 23037085"/>
              <a:gd name="connsiteY3383" fmla="*/ 225233 h 9444169"/>
              <a:gd name="connsiteX3384" fmla="*/ 4558076 w 23037085"/>
              <a:gd name="connsiteY3384" fmla="*/ 219340 h 9444169"/>
              <a:gd name="connsiteX3385" fmla="*/ 4549948 w 23037085"/>
              <a:gd name="connsiteY3385" fmla="*/ 224045 h 9444169"/>
              <a:gd name="connsiteX3386" fmla="*/ 4498112 w 23037085"/>
              <a:gd name="connsiteY3386" fmla="*/ 279183 h 9444169"/>
              <a:gd name="connsiteX3387" fmla="*/ 4483991 w 23037085"/>
              <a:gd name="connsiteY3387" fmla="*/ 266308 h 9444169"/>
              <a:gd name="connsiteX3388" fmla="*/ 4478963 w 23037085"/>
              <a:gd name="connsiteY3388" fmla="*/ 279906 h 9444169"/>
              <a:gd name="connsiteX3389" fmla="*/ 4478963 w 23037085"/>
              <a:gd name="connsiteY3389" fmla="*/ 332763 h 9444169"/>
              <a:gd name="connsiteX3390" fmla="*/ 4229922 w 23037085"/>
              <a:gd name="connsiteY3390" fmla="*/ 332763 h 9444169"/>
              <a:gd name="connsiteX3391" fmla="*/ 4175189 w 23037085"/>
              <a:gd name="connsiteY3391" fmla="*/ 332763 h 9444169"/>
              <a:gd name="connsiteX3392" fmla="*/ 4115663 w 23037085"/>
              <a:gd name="connsiteY3392" fmla="*/ 352581 h 9444169"/>
              <a:gd name="connsiteX3393" fmla="*/ 4091709 w 23037085"/>
              <a:gd name="connsiteY3393" fmla="*/ 346649 h 9444169"/>
              <a:gd name="connsiteX3394" fmla="*/ 4089830 w 23037085"/>
              <a:gd name="connsiteY3394" fmla="*/ 347254 h 9444169"/>
              <a:gd name="connsiteX3395" fmla="*/ 3965400 w 23037085"/>
              <a:gd name="connsiteY3395" fmla="*/ 340873 h 9444169"/>
              <a:gd name="connsiteX3396" fmla="*/ 3856156 w 23037085"/>
              <a:gd name="connsiteY3396" fmla="*/ 355656 h 9444169"/>
              <a:gd name="connsiteX3397" fmla="*/ 3841309 w 23037085"/>
              <a:gd name="connsiteY3397" fmla="*/ 359190 h 9444169"/>
              <a:gd name="connsiteX3398" fmla="*/ 3755441 w 23037085"/>
              <a:gd name="connsiteY3398" fmla="*/ 385617 h 9444169"/>
              <a:gd name="connsiteX3399" fmla="*/ 3743623 w 23037085"/>
              <a:gd name="connsiteY3399" fmla="*/ 388496 h 9444169"/>
              <a:gd name="connsiteX3400" fmla="*/ 3614392 w 23037085"/>
              <a:gd name="connsiteY3400" fmla="*/ 428937 h 9444169"/>
              <a:gd name="connsiteX3401" fmla="*/ 3531467 w 23037085"/>
              <a:gd name="connsiteY3401" fmla="*/ 428937 h 9444169"/>
              <a:gd name="connsiteX3402" fmla="*/ 3362828 w 23037085"/>
              <a:gd name="connsiteY3402" fmla="*/ 428937 h 9444169"/>
              <a:gd name="connsiteX3403" fmla="*/ 3361127 w 23037085"/>
              <a:gd name="connsiteY3403" fmla="*/ 429716 h 9444169"/>
              <a:gd name="connsiteX3404" fmla="*/ 3366835 w 23037085"/>
              <a:gd name="connsiteY3404" fmla="*/ 428787 h 9444169"/>
              <a:gd name="connsiteX3405" fmla="*/ 3313558 w 23037085"/>
              <a:gd name="connsiteY3405" fmla="*/ 480168 h 9444169"/>
              <a:gd name="connsiteX3406" fmla="*/ 3366835 w 23037085"/>
              <a:gd name="connsiteY3406" fmla="*/ 508427 h 9444169"/>
              <a:gd name="connsiteX3407" fmla="*/ 3366835 w 23037085"/>
              <a:gd name="connsiteY3407" fmla="*/ 534118 h 9444169"/>
              <a:gd name="connsiteX3408" fmla="*/ 3180367 w 23037085"/>
              <a:gd name="connsiteY3408" fmla="*/ 559811 h 9444169"/>
              <a:gd name="connsiteX3409" fmla="*/ 3151399 w 23037085"/>
              <a:gd name="connsiteY3409" fmla="*/ 534121 h 9444169"/>
              <a:gd name="connsiteX3410" fmla="*/ 3125979 w 23037085"/>
              <a:gd name="connsiteY3410" fmla="*/ 509908 h 9444169"/>
              <a:gd name="connsiteX3411" fmla="*/ 3111239 w 23037085"/>
              <a:gd name="connsiteY3411" fmla="*/ 513345 h 9444169"/>
              <a:gd name="connsiteX3412" fmla="*/ 2831999 w 23037085"/>
              <a:gd name="connsiteY3412" fmla="*/ 567801 h 9444169"/>
              <a:gd name="connsiteX3413" fmla="*/ 2749056 w 23037085"/>
              <a:gd name="connsiteY3413" fmla="*/ 567801 h 9444169"/>
              <a:gd name="connsiteX3414" fmla="*/ 2693761 w 23037085"/>
              <a:gd name="connsiteY3414" fmla="*/ 622259 h 9444169"/>
              <a:gd name="connsiteX3415" fmla="*/ 2749056 w 23037085"/>
              <a:gd name="connsiteY3415" fmla="*/ 622259 h 9444169"/>
              <a:gd name="connsiteX3416" fmla="*/ 2804351 w 23037085"/>
              <a:gd name="connsiteY3416" fmla="*/ 595028 h 9444169"/>
              <a:gd name="connsiteX3417" fmla="*/ 2831999 w 23037085"/>
              <a:gd name="connsiteY3417" fmla="*/ 622259 h 9444169"/>
              <a:gd name="connsiteX3418" fmla="*/ 2831999 w 23037085"/>
              <a:gd name="connsiteY3418" fmla="*/ 649487 h 9444169"/>
              <a:gd name="connsiteX3419" fmla="*/ 2580410 w 23037085"/>
              <a:gd name="connsiteY3419" fmla="*/ 676714 h 9444169"/>
              <a:gd name="connsiteX3420" fmla="*/ 2469820 w 23037085"/>
              <a:gd name="connsiteY3420" fmla="*/ 676714 h 9444169"/>
              <a:gd name="connsiteX3421" fmla="*/ 2160121 w 23037085"/>
              <a:gd name="connsiteY3421" fmla="*/ 703942 h 9444169"/>
              <a:gd name="connsiteX3422" fmla="*/ 2077189 w 23037085"/>
              <a:gd name="connsiteY3422" fmla="*/ 733892 h 9444169"/>
              <a:gd name="connsiteX3423" fmla="*/ 2049545 w 23037085"/>
              <a:gd name="connsiteY3423" fmla="*/ 737298 h 9444169"/>
              <a:gd name="connsiteX3424" fmla="*/ 2028584 w 23037085"/>
              <a:gd name="connsiteY3424" fmla="*/ 755362 h 9444169"/>
              <a:gd name="connsiteX3425" fmla="*/ 2021901 w 23037085"/>
              <a:gd name="connsiteY3425" fmla="*/ 761120 h 9444169"/>
              <a:gd name="connsiteX3426" fmla="*/ 1963852 w 23037085"/>
              <a:gd name="connsiteY3426" fmla="*/ 761120 h 9444169"/>
              <a:gd name="connsiteX3427" fmla="*/ 1949855 w 23037085"/>
              <a:gd name="connsiteY3427" fmla="*/ 773322 h 9444169"/>
              <a:gd name="connsiteX3428" fmla="*/ 1961040 w 23037085"/>
              <a:gd name="connsiteY3428" fmla="*/ 771920 h 9444169"/>
              <a:gd name="connsiteX3429" fmla="*/ 2045566 w 23037085"/>
              <a:gd name="connsiteY3429" fmla="*/ 824429 h 9444169"/>
              <a:gd name="connsiteX3430" fmla="*/ 2127367 w 23037085"/>
              <a:gd name="connsiteY3430" fmla="*/ 850685 h 9444169"/>
              <a:gd name="connsiteX3431" fmla="*/ 2181900 w 23037085"/>
              <a:gd name="connsiteY3431" fmla="*/ 798176 h 9444169"/>
              <a:gd name="connsiteX3432" fmla="*/ 2239220 w 23037085"/>
              <a:gd name="connsiteY3432" fmla="*/ 771920 h 9444169"/>
              <a:gd name="connsiteX3433" fmla="*/ 2293760 w 23037085"/>
              <a:gd name="connsiteY3433" fmla="*/ 771920 h 9444169"/>
              <a:gd name="connsiteX3434" fmla="*/ 2351710 w 23037085"/>
              <a:gd name="connsiteY3434" fmla="*/ 804739 h 9444169"/>
              <a:gd name="connsiteX3435" fmla="*/ 2424724 w 23037085"/>
              <a:gd name="connsiteY3435" fmla="*/ 798625 h 9444169"/>
              <a:gd name="connsiteX3436" fmla="*/ 2439200 w 23037085"/>
              <a:gd name="connsiteY3436" fmla="*/ 786650 h 9444169"/>
              <a:gd name="connsiteX3437" fmla="*/ 2524542 w 23037085"/>
              <a:gd name="connsiteY3437" fmla="*/ 786650 h 9444169"/>
              <a:gd name="connsiteX3438" fmla="*/ 2552072 w 23037085"/>
              <a:gd name="connsiteY3438" fmla="*/ 786650 h 9444169"/>
              <a:gd name="connsiteX3439" fmla="*/ 2569278 w 23037085"/>
              <a:gd name="connsiteY3439" fmla="*/ 766458 h 9444169"/>
              <a:gd name="connsiteX3440" fmla="*/ 2594787 w 23037085"/>
              <a:gd name="connsiteY3440" fmla="*/ 780063 h 9444169"/>
              <a:gd name="connsiteX3441" fmla="*/ 2704701 w 23037085"/>
              <a:gd name="connsiteY3441" fmla="*/ 742550 h 9444169"/>
              <a:gd name="connsiteX3442" fmla="*/ 2866336 w 23037085"/>
              <a:gd name="connsiteY3442" fmla="*/ 711600 h 9444169"/>
              <a:gd name="connsiteX3443" fmla="*/ 3171876 w 23037085"/>
              <a:gd name="connsiteY3443" fmla="*/ 686074 h 9444169"/>
              <a:gd name="connsiteX3444" fmla="*/ 3226437 w 23037085"/>
              <a:gd name="connsiteY3444" fmla="*/ 711600 h 9444169"/>
              <a:gd name="connsiteX3445" fmla="*/ 3280996 w 23037085"/>
              <a:gd name="connsiteY3445" fmla="*/ 739678 h 9444169"/>
              <a:gd name="connsiteX3446" fmla="*/ 3226437 w 23037085"/>
              <a:gd name="connsiteY3446" fmla="*/ 765205 h 9444169"/>
              <a:gd name="connsiteX3447" fmla="*/ 2923625 w 23037085"/>
              <a:gd name="connsiteY3447" fmla="*/ 790732 h 9444169"/>
              <a:gd name="connsiteX3448" fmla="*/ 2590808 w 23037085"/>
              <a:gd name="connsiteY3448" fmla="*/ 841785 h 9444169"/>
              <a:gd name="connsiteX3449" fmla="*/ 2536246 w 23037085"/>
              <a:gd name="connsiteY3449" fmla="*/ 841785 h 9444169"/>
              <a:gd name="connsiteX3450" fmla="*/ 2539008 w 23037085"/>
              <a:gd name="connsiteY3450" fmla="*/ 839201 h 9444169"/>
              <a:gd name="connsiteX3451" fmla="*/ 2524542 w 23037085"/>
              <a:gd name="connsiteY3451" fmla="*/ 840486 h 9444169"/>
              <a:gd name="connsiteX3452" fmla="*/ 2497011 w 23037085"/>
              <a:gd name="connsiteY3452" fmla="*/ 867404 h 9444169"/>
              <a:gd name="connsiteX3453" fmla="*/ 2356610 w 23037085"/>
              <a:gd name="connsiteY3453" fmla="*/ 950851 h 9444169"/>
              <a:gd name="connsiteX3454" fmla="*/ 2023474 w 23037085"/>
              <a:gd name="connsiteY3454" fmla="*/ 1004691 h 9444169"/>
              <a:gd name="connsiteX3455" fmla="*/ 1883090 w 23037085"/>
              <a:gd name="connsiteY3455" fmla="*/ 1058527 h 9444169"/>
              <a:gd name="connsiteX3456" fmla="*/ 1800514 w 23037085"/>
              <a:gd name="connsiteY3456" fmla="*/ 1085448 h 9444169"/>
              <a:gd name="connsiteX3457" fmla="*/ 1742710 w 23037085"/>
              <a:gd name="connsiteY3457" fmla="*/ 1085448 h 9444169"/>
              <a:gd name="connsiteX3458" fmla="*/ 1715184 w 23037085"/>
              <a:gd name="connsiteY3458" fmla="*/ 1085448 h 9444169"/>
              <a:gd name="connsiteX3459" fmla="*/ 1687658 w 23037085"/>
              <a:gd name="connsiteY3459" fmla="*/ 1085448 h 9444169"/>
              <a:gd name="connsiteX3460" fmla="*/ 1660131 w 23037085"/>
              <a:gd name="connsiteY3460" fmla="*/ 1112366 h 9444169"/>
              <a:gd name="connsiteX3461" fmla="*/ 1654049 w 23037085"/>
              <a:gd name="connsiteY3461" fmla="*/ 1112366 h 9444169"/>
              <a:gd name="connsiteX3462" fmla="*/ 1632604 w 23037085"/>
              <a:gd name="connsiteY3462" fmla="*/ 1112366 h 9444169"/>
              <a:gd name="connsiteX3463" fmla="*/ 1616185 w 23037085"/>
              <a:gd name="connsiteY3463" fmla="*/ 1100893 h 9444169"/>
              <a:gd name="connsiteX3464" fmla="*/ 1616185 w 23037085"/>
              <a:gd name="connsiteY3464" fmla="*/ 1112366 h 9444169"/>
              <a:gd name="connsiteX3465" fmla="*/ 1605046 w 23037085"/>
              <a:gd name="connsiteY3465" fmla="*/ 1112366 h 9444169"/>
              <a:gd name="connsiteX3466" fmla="*/ 1606078 w 23037085"/>
              <a:gd name="connsiteY3466" fmla="*/ 1095082 h 9444169"/>
              <a:gd name="connsiteX3467" fmla="*/ 1597911 w 23037085"/>
              <a:gd name="connsiteY3467" fmla="*/ 1107808 h 9444169"/>
              <a:gd name="connsiteX3468" fmla="*/ 1594523 w 23037085"/>
              <a:gd name="connsiteY3468" fmla="*/ 1124619 h 9444169"/>
              <a:gd name="connsiteX3469" fmla="*/ 1483346 w 23037085"/>
              <a:gd name="connsiteY3469" fmla="*/ 1207995 h 9444169"/>
              <a:gd name="connsiteX3470" fmla="*/ 1443577 w 23037085"/>
              <a:gd name="connsiteY3470" fmla="*/ 1198134 h 9444169"/>
              <a:gd name="connsiteX3471" fmla="*/ 1441769 w 23037085"/>
              <a:gd name="connsiteY3471" fmla="*/ 1198134 h 9444169"/>
              <a:gd name="connsiteX3472" fmla="*/ 1402001 w 23037085"/>
              <a:gd name="connsiteY3472" fmla="*/ 1207995 h 9444169"/>
              <a:gd name="connsiteX3473" fmla="*/ 1395792 w 23037085"/>
              <a:gd name="connsiteY3473" fmla="*/ 1206331 h 9444169"/>
              <a:gd name="connsiteX3474" fmla="*/ 1385882 w 23037085"/>
              <a:gd name="connsiteY3474" fmla="*/ 1202095 h 9444169"/>
              <a:gd name="connsiteX3475" fmla="*/ 1383063 w 23037085"/>
              <a:gd name="connsiteY3475" fmla="*/ 1200048 h 9444169"/>
              <a:gd name="connsiteX3476" fmla="*/ 1378273 w 23037085"/>
              <a:gd name="connsiteY3476" fmla="*/ 1194547 h 9444169"/>
              <a:gd name="connsiteX3477" fmla="*/ 1374884 w 23037085"/>
              <a:gd name="connsiteY3477" fmla="*/ 1181099 h 9444169"/>
              <a:gd name="connsiteX3478" fmla="*/ 1347767 w 23037085"/>
              <a:gd name="connsiteY3478" fmla="*/ 1151515 h 9444169"/>
              <a:gd name="connsiteX3479" fmla="*/ 1353852 w 23037085"/>
              <a:gd name="connsiteY3479" fmla="*/ 1142462 h 9444169"/>
              <a:gd name="connsiteX3480" fmla="*/ 1347767 w 23037085"/>
              <a:gd name="connsiteY3480" fmla="*/ 1145370 h 9444169"/>
              <a:gd name="connsiteX3481" fmla="*/ 1318180 w 23037085"/>
              <a:gd name="connsiteY3481" fmla="*/ 1145370 h 9444169"/>
              <a:gd name="connsiteX3482" fmla="*/ 1291287 w 23037085"/>
              <a:gd name="connsiteY3482" fmla="*/ 1173629 h 9444169"/>
              <a:gd name="connsiteX3483" fmla="*/ 1286475 w 23037085"/>
              <a:gd name="connsiteY3483" fmla="*/ 1173629 h 9444169"/>
              <a:gd name="connsiteX3484" fmla="*/ 1240027 w 23037085"/>
              <a:gd name="connsiteY3484" fmla="*/ 1173629 h 9444169"/>
              <a:gd name="connsiteX3485" fmla="*/ 1232173 w 23037085"/>
              <a:gd name="connsiteY3485" fmla="*/ 1183216 h 9444169"/>
              <a:gd name="connsiteX3486" fmla="*/ 1123708 w 23037085"/>
              <a:gd name="connsiteY3486" fmla="*/ 1316397 h 9444169"/>
              <a:gd name="connsiteX3487" fmla="*/ 1039648 w 23037085"/>
              <a:gd name="connsiteY3487" fmla="*/ 1316397 h 9444169"/>
              <a:gd name="connsiteX3488" fmla="*/ 958303 w 23037085"/>
              <a:gd name="connsiteY3488" fmla="*/ 1289764 h 9444169"/>
              <a:gd name="connsiteX3489" fmla="*/ 931186 w 23037085"/>
              <a:gd name="connsiteY3489" fmla="*/ 1263127 h 9444169"/>
              <a:gd name="connsiteX3490" fmla="*/ 958303 w 23037085"/>
              <a:gd name="connsiteY3490" fmla="*/ 1236490 h 9444169"/>
              <a:gd name="connsiteX3491" fmla="*/ 1259287 w 23037085"/>
              <a:gd name="connsiteY3491" fmla="*/ 1127281 h 9444169"/>
              <a:gd name="connsiteX3492" fmla="*/ 1258913 w 23037085"/>
              <a:gd name="connsiteY3492" fmla="*/ 1130274 h 9444169"/>
              <a:gd name="connsiteX3493" fmla="*/ 1264390 w 23037085"/>
              <a:gd name="connsiteY3493" fmla="*/ 1119679 h 9444169"/>
              <a:gd name="connsiteX3494" fmla="*/ 1264390 w 23037085"/>
              <a:gd name="connsiteY3494" fmla="*/ 1093986 h 9444169"/>
              <a:gd name="connsiteX3495" fmla="*/ 1290560 w 23037085"/>
              <a:gd name="connsiteY3495" fmla="*/ 1093986 h 9444169"/>
              <a:gd name="connsiteX3496" fmla="*/ 1270849 w 23037085"/>
              <a:gd name="connsiteY3496" fmla="*/ 1083057 h 9444169"/>
              <a:gd name="connsiteX3497" fmla="*/ 1267447 w 23037085"/>
              <a:gd name="connsiteY3497" fmla="*/ 1069843 h 9444169"/>
              <a:gd name="connsiteX3498" fmla="*/ 1240219 w 23037085"/>
              <a:gd name="connsiteY3498" fmla="*/ 1043417 h 9444169"/>
              <a:gd name="connsiteX3499" fmla="*/ 1241497 w 23037085"/>
              <a:gd name="connsiteY3499" fmla="*/ 1032250 h 9444169"/>
              <a:gd name="connsiteX3500" fmla="*/ 1232479 w 23037085"/>
              <a:gd name="connsiteY3500" fmla="*/ 1038851 h 9444169"/>
              <a:gd name="connsiteX3501" fmla="*/ 1205561 w 23037085"/>
              <a:gd name="connsiteY3501" fmla="*/ 1038851 h 9444169"/>
              <a:gd name="connsiteX3502" fmla="*/ 1198056 w 23037085"/>
              <a:gd name="connsiteY3502" fmla="*/ 1033068 h 9444169"/>
              <a:gd name="connsiteX3503" fmla="*/ 1198063 w 23037085"/>
              <a:gd name="connsiteY3503" fmla="*/ 1033086 h 9444169"/>
              <a:gd name="connsiteX3504" fmla="*/ 1008381 w 23037085"/>
              <a:gd name="connsiteY3504" fmla="*/ 1059512 h 9444169"/>
              <a:gd name="connsiteX3505" fmla="*/ 872129 w 23037085"/>
              <a:gd name="connsiteY3505" fmla="*/ 1112366 h 9444169"/>
              <a:gd name="connsiteX3506" fmla="*/ 845414 w 23037085"/>
              <a:gd name="connsiteY3506" fmla="*/ 1112366 h 9444169"/>
              <a:gd name="connsiteX3507" fmla="*/ 872129 w 23037085"/>
              <a:gd name="connsiteY3507" fmla="*/ 1085939 h 9444169"/>
              <a:gd name="connsiteX3508" fmla="*/ 1171344 w 23037085"/>
              <a:gd name="connsiteY3508" fmla="*/ 980229 h 9444169"/>
              <a:gd name="connsiteX3509" fmla="*/ 1178202 w 23037085"/>
              <a:gd name="connsiteY3509" fmla="*/ 988709 h 9444169"/>
              <a:gd name="connsiteX3510" fmla="*/ 1178643 w 23037085"/>
              <a:gd name="connsiteY3510" fmla="*/ 987011 h 9444169"/>
              <a:gd name="connsiteX3511" fmla="*/ 1504353 w 23037085"/>
              <a:gd name="connsiteY3511" fmla="*/ 906663 h 9444169"/>
              <a:gd name="connsiteX3512" fmla="*/ 1477435 w 23037085"/>
              <a:gd name="connsiteY3512" fmla="*/ 919624 h 9444169"/>
              <a:gd name="connsiteX3513" fmla="*/ 1462528 w 23037085"/>
              <a:gd name="connsiteY3513" fmla="*/ 926798 h 9444169"/>
              <a:gd name="connsiteX3514" fmla="*/ 1515217 w 23037085"/>
              <a:gd name="connsiteY3514" fmla="*/ 908638 h 9444169"/>
              <a:gd name="connsiteX3515" fmla="*/ 1542445 w 23037085"/>
              <a:gd name="connsiteY3515" fmla="*/ 882208 h 9444169"/>
              <a:gd name="connsiteX3516" fmla="*/ 1547142 w 23037085"/>
              <a:gd name="connsiteY3516" fmla="*/ 886354 h 9444169"/>
              <a:gd name="connsiteX3517" fmla="*/ 1546584 w 23037085"/>
              <a:gd name="connsiteY3517" fmla="*/ 876941 h 9444169"/>
              <a:gd name="connsiteX3518" fmla="*/ 1824707 w 23037085"/>
              <a:gd name="connsiteY3518" fmla="*/ 771920 h 9444169"/>
              <a:gd name="connsiteX3519" fmla="*/ 1831230 w 23037085"/>
              <a:gd name="connsiteY3519" fmla="*/ 773027 h 9444169"/>
              <a:gd name="connsiteX3520" fmla="*/ 1825632 w 23037085"/>
              <a:gd name="connsiteY3520" fmla="*/ 761120 h 9444169"/>
              <a:gd name="connsiteX3521" fmla="*/ 2215462 w 23037085"/>
              <a:gd name="connsiteY3521" fmla="*/ 622259 h 9444169"/>
              <a:gd name="connsiteX3522" fmla="*/ 2301170 w 23037085"/>
              <a:gd name="connsiteY3522" fmla="*/ 595028 h 9444169"/>
              <a:gd name="connsiteX3523" fmla="*/ 2328817 w 23037085"/>
              <a:gd name="connsiteY3523" fmla="*/ 595028 h 9444169"/>
              <a:gd name="connsiteX3524" fmla="*/ 2469820 w 23037085"/>
              <a:gd name="connsiteY3524" fmla="*/ 513345 h 9444169"/>
              <a:gd name="connsiteX3525" fmla="*/ 2608054 w 23037085"/>
              <a:gd name="connsiteY3525" fmla="*/ 483395 h 9444169"/>
              <a:gd name="connsiteX3526" fmla="*/ 3000649 w 23037085"/>
              <a:gd name="connsiteY3526" fmla="*/ 401709 h 9444169"/>
              <a:gd name="connsiteX3527" fmla="*/ 3448532 w 23037085"/>
              <a:gd name="connsiteY3527" fmla="*/ 292799 h 9444169"/>
              <a:gd name="connsiteX3528" fmla="*/ 3547663 w 23037085"/>
              <a:gd name="connsiteY3528" fmla="*/ 282906 h 9444169"/>
              <a:gd name="connsiteX3529" fmla="*/ 3455421 w 23037085"/>
              <a:gd name="connsiteY3529" fmla="*/ 279906 h 9444169"/>
              <a:gd name="connsiteX3530" fmla="*/ 3953514 w 23037085"/>
              <a:gd name="connsiteY3530" fmla="*/ 197984 h 9444169"/>
              <a:gd name="connsiteX3531" fmla="*/ 4312025 w 23037085"/>
              <a:gd name="connsiteY3531" fmla="*/ 171554 h 9444169"/>
              <a:gd name="connsiteX3532" fmla="*/ 4324900 w 23037085"/>
              <a:gd name="connsiteY3532" fmla="*/ 190686 h 9444169"/>
              <a:gd name="connsiteX3533" fmla="*/ 4328472 w 23037085"/>
              <a:gd name="connsiteY3533" fmla="*/ 171148 h 9444169"/>
              <a:gd name="connsiteX3534" fmla="*/ 4721516 w 23037085"/>
              <a:gd name="connsiteY3534" fmla="*/ 118451 h 9444169"/>
              <a:gd name="connsiteX3535" fmla="*/ 5114563 w 23037085"/>
              <a:gd name="connsiteY3535" fmla="*/ 92099 h 9444169"/>
              <a:gd name="connsiteX3536" fmla="*/ 5449522 w 23037085"/>
              <a:gd name="connsiteY3536" fmla="*/ 92099 h 9444169"/>
              <a:gd name="connsiteX3537" fmla="*/ 5983533 w 23037085"/>
              <a:gd name="connsiteY3537" fmla="*/ 65750 h 9444169"/>
              <a:gd name="connsiteX3538" fmla="*/ 6542739 w 23037085"/>
              <a:gd name="connsiteY3538" fmla="*/ 36765 h 9444169"/>
              <a:gd name="connsiteX3539" fmla="*/ 6570461 w 23037085"/>
              <a:gd name="connsiteY3539" fmla="*/ 36765 h 9444169"/>
              <a:gd name="connsiteX3540" fmla="*/ 6542739 w 23037085"/>
              <a:gd name="connsiteY3540" fmla="*/ 65750 h 9444169"/>
              <a:gd name="connsiteX3541" fmla="*/ 6515027 w 23037085"/>
              <a:gd name="connsiteY3541" fmla="*/ 65750 h 9444169"/>
              <a:gd name="connsiteX3542" fmla="*/ 6570461 w 23037085"/>
              <a:gd name="connsiteY3542" fmla="*/ 92099 h 9444169"/>
              <a:gd name="connsiteX3543" fmla="*/ 6594151 w 23037085"/>
              <a:gd name="connsiteY3543" fmla="*/ 92099 h 9444169"/>
              <a:gd name="connsiteX3544" fmla="*/ 6628457 w 23037085"/>
              <a:gd name="connsiteY3544" fmla="*/ 84722 h 9444169"/>
              <a:gd name="connsiteX3545" fmla="*/ 6935038 w 23037085"/>
              <a:gd name="connsiteY3545" fmla="*/ 84722 h 9444169"/>
              <a:gd name="connsiteX3546" fmla="*/ 7354818 w 23037085"/>
              <a:gd name="connsiteY3546" fmla="*/ 84722 h 9444169"/>
              <a:gd name="connsiteX3547" fmla="*/ 7606222 w 23037085"/>
              <a:gd name="connsiteY3547" fmla="*/ 84722 h 9444169"/>
              <a:gd name="connsiteX3548" fmla="*/ 7625638 w 23037085"/>
              <a:gd name="connsiteY3548" fmla="*/ 84722 h 9444169"/>
              <a:gd name="connsiteX3549" fmla="*/ 7621300 w 23037085"/>
              <a:gd name="connsiteY3549" fmla="*/ 84309 h 9444169"/>
              <a:gd name="connsiteX3550" fmla="*/ 7802648 w 23037085"/>
              <a:gd name="connsiteY3550" fmla="*/ 84309 h 9444169"/>
              <a:gd name="connsiteX3551" fmla="*/ 7798409 w 23037085"/>
              <a:gd name="connsiteY3551" fmla="*/ 84722 h 9444169"/>
              <a:gd name="connsiteX3552" fmla="*/ 7802375 w 23037085"/>
              <a:gd name="connsiteY3552" fmla="*/ 84722 h 9444169"/>
              <a:gd name="connsiteX3553" fmla="*/ 7915647 w 23037085"/>
              <a:gd name="connsiteY3553" fmla="*/ 84722 h 9444169"/>
              <a:gd name="connsiteX3554" fmla="*/ 7978337 w 23037085"/>
              <a:gd name="connsiteY3554" fmla="*/ 84722 h 9444169"/>
              <a:gd name="connsiteX3555" fmla="*/ 7926768 w 23037085"/>
              <a:gd name="connsiteY3555" fmla="*/ 81391 h 9444169"/>
              <a:gd name="connsiteX3556" fmla="*/ 7841633 w 23037085"/>
              <a:gd name="connsiteY3556" fmla="*/ 55135 h 9444169"/>
              <a:gd name="connsiteX3557" fmla="*/ 7481860 w 23037085"/>
              <a:gd name="connsiteY3557" fmla="*/ 55135 h 9444169"/>
              <a:gd name="connsiteX3558" fmla="*/ 7231944 w 23037085"/>
              <a:gd name="connsiteY3558" fmla="*/ 55135 h 9444169"/>
              <a:gd name="connsiteX3559" fmla="*/ 7204478 w 23037085"/>
              <a:gd name="connsiteY3559" fmla="*/ 26256 h 9444169"/>
              <a:gd name="connsiteX3560" fmla="*/ 7231944 w 23037085"/>
              <a:gd name="connsiteY3560" fmla="*/ 0 h 9444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</a:cxnLst>
            <a:rect l="l" t="t" r="r" b="b"/>
            <a:pathLst>
              <a:path w="23037085" h="9444169">
                <a:moveTo>
                  <a:pt x="16255758" y="9272341"/>
                </a:moveTo>
                <a:lnTo>
                  <a:pt x="16276398" y="9275829"/>
                </a:lnTo>
                <a:lnTo>
                  <a:pt x="16271246" y="9272850"/>
                </a:lnTo>
                <a:close/>
                <a:moveTo>
                  <a:pt x="15070328" y="9151221"/>
                </a:moveTo>
                <a:cubicBezTo>
                  <a:pt x="15093666" y="9151221"/>
                  <a:pt x="15093666" y="9151221"/>
                  <a:pt x="15117004" y="9151221"/>
                </a:cubicBezTo>
                <a:lnTo>
                  <a:pt x="15117004" y="9162360"/>
                </a:lnTo>
                <a:cubicBezTo>
                  <a:pt x="15093666" y="9162360"/>
                  <a:pt x="15093666" y="9162360"/>
                  <a:pt x="15070328" y="9162360"/>
                </a:cubicBezTo>
                <a:cubicBezTo>
                  <a:pt x="15070328" y="9162360"/>
                  <a:pt x="15070328" y="9162360"/>
                  <a:pt x="15070328" y="9151221"/>
                </a:cubicBezTo>
                <a:close/>
                <a:moveTo>
                  <a:pt x="14445446" y="9089955"/>
                </a:moveTo>
                <a:cubicBezTo>
                  <a:pt x="14456586" y="9089955"/>
                  <a:pt x="14456586" y="9089955"/>
                  <a:pt x="14456586" y="9101093"/>
                </a:cubicBezTo>
                <a:cubicBezTo>
                  <a:pt x="14456586" y="9101093"/>
                  <a:pt x="14456586" y="9101093"/>
                  <a:pt x="14445446" y="9101093"/>
                </a:cubicBezTo>
                <a:cubicBezTo>
                  <a:pt x="14445446" y="9089955"/>
                  <a:pt x="14445446" y="9089955"/>
                  <a:pt x="14445446" y="9089955"/>
                </a:cubicBezTo>
                <a:close/>
                <a:moveTo>
                  <a:pt x="16755944" y="9058499"/>
                </a:moveTo>
                <a:lnTo>
                  <a:pt x="16756448" y="9059030"/>
                </a:lnTo>
                <a:lnTo>
                  <a:pt x="16758626" y="9059353"/>
                </a:lnTo>
                <a:close/>
                <a:moveTo>
                  <a:pt x="18853984" y="9012713"/>
                </a:moveTo>
                <a:lnTo>
                  <a:pt x="18862058" y="9015265"/>
                </a:lnTo>
                <a:lnTo>
                  <a:pt x="18862986" y="9012713"/>
                </a:lnTo>
                <a:close/>
                <a:moveTo>
                  <a:pt x="21471232" y="9011685"/>
                </a:moveTo>
                <a:lnTo>
                  <a:pt x="21472190" y="9029361"/>
                </a:lnTo>
                <a:lnTo>
                  <a:pt x="21481962" y="9021453"/>
                </a:lnTo>
                <a:lnTo>
                  <a:pt x="21483104" y="9013614"/>
                </a:lnTo>
                <a:lnTo>
                  <a:pt x="21478460" y="9015325"/>
                </a:lnTo>
                <a:lnTo>
                  <a:pt x="21480598" y="9013062"/>
                </a:lnTo>
                <a:close/>
                <a:moveTo>
                  <a:pt x="21584492" y="8988781"/>
                </a:moveTo>
                <a:lnTo>
                  <a:pt x="21584172" y="8988898"/>
                </a:lnTo>
                <a:lnTo>
                  <a:pt x="21581784" y="8989080"/>
                </a:lnTo>
                <a:lnTo>
                  <a:pt x="21584122" y="8992087"/>
                </a:lnTo>
                <a:lnTo>
                  <a:pt x="21584122" y="8991728"/>
                </a:lnTo>
                <a:close/>
                <a:moveTo>
                  <a:pt x="21229604" y="8847227"/>
                </a:moveTo>
                <a:lnTo>
                  <a:pt x="21219814" y="8850739"/>
                </a:lnTo>
                <a:cubicBezTo>
                  <a:pt x="21219814" y="8905600"/>
                  <a:pt x="21192088" y="8933030"/>
                  <a:pt x="21133872" y="8933030"/>
                </a:cubicBezTo>
                <a:cubicBezTo>
                  <a:pt x="21022982" y="8960461"/>
                  <a:pt x="20912090" y="8987895"/>
                  <a:pt x="20770706" y="8960461"/>
                </a:cubicBezTo>
                <a:lnTo>
                  <a:pt x="20698914" y="8924006"/>
                </a:lnTo>
                <a:lnTo>
                  <a:pt x="20687586" y="8918255"/>
                </a:lnTo>
                <a:lnTo>
                  <a:pt x="20623554" y="8930450"/>
                </a:lnTo>
                <a:cubicBezTo>
                  <a:pt x="20512592" y="8957795"/>
                  <a:pt x="20426596" y="8957795"/>
                  <a:pt x="20315636" y="8957795"/>
                </a:cubicBezTo>
                <a:cubicBezTo>
                  <a:pt x="20260152" y="8985140"/>
                  <a:pt x="20201896" y="8957795"/>
                  <a:pt x="20174156" y="8985140"/>
                </a:cubicBezTo>
                <a:lnTo>
                  <a:pt x="20160928" y="8989621"/>
                </a:lnTo>
                <a:lnTo>
                  <a:pt x="20183112" y="8994827"/>
                </a:lnTo>
                <a:cubicBezTo>
                  <a:pt x="20212110" y="8994827"/>
                  <a:pt x="20240416" y="9001304"/>
                  <a:pt x="20264924" y="9011026"/>
                </a:cubicBezTo>
                <a:lnTo>
                  <a:pt x="20269522" y="9013799"/>
                </a:lnTo>
                <a:lnTo>
                  <a:pt x="20317476" y="9025240"/>
                </a:lnTo>
                <a:lnTo>
                  <a:pt x="20345212" y="9025240"/>
                </a:lnTo>
                <a:lnTo>
                  <a:pt x="20342432" y="9054656"/>
                </a:lnTo>
                <a:lnTo>
                  <a:pt x="20343748" y="9054656"/>
                </a:lnTo>
                <a:lnTo>
                  <a:pt x="20351906" y="9061435"/>
                </a:lnTo>
                <a:lnTo>
                  <a:pt x="20354218" y="9054677"/>
                </a:lnTo>
                <a:cubicBezTo>
                  <a:pt x="20409232" y="9054677"/>
                  <a:pt x="20436738" y="9054677"/>
                  <a:pt x="20466994" y="9083190"/>
                </a:cubicBezTo>
                <a:lnTo>
                  <a:pt x="20593684" y="9112958"/>
                </a:lnTo>
                <a:lnTo>
                  <a:pt x="20627198" y="9106015"/>
                </a:lnTo>
                <a:cubicBezTo>
                  <a:pt x="20715046" y="9085382"/>
                  <a:pt x="20806344" y="9065087"/>
                  <a:pt x="20904564" y="9079969"/>
                </a:cubicBezTo>
                <a:cubicBezTo>
                  <a:pt x="20959898" y="9079969"/>
                  <a:pt x="21015232" y="9023140"/>
                  <a:pt x="21070566" y="8996080"/>
                </a:cubicBezTo>
                <a:cubicBezTo>
                  <a:pt x="21098234" y="8996080"/>
                  <a:pt x="21098234" y="8969020"/>
                  <a:pt x="21125900" y="8969020"/>
                </a:cubicBezTo>
                <a:cubicBezTo>
                  <a:pt x="21168786" y="8969020"/>
                  <a:pt x="21210978" y="8969020"/>
                  <a:pt x="21252824" y="8975785"/>
                </a:cubicBezTo>
                <a:lnTo>
                  <a:pt x="21280142" y="8986148"/>
                </a:lnTo>
                <a:lnTo>
                  <a:pt x="21339332" y="8983671"/>
                </a:lnTo>
                <a:cubicBezTo>
                  <a:pt x="21363378" y="8980368"/>
                  <a:pt x="21383990" y="8973763"/>
                  <a:pt x="21397732" y="8960550"/>
                </a:cubicBezTo>
                <a:lnTo>
                  <a:pt x="21383976" y="8940710"/>
                </a:lnTo>
                <a:lnTo>
                  <a:pt x="21306572" y="8936984"/>
                </a:lnTo>
                <a:cubicBezTo>
                  <a:pt x="21279092" y="8936984"/>
                  <a:pt x="21224130" y="8909611"/>
                  <a:pt x="21224130" y="8882237"/>
                </a:cubicBezTo>
                <a:close/>
                <a:moveTo>
                  <a:pt x="13354960" y="8833579"/>
                </a:moveTo>
                <a:cubicBezTo>
                  <a:pt x="13378866" y="8833579"/>
                  <a:pt x="13378866" y="8833579"/>
                  <a:pt x="13378866" y="8833579"/>
                </a:cubicBezTo>
                <a:cubicBezTo>
                  <a:pt x="13402774" y="8833579"/>
                  <a:pt x="13426682" y="8833579"/>
                  <a:pt x="13450588" y="8833579"/>
                </a:cubicBezTo>
                <a:cubicBezTo>
                  <a:pt x="13450588" y="8856042"/>
                  <a:pt x="13450588" y="8856042"/>
                  <a:pt x="13450588" y="8856042"/>
                </a:cubicBezTo>
                <a:cubicBezTo>
                  <a:pt x="13426682" y="8856042"/>
                  <a:pt x="13402774" y="8856042"/>
                  <a:pt x="13354960" y="8856042"/>
                </a:cubicBezTo>
                <a:lnTo>
                  <a:pt x="13354960" y="8836387"/>
                </a:lnTo>
                <a:close/>
                <a:moveTo>
                  <a:pt x="8803812" y="8790080"/>
                </a:moveTo>
                <a:cubicBezTo>
                  <a:pt x="8808538" y="8788513"/>
                  <a:pt x="8808538" y="8794779"/>
                  <a:pt x="8808538" y="8794779"/>
                </a:cubicBezTo>
                <a:cubicBezTo>
                  <a:pt x="8797336" y="8794779"/>
                  <a:pt x="8797336" y="8794779"/>
                  <a:pt x="8797336" y="8794779"/>
                </a:cubicBezTo>
                <a:cubicBezTo>
                  <a:pt x="8800137" y="8791994"/>
                  <a:pt x="8802237" y="8790602"/>
                  <a:pt x="8803812" y="8790080"/>
                </a:cubicBezTo>
                <a:close/>
                <a:moveTo>
                  <a:pt x="14173608" y="8771754"/>
                </a:moveTo>
                <a:lnTo>
                  <a:pt x="14173178" y="8773772"/>
                </a:lnTo>
                <a:lnTo>
                  <a:pt x="14175886" y="8773754"/>
                </a:lnTo>
                <a:lnTo>
                  <a:pt x="14175886" y="8771989"/>
                </a:lnTo>
                <a:close/>
                <a:moveTo>
                  <a:pt x="18264794" y="8763647"/>
                </a:moveTo>
                <a:lnTo>
                  <a:pt x="18270606" y="8765120"/>
                </a:lnTo>
                <a:lnTo>
                  <a:pt x="18265596" y="8763647"/>
                </a:lnTo>
                <a:close/>
                <a:moveTo>
                  <a:pt x="13864864" y="8701142"/>
                </a:moveTo>
                <a:lnTo>
                  <a:pt x="13866870" y="8714772"/>
                </a:lnTo>
                <a:lnTo>
                  <a:pt x="13878226" y="8716263"/>
                </a:lnTo>
                <a:lnTo>
                  <a:pt x="13878226" y="8706936"/>
                </a:lnTo>
                <a:close/>
                <a:moveTo>
                  <a:pt x="18185254" y="8662780"/>
                </a:moveTo>
                <a:lnTo>
                  <a:pt x="18185618" y="8663854"/>
                </a:lnTo>
                <a:lnTo>
                  <a:pt x="18186162" y="8662808"/>
                </a:lnTo>
                <a:close/>
                <a:moveTo>
                  <a:pt x="21237002" y="8623613"/>
                </a:moveTo>
                <a:lnTo>
                  <a:pt x="21240742" y="8628940"/>
                </a:lnTo>
                <a:lnTo>
                  <a:pt x="21247536" y="8628545"/>
                </a:lnTo>
                <a:close/>
                <a:moveTo>
                  <a:pt x="6825627" y="8576531"/>
                </a:moveTo>
                <a:lnTo>
                  <a:pt x="6851284" y="8576531"/>
                </a:lnTo>
                <a:cubicBezTo>
                  <a:pt x="6877021" y="8576531"/>
                  <a:pt x="6877021" y="8576531"/>
                  <a:pt x="6877021" y="8576531"/>
                </a:cubicBezTo>
                <a:cubicBezTo>
                  <a:pt x="6902751" y="8576531"/>
                  <a:pt x="6928477" y="8576531"/>
                  <a:pt x="6956683" y="8601801"/>
                </a:cubicBezTo>
                <a:cubicBezTo>
                  <a:pt x="6956683" y="8624773"/>
                  <a:pt x="6928477" y="8647748"/>
                  <a:pt x="6877021" y="8624773"/>
                </a:cubicBezTo>
                <a:cubicBezTo>
                  <a:pt x="6851284" y="8624773"/>
                  <a:pt x="6825627" y="8624773"/>
                  <a:pt x="6799933" y="8624773"/>
                </a:cubicBezTo>
                <a:cubicBezTo>
                  <a:pt x="6799933" y="8601801"/>
                  <a:pt x="6799933" y="8601801"/>
                  <a:pt x="6799933" y="8601801"/>
                </a:cubicBezTo>
                <a:cubicBezTo>
                  <a:pt x="6799933" y="8601801"/>
                  <a:pt x="6799933" y="8576531"/>
                  <a:pt x="6825627" y="8576531"/>
                </a:cubicBezTo>
                <a:close/>
                <a:moveTo>
                  <a:pt x="13258946" y="8528563"/>
                </a:moveTo>
                <a:lnTo>
                  <a:pt x="13270276" y="8530172"/>
                </a:lnTo>
                <a:lnTo>
                  <a:pt x="13282234" y="8530172"/>
                </a:lnTo>
                <a:close/>
                <a:moveTo>
                  <a:pt x="19976400" y="8509656"/>
                </a:moveTo>
                <a:lnTo>
                  <a:pt x="19954836" y="8512969"/>
                </a:lnTo>
                <a:lnTo>
                  <a:pt x="19897282" y="8510724"/>
                </a:lnTo>
                <a:lnTo>
                  <a:pt x="19825492" y="8512841"/>
                </a:lnTo>
                <a:lnTo>
                  <a:pt x="19852254" y="8515983"/>
                </a:lnTo>
                <a:lnTo>
                  <a:pt x="19978638" y="8518389"/>
                </a:lnTo>
                <a:lnTo>
                  <a:pt x="19997378" y="8516777"/>
                </a:lnTo>
                <a:lnTo>
                  <a:pt x="20012844" y="8510435"/>
                </a:lnTo>
                <a:close/>
                <a:moveTo>
                  <a:pt x="20828240" y="8505186"/>
                </a:moveTo>
                <a:lnTo>
                  <a:pt x="20789782" y="8523556"/>
                </a:lnTo>
                <a:lnTo>
                  <a:pt x="20835860" y="8523937"/>
                </a:lnTo>
                <a:lnTo>
                  <a:pt x="20836314" y="8523652"/>
                </a:lnTo>
                <a:lnTo>
                  <a:pt x="20829618" y="8516076"/>
                </a:lnTo>
                <a:close/>
                <a:moveTo>
                  <a:pt x="18636280" y="8490129"/>
                </a:moveTo>
                <a:lnTo>
                  <a:pt x="18633270" y="8498090"/>
                </a:lnTo>
                <a:lnTo>
                  <a:pt x="18634578" y="8498090"/>
                </a:lnTo>
                <a:lnTo>
                  <a:pt x="18664476" y="8495738"/>
                </a:lnTo>
                <a:close/>
                <a:moveTo>
                  <a:pt x="18693528" y="8476097"/>
                </a:moveTo>
                <a:lnTo>
                  <a:pt x="18734798" y="8483083"/>
                </a:lnTo>
                <a:lnTo>
                  <a:pt x="18703848" y="8477062"/>
                </a:lnTo>
                <a:close/>
                <a:moveTo>
                  <a:pt x="6437177" y="8404610"/>
                </a:moveTo>
                <a:lnTo>
                  <a:pt x="6425245" y="8409696"/>
                </a:lnTo>
                <a:lnTo>
                  <a:pt x="6429355" y="8409696"/>
                </a:lnTo>
                <a:lnTo>
                  <a:pt x="6432565" y="8410902"/>
                </a:lnTo>
                <a:close/>
                <a:moveTo>
                  <a:pt x="7418946" y="8404219"/>
                </a:moveTo>
                <a:lnTo>
                  <a:pt x="7417865" y="8405614"/>
                </a:lnTo>
                <a:lnTo>
                  <a:pt x="7419085" y="8405301"/>
                </a:lnTo>
                <a:close/>
                <a:moveTo>
                  <a:pt x="4165979" y="8391554"/>
                </a:moveTo>
                <a:cubicBezTo>
                  <a:pt x="4189694" y="8391554"/>
                  <a:pt x="4213406" y="8391554"/>
                  <a:pt x="4213406" y="8391554"/>
                </a:cubicBezTo>
                <a:lnTo>
                  <a:pt x="4237121" y="8402692"/>
                </a:lnTo>
                <a:cubicBezTo>
                  <a:pt x="4213406" y="8402692"/>
                  <a:pt x="4189694" y="8402692"/>
                  <a:pt x="4165979" y="8391554"/>
                </a:cubicBezTo>
                <a:close/>
                <a:moveTo>
                  <a:pt x="4073902" y="8294810"/>
                </a:moveTo>
                <a:lnTo>
                  <a:pt x="4139755" y="8302049"/>
                </a:lnTo>
                <a:lnTo>
                  <a:pt x="4154730" y="8302049"/>
                </a:lnTo>
                <a:lnTo>
                  <a:pt x="4154079" y="8301533"/>
                </a:lnTo>
                <a:cubicBezTo>
                  <a:pt x="4129410" y="8294810"/>
                  <a:pt x="4101314" y="8294810"/>
                  <a:pt x="4073902" y="8294810"/>
                </a:cubicBezTo>
                <a:close/>
                <a:moveTo>
                  <a:pt x="13826578" y="8266668"/>
                </a:moveTo>
                <a:lnTo>
                  <a:pt x="13826578" y="8289697"/>
                </a:lnTo>
                <a:lnTo>
                  <a:pt x="13817750" y="8297839"/>
                </a:lnTo>
                <a:lnTo>
                  <a:pt x="13819874" y="8297839"/>
                </a:lnTo>
                <a:lnTo>
                  <a:pt x="13833304" y="8298184"/>
                </a:lnTo>
                <a:lnTo>
                  <a:pt x="13832814" y="8297519"/>
                </a:lnTo>
                <a:lnTo>
                  <a:pt x="13832814" y="8270604"/>
                </a:lnTo>
                <a:lnTo>
                  <a:pt x="13834066" y="8270668"/>
                </a:lnTo>
                <a:lnTo>
                  <a:pt x="13827750" y="8266704"/>
                </a:lnTo>
                <a:close/>
                <a:moveTo>
                  <a:pt x="18016270" y="8237526"/>
                </a:moveTo>
                <a:lnTo>
                  <a:pt x="18013148" y="8255949"/>
                </a:lnTo>
                <a:lnTo>
                  <a:pt x="18022536" y="8247789"/>
                </a:lnTo>
                <a:lnTo>
                  <a:pt x="18028728" y="8248234"/>
                </a:lnTo>
                <a:lnTo>
                  <a:pt x="18019740" y="8238081"/>
                </a:lnTo>
                <a:close/>
                <a:moveTo>
                  <a:pt x="6200798" y="8236501"/>
                </a:moveTo>
                <a:lnTo>
                  <a:pt x="6193186" y="8240451"/>
                </a:lnTo>
                <a:lnTo>
                  <a:pt x="6194553" y="8240213"/>
                </a:lnTo>
                <a:lnTo>
                  <a:pt x="6195748" y="8242761"/>
                </a:lnTo>
                <a:close/>
                <a:moveTo>
                  <a:pt x="14772846" y="8209249"/>
                </a:moveTo>
                <a:lnTo>
                  <a:pt x="14798860" y="8213501"/>
                </a:lnTo>
                <a:lnTo>
                  <a:pt x="14985568" y="8213501"/>
                </a:lnTo>
                <a:lnTo>
                  <a:pt x="14969460" y="8209249"/>
                </a:lnTo>
                <a:cubicBezTo>
                  <a:pt x="14914076" y="8209249"/>
                  <a:pt x="14831000" y="8209249"/>
                  <a:pt x="14772846" y="8209249"/>
                </a:cubicBezTo>
                <a:close/>
                <a:moveTo>
                  <a:pt x="14993216" y="8206096"/>
                </a:moveTo>
                <a:lnTo>
                  <a:pt x="14997154" y="8209249"/>
                </a:lnTo>
                <a:lnTo>
                  <a:pt x="14986282" y="8213501"/>
                </a:lnTo>
                <a:lnTo>
                  <a:pt x="15006418" y="8213501"/>
                </a:lnTo>
                <a:lnTo>
                  <a:pt x="15011652" y="8211327"/>
                </a:lnTo>
                <a:close/>
                <a:moveTo>
                  <a:pt x="3691847" y="8204519"/>
                </a:moveTo>
                <a:lnTo>
                  <a:pt x="3646737" y="8217843"/>
                </a:lnTo>
                <a:lnTo>
                  <a:pt x="3660694" y="8218640"/>
                </a:lnTo>
                <a:lnTo>
                  <a:pt x="3662061" y="8217484"/>
                </a:lnTo>
                <a:lnTo>
                  <a:pt x="3695303" y="8204939"/>
                </a:lnTo>
                <a:close/>
                <a:moveTo>
                  <a:pt x="17986426" y="8181893"/>
                </a:moveTo>
                <a:lnTo>
                  <a:pt x="17984850" y="8185163"/>
                </a:lnTo>
                <a:lnTo>
                  <a:pt x="17992188" y="8184808"/>
                </a:lnTo>
                <a:lnTo>
                  <a:pt x="17992960" y="8184808"/>
                </a:lnTo>
                <a:lnTo>
                  <a:pt x="17988908" y="8182864"/>
                </a:lnTo>
                <a:close/>
                <a:moveTo>
                  <a:pt x="5061974" y="8173298"/>
                </a:moveTo>
                <a:cubicBezTo>
                  <a:pt x="5037005" y="8176702"/>
                  <a:pt x="5015506" y="8190316"/>
                  <a:pt x="5001636" y="8231160"/>
                </a:cubicBezTo>
                <a:cubicBezTo>
                  <a:pt x="4987764" y="8244772"/>
                  <a:pt x="4966960" y="8251579"/>
                  <a:pt x="4946151" y="8254982"/>
                </a:cubicBezTo>
                <a:lnTo>
                  <a:pt x="4901223" y="8257740"/>
                </a:lnTo>
                <a:lnTo>
                  <a:pt x="5134011" y="8285640"/>
                </a:lnTo>
                <a:cubicBezTo>
                  <a:pt x="5312270" y="8302049"/>
                  <a:pt x="5494013" y="8315177"/>
                  <a:pt x="5675047" y="8328305"/>
                </a:cubicBezTo>
                <a:cubicBezTo>
                  <a:pt x="5745524" y="8341433"/>
                  <a:pt x="5816000" y="8355216"/>
                  <a:pt x="5886121" y="8362109"/>
                </a:cubicBezTo>
                <a:lnTo>
                  <a:pt x="6081208" y="8355059"/>
                </a:lnTo>
                <a:lnTo>
                  <a:pt x="6082166" y="8346757"/>
                </a:lnTo>
                <a:cubicBezTo>
                  <a:pt x="6027383" y="8346757"/>
                  <a:pt x="5999928" y="8346757"/>
                  <a:pt x="5972590" y="8346757"/>
                </a:cubicBezTo>
                <a:cubicBezTo>
                  <a:pt x="5915124" y="8320120"/>
                  <a:pt x="5887711" y="8320120"/>
                  <a:pt x="5860302" y="8320120"/>
                </a:cubicBezTo>
                <a:lnTo>
                  <a:pt x="5859064" y="8260359"/>
                </a:lnTo>
                <a:lnTo>
                  <a:pt x="5760420" y="8224352"/>
                </a:lnTo>
                <a:lnTo>
                  <a:pt x="5692720" y="8216113"/>
                </a:lnTo>
                <a:lnTo>
                  <a:pt x="5683215" y="8216904"/>
                </a:lnTo>
                <a:cubicBezTo>
                  <a:pt x="5672563" y="8220234"/>
                  <a:pt x="5665692" y="8226893"/>
                  <a:pt x="5665692" y="8240213"/>
                </a:cubicBezTo>
                <a:lnTo>
                  <a:pt x="5665692" y="8266850"/>
                </a:lnTo>
                <a:cubicBezTo>
                  <a:pt x="5556087" y="8266850"/>
                  <a:pt x="5471127" y="8266850"/>
                  <a:pt x="5388900" y="8266850"/>
                </a:cubicBezTo>
                <a:cubicBezTo>
                  <a:pt x="5361491" y="8240213"/>
                  <a:pt x="5334085" y="8240213"/>
                  <a:pt x="5361491" y="8213576"/>
                </a:cubicBezTo>
                <a:lnTo>
                  <a:pt x="5381099" y="8200868"/>
                </a:lnTo>
                <a:lnTo>
                  <a:pt x="5357437" y="8200526"/>
                </a:lnTo>
                <a:lnTo>
                  <a:pt x="5319374" y="8196295"/>
                </a:lnTo>
                <a:lnTo>
                  <a:pt x="5306669" y="8213576"/>
                </a:lnTo>
                <a:cubicBezTo>
                  <a:pt x="5249129" y="8266850"/>
                  <a:pt x="5194307" y="8240213"/>
                  <a:pt x="5112083" y="8240213"/>
                </a:cubicBezTo>
                <a:cubicBezTo>
                  <a:pt x="5112083" y="8240213"/>
                  <a:pt x="5084674" y="8240213"/>
                  <a:pt x="5084674" y="8213576"/>
                </a:cubicBezTo>
                <a:lnTo>
                  <a:pt x="5112083" y="8213576"/>
                </a:lnTo>
                <a:cubicBezTo>
                  <a:pt x="5112083" y="8186939"/>
                  <a:pt x="5139492" y="8213576"/>
                  <a:pt x="5139492" y="8186939"/>
                </a:cubicBezTo>
                <a:lnTo>
                  <a:pt x="5147054" y="8177139"/>
                </a:lnTo>
                <a:lnTo>
                  <a:pt x="5143122" y="8176701"/>
                </a:lnTo>
                <a:cubicBezTo>
                  <a:pt x="5115378" y="8176701"/>
                  <a:pt x="5086942" y="8169894"/>
                  <a:pt x="5061974" y="8173298"/>
                </a:cubicBezTo>
                <a:close/>
                <a:moveTo>
                  <a:pt x="3903896" y="8112701"/>
                </a:moveTo>
                <a:lnTo>
                  <a:pt x="3908279" y="8146021"/>
                </a:lnTo>
                <a:lnTo>
                  <a:pt x="3831562" y="8165498"/>
                </a:lnTo>
                <a:lnTo>
                  <a:pt x="3852596" y="8175815"/>
                </a:lnTo>
                <a:lnTo>
                  <a:pt x="3906700" y="8160331"/>
                </a:lnTo>
                <a:cubicBezTo>
                  <a:pt x="4046493" y="8187228"/>
                  <a:pt x="4213694" y="8160331"/>
                  <a:pt x="4350747" y="8214121"/>
                </a:cubicBezTo>
                <a:lnTo>
                  <a:pt x="4368117" y="8270184"/>
                </a:lnTo>
                <a:lnTo>
                  <a:pt x="4423305" y="8234359"/>
                </a:lnTo>
                <a:cubicBezTo>
                  <a:pt x="4444461" y="8225743"/>
                  <a:pt x="4465536" y="8221640"/>
                  <a:pt x="4486611" y="8220000"/>
                </a:cubicBezTo>
                <a:lnTo>
                  <a:pt x="4591051" y="8222697"/>
                </a:lnTo>
                <a:lnTo>
                  <a:pt x="4402073" y="8200185"/>
                </a:lnTo>
                <a:cubicBezTo>
                  <a:pt x="4244292" y="8182829"/>
                  <a:pt x="4090329" y="8161726"/>
                  <a:pt x="3936362" y="8119523"/>
                </a:cubicBezTo>
                <a:close/>
                <a:moveTo>
                  <a:pt x="2235257" y="8064676"/>
                </a:moveTo>
                <a:cubicBezTo>
                  <a:pt x="2240350" y="8065873"/>
                  <a:pt x="2246000" y="8069064"/>
                  <a:pt x="2253533" y="8075445"/>
                </a:cubicBezTo>
                <a:cubicBezTo>
                  <a:pt x="2445293" y="8100972"/>
                  <a:pt x="2667185" y="8100972"/>
                  <a:pt x="2861682" y="8154577"/>
                </a:cubicBezTo>
                <a:cubicBezTo>
                  <a:pt x="2946603" y="8180103"/>
                  <a:pt x="3001389" y="8180103"/>
                  <a:pt x="3083570" y="8180103"/>
                </a:cubicBezTo>
                <a:cubicBezTo>
                  <a:pt x="3168495" y="8180103"/>
                  <a:pt x="3223281" y="8180103"/>
                  <a:pt x="3305462" y="8231156"/>
                </a:cubicBezTo>
                <a:cubicBezTo>
                  <a:pt x="3250675" y="8231156"/>
                  <a:pt x="3195886" y="8231156"/>
                  <a:pt x="3138359" y="8231156"/>
                </a:cubicBezTo>
                <a:cubicBezTo>
                  <a:pt x="3110965" y="8231156"/>
                  <a:pt x="3056179" y="8231156"/>
                  <a:pt x="3028784" y="8205630"/>
                </a:cubicBezTo>
                <a:cubicBezTo>
                  <a:pt x="2919208" y="8180103"/>
                  <a:pt x="2834287" y="8180103"/>
                  <a:pt x="2724711" y="8180103"/>
                </a:cubicBezTo>
                <a:cubicBezTo>
                  <a:pt x="2667185" y="8180103"/>
                  <a:pt x="2612395" y="8180103"/>
                  <a:pt x="2557609" y="8154577"/>
                </a:cubicBezTo>
                <a:cubicBezTo>
                  <a:pt x="2502820" y="8126498"/>
                  <a:pt x="2417898" y="8100972"/>
                  <a:pt x="2363112" y="8126498"/>
                </a:cubicBezTo>
                <a:cubicBezTo>
                  <a:pt x="2308323" y="8126498"/>
                  <a:pt x="2253533" y="8100972"/>
                  <a:pt x="2168580" y="8075445"/>
                </a:cubicBezTo>
                <a:cubicBezTo>
                  <a:pt x="2209696" y="8075445"/>
                  <a:pt x="2219975" y="8061087"/>
                  <a:pt x="2235257" y="8064676"/>
                </a:cubicBezTo>
                <a:close/>
                <a:moveTo>
                  <a:pt x="12372176" y="8064118"/>
                </a:moveTo>
                <a:lnTo>
                  <a:pt x="12377724" y="8073936"/>
                </a:lnTo>
                <a:lnTo>
                  <a:pt x="12391336" y="8071961"/>
                </a:lnTo>
                <a:lnTo>
                  <a:pt x="12402300" y="8065744"/>
                </a:lnTo>
                <a:lnTo>
                  <a:pt x="12393812" y="8065744"/>
                </a:lnTo>
                <a:close/>
                <a:moveTo>
                  <a:pt x="7197290" y="8055310"/>
                </a:moveTo>
                <a:lnTo>
                  <a:pt x="7194738" y="8058435"/>
                </a:lnTo>
                <a:lnTo>
                  <a:pt x="7197518" y="8058566"/>
                </a:lnTo>
                <a:close/>
                <a:moveTo>
                  <a:pt x="7698709" y="8050449"/>
                </a:moveTo>
                <a:lnTo>
                  <a:pt x="7690570" y="8058598"/>
                </a:lnTo>
                <a:lnTo>
                  <a:pt x="7702158" y="8065509"/>
                </a:lnTo>
                <a:lnTo>
                  <a:pt x="7720403" y="8069904"/>
                </a:lnTo>
                <a:lnTo>
                  <a:pt x="7706598" y="8062246"/>
                </a:lnTo>
                <a:lnTo>
                  <a:pt x="7723100" y="8062246"/>
                </a:lnTo>
                <a:lnTo>
                  <a:pt x="7702158" y="8052118"/>
                </a:lnTo>
                <a:close/>
                <a:moveTo>
                  <a:pt x="11598238" y="8032983"/>
                </a:moveTo>
                <a:lnTo>
                  <a:pt x="11626580" y="8042193"/>
                </a:lnTo>
                <a:lnTo>
                  <a:pt x="11624074" y="8032983"/>
                </a:lnTo>
                <a:close/>
                <a:moveTo>
                  <a:pt x="13816888" y="8025275"/>
                </a:moveTo>
                <a:lnTo>
                  <a:pt x="13815462" y="8040175"/>
                </a:lnTo>
                <a:lnTo>
                  <a:pt x="13820244" y="8040054"/>
                </a:lnTo>
                <a:lnTo>
                  <a:pt x="13828576" y="8039577"/>
                </a:lnTo>
                <a:lnTo>
                  <a:pt x="13826942" y="8033364"/>
                </a:lnTo>
                <a:close/>
                <a:moveTo>
                  <a:pt x="10292890" y="8010104"/>
                </a:moveTo>
                <a:lnTo>
                  <a:pt x="10291899" y="8010200"/>
                </a:lnTo>
                <a:lnTo>
                  <a:pt x="10293034" y="8010634"/>
                </a:lnTo>
                <a:close/>
                <a:moveTo>
                  <a:pt x="13951180" y="8003175"/>
                </a:moveTo>
                <a:lnTo>
                  <a:pt x="13940150" y="8007108"/>
                </a:lnTo>
                <a:lnTo>
                  <a:pt x="13935700" y="8010709"/>
                </a:lnTo>
                <a:lnTo>
                  <a:pt x="13943086" y="8012190"/>
                </a:lnTo>
                <a:lnTo>
                  <a:pt x="13952182" y="8014300"/>
                </a:lnTo>
                <a:close/>
                <a:moveTo>
                  <a:pt x="14105844" y="7954617"/>
                </a:moveTo>
                <a:lnTo>
                  <a:pt x="14107990" y="7956378"/>
                </a:lnTo>
                <a:lnTo>
                  <a:pt x="14110378" y="7956290"/>
                </a:lnTo>
                <a:close/>
                <a:moveTo>
                  <a:pt x="6297552" y="7938638"/>
                </a:moveTo>
                <a:lnTo>
                  <a:pt x="6279435" y="7953766"/>
                </a:lnTo>
                <a:lnTo>
                  <a:pt x="6262627" y="7963393"/>
                </a:lnTo>
                <a:lnTo>
                  <a:pt x="6289940" y="7963393"/>
                </a:lnTo>
                <a:lnTo>
                  <a:pt x="6311826" y="7963393"/>
                </a:lnTo>
                <a:lnTo>
                  <a:pt x="6297552" y="7951154"/>
                </a:lnTo>
                <a:close/>
                <a:moveTo>
                  <a:pt x="6293499" y="7923760"/>
                </a:moveTo>
                <a:lnTo>
                  <a:pt x="6297552" y="7931524"/>
                </a:lnTo>
                <a:lnTo>
                  <a:pt x="6297552" y="7924535"/>
                </a:lnTo>
                <a:close/>
                <a:moveTo>
                  <a:pt x="19656568" y="7919204"/>
                </a:moveTo>
                <a:lnTo>
                  <a:pt x="19729060" y="7927532"/>
                </a:lnTo>
                <a:lnTo>
                  <a:pt x="19677208" y="7919628"/>
                </a:lnTo>
                <a:close/>
                <a:moveTo>
                  <a:pt x="10944275" y="7893536"/>
                </a:moveTo>
                <a:lnTo>
                  <a:pt x="10934762" y="7896571"/>
                </a:lnTo>
                <a:lnTo>
                  <a:pt x="10936346" y="7897140"/>
                </a:lnTo>
                <a:lnTo>
                  <a:pt x="10944287" y="7897400"/>
                </a:lnTo>
                <a:close/>
                <a:moveTo>
                  <a:pt x="18917382" y="7887685"/>
                </a:moveTo>
                <a:lnTo>
                  <a:pt x="18919884" y="7888546"/>
                </a:lnTo>
                <a:lnTo>
                  <a:pt x="18919780" y="7887731"/>
                </a:lnTo>
                <a:close/>
                <a:moveTo>
                  <a:pt x="3973556" y="7864176"/>
                </a:moveTo>
                <a:lnTo>
                  <a:pt x="4015660" y="7869703"/>
                </a:lnTo>
                <a:lnTo>
                  <a:pt x="3985586" y="7864176"/>
                </a:lnTo>
                <a:close/>
                <a:moveTo>
                  <a:pt x="19245396" y="7834881"/>
                </a:moveTo>
                <a:lnTo>
                  <a:pt x="19254024" y="7843080"/>
                </a:lnTo>
                <a:lnTo>
                  <a:pt x="19271300" y="7843080"/>
                </a:lnTo>
                <a:lnTo>
                  <a:pt x="19260732" y="7840269"/>
                </a:lnTo>
                <a:lnTo>
                  <a:pt x="19262332" y="7836144"/>
                </a:lnTo>
                <a:lnTo>
                  <a:pt x="19258860" y="7834881"/>
                </a:lnTo>
                <a:close/>
                <a:moveTo>
                  <a:pt x="19177578" y="7834881"/>
                </a:moveTo>
                <a:lnTo>
                  <a:pt x="19173928" y="7844155"/>
                </a:lnTo>
                <a:lnTo>
                  <a:pt x="19180960" y="7844155"/>
                </a:lnTo>
                <a:lnTo>
                  <a:pt x="19186860" y="7834881"/>
                </a:lnTo>
                <a:close/>
                <a:moveTo>
                  <a:pt x="11035872" y="7834009"/>
                </a:moveTo>
                <a:lnTo>
                  <a:pt x="11037005" y="7839970"/>
                </a:lnTo>
                <a:lnTo>
                  <a:pt x="11042150" y="7834009"/>
                </a:lnTo>
                <a:close/>
                <a:moveTo>
                  <a:pt x="9137558" y="7813988"/>
                </a:moveTo>
                <a:lnTo>
                  <a:pt x="9140138" y="7821493"/>
                </a:lnTo>
                <a:lnTo>
                  <a:pt x="9147898" y="7821493"/>
                </a:lnTo>
                <a:close/>
                <a:moveTo>
                  <a:pt x="3684395" y="7808219"/>
                </a:moveTo>
                <a:lnTo>
                  <a:pt x="3739196" y="7817258"/>
                </a:lnTo>
                <a:lnTo>
                  <a:pt x="3744527" y="7817390"/>
                </a:lnTo>
                <a:lnTo>
                  <a:pt x="3736826" y="7815472"/>
                </a:lnTo>
                <a:close/>
                <a:moveTo>
                  <a:pt x="3565421" y="7791760"/>
                </a:moveTo>
                <a:lnTo>
                  <a:pt x="3555507" y="7795298"/>
                </a:lnTo>
                <a:lnTo>
                  <a:pt x="3595008" y="7801038"/>
                </a:lnTo>
                <a:lnTo>
                  <a:pt x="3610229" y="7797960"/>
                </a:lnTo>
                <a:close/>
                <a:moveTo>
                  <a:pt x="17421142" y="7753127"/>
                </a:moveTo>
                <a:lnTo>
                  <a:pt x="17424024" y="7756027"/>
                </a:lnTo>
                <a:lnTo>
                  <a:pt x="17437548" y="7760682"/>
                </a:lnTo>
                <a:lnTo>
                  <a:pt x="17438228" y="7753301"/>
                </a:lnTo>
                <a:lnTo>
                  <a:pt x="17422442" y="7753301"/>
                </a:lnTo>
                <a:close/>
                <a:moveTo>
                  <a:pt x="18984864" y="7701875"/>
                </a:moveTo>
                <a:lnTo>
                  <a:pt x="18987292" y="7703455"/>
                </a:lnTo>
                <a:lnTo>
                  <a:pt x="18993922" y="7704814"/>
                </a:lnTo>
                <a:lnTo>
                  <a:pt x="18994392" y="7701875"/>
                </a:lnTo>
                <a:close/>
                <a:moveTo>
                  <a:pt x="18945456" y="7701875"/>
                </a:moveTo>
                <a:lnTo>
                  <a:pt x="18954416" y="7703693"/>
                </a:lnTo>
                <a:lnTo>
                  <a:pt x="18954416" y="7703455"/>
                </a:lnTo>
                <a:lnTo>
                  <a:pt x="18954416" y="7701875"/>
                </a:lnTo>
                <a:close/>
                <a:moveTo>
                  <a:pt x="17483572" y="7695761"/>
                </a:moveTo>
                <a:lnTo>
                  <a:pt x="17473440" y="7700028"/>
                </a:lnTo>
                <a:lnTo>
                  <a:pt x="17477776" y="7700028"/>
                </a:lnTo>
                <a:lnTo>
                  <a:pt x="17488334" y="7704213"/>
                </a:lnTo>
                <a:lnTo>
                  <a:pt x="17488910" y="7695857"/>
                </a:lnTo>
                <a:close/>
                <a:moveTo>
                  <a:pt x="13290092" y="7666651"/>
                </a:moveTo>
                <a:lnTo>
                  <a:pt x="13322344" y="7679790"/>
                </a:lnTo>
                <a:lnTo>
                  <a:pt x="13332350" y="7680508"/>
                </a:lnTo>
                <a:lnTo>
                  <a:pt x="13296870" y="7666889"/>
                </a:lnTo>
                <a:close/>
                <a:moveTo>
                  <a:pt x="20064616" y="7647405"/>
                </a:moveTo>
                <a:lnTo>
                  <a:pt x="20066566" y="7649939"/>
                </a:lnTo>
                <a:lnTo>
                  <a:pt x="20085114" y="7648267"/>
                </a:lnTo>
                <a:lnTo>
                  <a:pt x="20072864" y="7647405"/>
                </a:lnTo>
                <a:close/>
                <a:moveTo>
                  <a:pt x="2185956" y="7610098"/>
                </a:moveTo>
                <a:cubicBezTo>
                  <a:pt x="2202330" y="7611210"/>
                  <a:pt x="2220880" y="7614174"/>
                  <a:pt x="2241238" y="7620103"/>
                </a:cubicBezTo>
                <a:cubicBezTo>
                  <a:pt x="2267493" y="7620103"/>
                  <a:pt x="2293750" y="7620103"/>
                  <a:pt x="2293750" y="7620103"/>
                </a:cubicBezTo>
                <a:cubicBezTo>
                  <a:pt x="2320009" y="7620103"/>
                  <a:pt x="2346265" y="7643818"/>
                  <a:pt x="2398781" y="7643818"/>
                </a:cubicBezTo>
                <a:cubicBezTo>
                  <a:pt x="2346265" y="7667533"/>
                  <a:pt x="2293750" y="7667533"/>
                  <a:pt x="2241238" y="7667533"/>
                </a:cubicBezTo>
                <a:cubicBezTo>
                  <a:pt x="2186060" y="7667533"/>
                  <a:pt x="2133551" y="7667533"/>
                  <a:pt x="2107296" y="7620103"/>
                </a:cubicBezTo>
                <a:cubicBezTo>
                  <a:pt x="2107296" y="7620103"/>
                  <a:pt x="2136833" y="7606763"/>
                  <a:pt x="2185956" y="7610098"/>
                </a:cubicBezTo>
                <a:close/>
                <a:moveTo>
                  <a:pt x="2842533" y="7595132"/>
                </a:moveTo>
                <a:cubicBezTo>
                  <a:pt x="2842533" y="7595132"/>
                  <a:pt x="2865874" y="7595132"/>
                  <a:pt x="2889212" y="7595132"/>
                </a:cubicBezTo>
                <a:cubicBezTo>
                  <a:pt x="2865874" y="7606270"/>
                  <a:pt x="2842533" y="7595132"/>
                  <a:pt x="2842533" y="7595132"/>
                </a:cubicBezTo>
                <a:close/>
                <a:moveTo>
                  <a:pt x="5547070" y="7590174"/>
                </a:moveTo>
                <a:lnTo>
                  <a:pt x="5566795" y="7593776"/>
                </a:lnTo>
                <a:lnTo>
                  <a:pt x="5555223" y="7590174"/>
                </a:lnTo>
                <a:close/>
                <a:moveTo>
                  <a:pt x="11044900" y="7586847"/>
                </a:moveTo>
                <a:lnTo>
                  <a:pt x="11044900" y="7589110"/>
                </a:lnTo>
                <a:lnTo>
                  <a:pt x="11044900" y="7590815"/>
                </a:lnTo>
                <a:lnTo>
                  <a:pt x="11051371" y="7587295"/>
                </a:lnTo>
                <a:lnTo>
                  <a:pt x="11051480" y="7586847"/>
                </a:lnTo>
                <a:lnTo>
                  <a:pt x="11046876" y="7586847"/>
                </a:lnTo>
                <a:close/>
                <a:moveTo>
                  <a:pt x="5471194" y="7557171"/>
                </a:moveTo>
                <a:lnTo>
                  <a:pt x="5469298" y="7563748"/>
                </a:lnTo>
                <a:lnTo>
                  <a:pt x="5480209" y="7564064"/>
                </a:lnTo>
                <a:close/>
                <a:moveTo>
                  <a:pt x="15001168" y="7531154"/>
                </a:moveTo>
                <a:lnTo>
                  <a:pt x="15166560" y="7537577"/>
                </a:lnTo>
                <a:lnTo>
                  <a:pt x="15166178" y="7537548"/>
                </a:lnTo>
                <a:lnTo>
                  <a:pt x="15092616" y="7532360"/>
                </a:lnTo>
                <a:lnTo>
                  <a:pt x="15003390" y="7531178"/>
                </a:lnTo>
                <a:close/>
                <a:moveTo>
                  <a:pt x="7067700" y="7531139"/>
                </a:moveTo>
                <a:lnTo>
                  <a:pt x="7072572" y="7533908"/>
                </a:lnTo>
                <a:lnTo>
                  <a:pt x="7087155" y="7546940"/>
                </a:lnTo>
                <a:lnTo>
                  <a:pt x="7088394" y="7541104"/>
                </a:lnTo>
                <a:lnTo>
                  <a:pt x="7107906" y="7533250"/>
                </a:lnTo>
                <a:lnTo>
                  <a:pt x="7077447" y="7531734"/>
                </a:lnTo>
                <a:close/>
                <a:moveTo>
                  <a:pt x="21401916" y="7495997"/>
                </a:moveTo>
                <a:lnTo>
                  <a:pt x="21409400" y="7500598"/>
                </a:lnTo>
                <a:lnTo>
                  <a:pt x="21409400" y="7495997"/>
                </a:lnTo>
                <a:close/>
                <a:moveTo>
                  <a:pt x="4691246" y="7476858"/>
                </a:moveTo>
                <a:lnTo>
                  <a:pt x="4686645" y="7479360"/>
                </a:lnTo>
                <a:lnTo>
                  <a:pt x="4691367" y="7478545"/>
                </a:lnTo>
                <a:close/>
                <a:moveTo>
                  <a:pt x="3366351" y="7415649"/>
                </a:moveTo>
                <a:lnTo>
                  <a:pt x="3367166" y="7427257"/>
                </a:lnTo>
                <a:lnTo>
                  <a:pt x="3415721" y="7417706"/>
                </a:lnTo>
                <a:lnTo>
                  <a:pt x="3371401" y="7415649"/>
                </a:lnTo>
                <a:close/>
                <a:moveTo>
                  <a:pt x="10562306" y="7391339"/>
                </a:moveTo>
                <a:lnTo>
                  <a:pt x="10541708" y="7394492"/>
                </a:lnTo>
                <a:lnTo>
                  <a:pt x="10571850" y="7393507"/>
                </a:lnTo>
                <a:close/>
                <a:moveTo>
                  <a:pt x="12695018" y="7334322"/>
                </a:moveTo>
                <a:lnTo>
                  <a:pt x="12685728" y="7339781"/>
                </a:lnTo>
                <a:lnTo>
                  <a:pt x="12702540" y="7341058"/>
                </a:lnTo>
                <a:lnTo>
                  <a:pt x="12698266" y="7337472"/>
                </a:lnTo>
                <a:lnTo>
                  <a:pt x="12698266" y="7334504"/>
                </a:lnTo>
                <a:close/>
                <a:moveTo>
                  <a:pt x="3721153" y="7312998"/>
                </a:moveTo>
                <a:lnTo>
                  <a:pt x="3718612" y="7332600"/>
                </a:lnTo>
                <a:lnTo>
                  <a:pt x="3711245" y="7340710"/>
                </a:lnTo>
                <a:lnTo>
                  <a:pt x="3734448" y="7341948"/>
                </a:lnTo>
                <a:lnTo>
                  <a:pt x="3736893" y="7332418"/>
                </a:lnTo>
                <a:lnTo>
                  <a:pt x="3736893" y="7325575"/>
                </a:lnTo>
                <a:lnTo>
                  <a:pt x="3742231" y="7325575"/>
                </a:lnTo>
                <a:lnTo>
                  <a:pt x="3740794" y="7324856"/>
                </a:lnTo>
                <a:cubicBezTo>
                  <a:pt x="3737399" y="7318927"/>
                  <a:pt x="3737399" y="7312998"/>
                  <a:pt x="3737399" y="7312998"/>
                </a:cubicBezTo>
                <a:close/>
                <a:moveTo>
                  <a:pt x="2862650" y="7299956"/>
                </a:moveTo>
                <a:lnTo>
                  <a:pt x="2783853" y="7301639"/>
                </a:lnTo>
                <a:lnTo>
                  <a:pt x="2876347" y="7313376"/>
                </a:lnTo>
                <a:lnTo>
                  <a:pt x="2855973" y="7313376"/>
                </a:lnTo>
                <a:lnTo>
                  <a:pt x="2885899" y="7317557"/>
                </a:lnTo>
                <a:lnTo>
                  <a:pt x="2905788" y="7323924"/>
                </a:lnTo>
                <a:lnTo>
                  <a:pt x="2910244" y="7318290"/>
                </a:lnTo>
                <a:cubicBezTo>
                  <a:pt x="2921336" y="7314913"/>
                  <a:pt x="2935891" y="7314913"/>
                  <a:pt x="2949756" y="7314913"/>
                </a:cubicBezTo>
                <a:cubicBezTo>
                  <a:pt x="2977485" y="7314913"/>
                  <a:pt x="3005214" y="7314913"/>
                  <a:pt x="3005214" y="7314913"/>
                </a:cubicBezTo>
                <a:lnTo>
                  <a:pt x="3043681" y="7314913"/>
                </a:lnTo>
                <a:lnTo>
                  <a:pt x="2894333" y="7299956"/>
                </a:lnTo>
                <a:lnTo>
                  <a:pt x="2891376" y="7299956"/>
                </a:lnTo>
                <a:close/>
                <a:moveTo>
                  <a:pt x="4894202" y="7275450"/>
                </a:moveTo>
                <a:lnTo>
                  <a:pt x="4893981" y="7275750"/>
                </a:lnTo>
                <a:lnTo>
                  <a:pt x="4893793" y="7279287"/>
                </a:lnTo>
                <a:lnTo>
                  <a:pt x="4838932" y="7329543"/>
                </a:lnTo>
                <a:cubicBezTo>
                  <a:pt x="4795576" y="7309368"/>
                  <a:pt x="4722808" y="7334585"/>
                  <a:pt x="4677517" y="7303066"/>
                </a:cubicBezTo>
                <a:lnTo>
                  <a:pt x="4670211" y="7291422"/>
                </a:lnTo>
                <a:lnTo>
                  <a:pt x="4635260" y="7303233"/>
                </a:lnTo>
                <a:cubicBezTo>
                  <a:pt x="4621400" y="7303233"/>
                  <a:pt x="4599923" y="7303233"/>
                  <a:pt x="4578443" y="7299888"/>
                </a:cubicBezTo>
                <a:lnTo>
                  <a:pt x="4564457" y="7294130"/>
                </a:lnTo>
                <a:lnTo>
                  <a:pt x="4496357" y="7299956"/>
                </a:lnTo>
                <a:cubicBezTo>
                  <a:pt x="4413280" y="7299956"/>
                  <a:pt x="4327430" y="7299956"/>
                  <a:pt x="4244349" y="7299956"/>
                </a:cubicBezTo>
                <a:cubicBezTo>
                  <a:pt x="4130809" y="7299956"/>
                  <a:pt x="4047728" y="7274429"/>
                  <a:pt x="3936956" y="7299956"/>
                </a:cubicBezTo>
                <a:lnTo>
                  <a:pt x="3927846" y="7299845"/>
                </a:lnTo>
                <a:lnTo>
                  <a:pt x="3930212" y="7312998"/>
                </a:lnTo>
                <a:lnTo>
                  <a:pt x="3926319" y="7314735"/>
                </a:lnTo>
                <a:lnTo>
                  <a:pt x="4366497" y="7317586"/>
                </a:lnTo>
                <a:cubicBezTo>
                  <a:pt x="4520034" y="7320575"/>
                  <a:pt x="4673566" y="7326553"/>
                  <a:pt x="4827786" y="7338507"/>
                </a:cubicBezTo>
                <a:lnTo>
                  <a:pt x="4851479" y="7343649"/>
                </a:lnTo>
                <a:lnTo>
                  <a:pt x="4895234" y="7343133"/>
                </a:lnTo>
                <a:lnTo>
                  <a:pt x="4890540" y="7339628"/>
                </a:lnTo>
                <a:lnTo>
                  <a:pt x="4893793" y="7279287"/>
                </a:lnTo>
                <a:lnTo>
                  <a:pt x="4893981" y="7279112"/>
                </a:lnTo>
                <a:lnTo>
                  <a:pt x="4900643" y="7275450"/>
                </a:lnTo>
                <a:close/>
                <a:moveTo>
                  <a:pt x="20171740" y="7192230"/>
                </a:moveTo>
                <a:lnTo>
                  <a:pt x="20181526" y="7196422"/>
                </a:lnTo>
                <a:lnTo>
                  <a:pt x="20186938" y="7192230"/>
                </a:lnTo>
                <a:lnTo>
                  <a:pt x="20173258" y="7192230"/>
                </a:lnTo>
                <a:close/>
                <a:moveTo>
                  <a:pt x="5411569" y="7189672"/>
                </a:moveTo>
                <a:lnTo>
                  <a:pt x="5412170" y="7189960"/>
                </a:lnTo>
                <a:lnTo>
                  <a:pt x="5412501" y="7189679"/>
                </a:lnTo>
                <a:close/>
                <a:moveTo>
                  <a:pt x="5409953" y="7188889"/>
                </a:moveTo>
                <a:lnTo>
                  <a:pt x="5410963" y="7189380"/>
                </a:lnTo>
                <a:lnTo>
                  <a:pt x="5412533" y="7189661"/>
                </a:lnTo>
                <a:lnTo>
                  <a:pt x="5413237" y="7189063"/>
                </a:lnTo>
                <a:close/>
                <a:moveTo>
                  <a:pt x="5173758" y="7187287"/>
                </a:moveTo>
                <a:lnTo>
                  <a:pt x="5195125" y="7193561"/>
                </a:lnTo>
                <a:cubicBezTo>
                  <a:pt x="5222848" y="7193561"/>
                  <a:pt x="5281054" y="7193561"/>
                  <a:pt x="5308758" y="7193561"/>
                </a:cubicBezTo>
                <a:lnTo>
                  <a:pt x="5309868" y="7188650"/>
                </a:lnTo>
                <a:close/>
                <a:moveTo>
                  <a:pt x="20593054" y="7166675"/>
                </a:moveTo>
                <a:lnTo>
                  <a:pt x="20588338" y="7180892"/>
                </a:lnTo>
                <a:lnTo>
                  <a:pt x="20605736" y="7170117"/>
                </a:lnTo>
                <a:lnTo>
                  <a:pt x="20607772" y="7168102"/>
                </a:lnTo>
                <a:close/>
                <a:moveTo>
                  <a:pt x="5317082" y="7156640"/>
                </a:moveTo>
                <a:lnTo>
                  <a:pt x="5314310" y="7168946"/>
                </a:lnTo>
                <a:lnTo>
                  <a:pt x="5313316" y="7168985"/>
                </a:lnTo>
                <a:lnTo>
                  <a:pt x="5314246" y="7169230"/>
                </a:lnTo>
                <a:lnTo>
                  <a:pt x="5314310" y="7168946"/>
                </a:lnTo>
                <a:lnTo>
                  <a:pt x="5328712" y="7168330"/>
                </a:lnTo>
                <a:lnTo>
                  <a:pt x="5319288" y="7163256"/>
                </a:lnTo>
                <a:close/>
                <a:moveTo>
                  <a:pt x="4542920" y="7136120"/>
                </a:moveTo>
                <a:lnTo>
                  <a:pt x="4542920" y="7136530"/>
                </a:lnTo>
                <a:lnTo>
                  <a:pt x="4542920" y="7154562"/>
                </a:lnTo>
                <a:lnTo>
                  <a:pt x="4544002" y="7154038"/>
                </a:lnTo>
                <a:lnTo>
                  <a:pt x="4564425" y="7154038"/>
                </a:lnTo>
                <a:lnTo>
                  <a:pt x="4579638" y="7149498"/>
                </a:lnTo>
                <a:lnTo>
                  <a:pt x="4592300" y="7153440"/>
                </a:lnTo>
                <a:cubicBezTo>
                  <a:pt x="4606852" y="7153440"/>
                  <a:pt x="4621400" y="7153440"/>
                  <a:pt x="4635260" y="7166814"/>
                </a:cubicBezTo>
                <a:cubicBezTo>
                  <a:pt x="4621400" y="7153440"/>
                  <a:pt x="4606852" y="7146754"/>
                  <a:pt x="4588834" y="7146754"/>
                </a:cubicBezTo>
                <a:lnTo>
                  <a:pt x="4579638" y="7149498"/>
                </a:lnTo>
                <a:lnTo>
                  <a:pt x="4549340" y="7140064"/>
                </a:lnTo>
                <a:close/>
                <a:moveTo>
                  <a:pt x="10037568" y="7069726"/>
                </a:moveTo>
                <a:lnTo>
                  <a:pt x="10029997" y="7074626"/>
                </a:lnTo>
                <a:lnTo>
                  <a:pt x="10002472" y="7083363"/>
                </a:lnTo>
                <a:lnTo>
                  <a:pt x="10036502" y="7085619"/>
                </a:lnTo>
                <a:lnTo>
                  <a:pt x="10039718" y="7085662"/>
                </a:lnTo>
                <a:lnTo>
                  <a:pt x="10037964" y="7084559"/>
                </a:lnTo>
                <a:close/>
                <a:moveTo>
                  <a:pt x="21098526" y="7026039"/>
                </a:moveTo>
                <a:lnTo>
                  <a:pt x="21091516" y="7030698"/>
                </a:lnTo>
                <a:lnTo>
                  <a:pt x="21097782" y="7030698"/>
                </a:lnTo>
                <a:close/>
                <a:moveTo>
                  <a:pt x="21216376" y="6991111"/>
                </a:moveTo>
                <a:lnTo>
                  <a:pt x="21216718" y="6991524"/>
                </a:lnTo>
                <a:lnTo>
                  <a:pt x="21217728" y="6991524"/>
                </a:lnTo>
                <a:close/>
                <a:moveTo>
                  <a:pt x="20665594" y="6932375"/>
                </a:moveTo>
                <a:lnTo>
                  <a:pt x="20678938" y="6938592"/>
                </a:lnTo>
                <a:lnTo>
                  <a:pt x="20685266" y="6936698"/>
                </a:lnTo>
                <a:lnTo>
                  <a:pt x="20674042" y="6932375"/>
                </a:lnTo>
                <a:close/>
                <a:moveTo>
                  <a:pt x="20658576" y="6926417"/>
                </a:moveTo>
                <a:lnTo>
                  <a:pt x="20657726" y="6928709"/>
                </a:lnTo>
                <a:lnTo>
                  <a:pt x="20658942" y="6929275"/>
                </a:lnTo>
                <a:lnTo>
                  <a:pt x="20665028" y="6928901"/>
                </a:lnTo>
                <a:close/>
                <a:moveTo>
                  <a:pt x="16193196" y="6907030"/>
                </a:moveTo>
                <a:lnTo>
                  <a:pt x="16171254" y="6919414"/>
                </a:lnTo>
                <a:lnTo>
                  <a:pt x="16165072" y="6919083"/>
                </a:lnTo>
                <a:lnTo>
                  <a:pt x="16148292" y="6919083"/>
                </a:lnTo>
                <a:lnTo>
                  <a:pt x="16167740" y="6921400"/>
                </a:lnTo>
                <a:lnTo>
                  <a:pt x="16171254" y="6919414"/>
                </a:lnTo>
                <a:lnTo>
                  <a:pt x="16235452" y="6922876"/>
                </a:lnTo>
                <a:lnTo>
                  <a:pt x="16208108" y="6914019"/>
                </a:lnTo>
                <a:close/>
                <a:moveTo>
                  <a:pt x="19740348" y="6840535"/>
                </a:moveTo>
                <a:lnTo>
                  <a:pt x="19806620" y="6850500"/>
                </a:lnTo>
                <a:lnTo>
                  <a:pt x="19921656" y="6861008"/>
                </a:lnTo>
                <a:lnTo>
                  <a:pt x="19920596" y="6860165"/>
                </a:lnTo>
                <a:lnTo>
                  <a:pt x="19813084" y="6845781"/>
                </a:lnTo>
                <a:close/>
                <a:moveTo>
                  <a:pt x="21484794" y="6819123"/>
                </a:moveTo>
                <a:lnTo>
                  <a:pt x="21523068" y="6829418"/>
                </a:lnTo>
                <a:lnTo>
                  <a:pt x="21499870" y="6819788"/>
                </a:lnTo>
                <a:close/>
                <a:moveTo>
                  <a:pt x="20597410" y="6797461"/>
                </a:moveTo>
                <a:lnTo>
                  <a:pt x="20598694" y="6798938"/>
                </a:lnTo>
                <a:lnTo>
                  <a:pt x="20599498" y="6797560"/>
                </a:lnTo>
                <a:close/>
                <a:moveTo>
                  <a:pt x="6347744" y="6794144"/>
                </a:moveTo>
                <a:lnTo>
                  <a:pt x="6498682" y="6822738"/>
                </a:lnTo>
                <a:cubicBezTo>
                  <a:pt x="6555170" y="6831169"/>
                  <a:pt x="6611208" y="6836503"/>
                  <a:pt x="6667283" y="6836503"/>
                </a:cubicBezTo>
                <a:cubicBezTo>
                  <a:pt x="6639553" y="6808977"/>
                  <a:pt x="6556429" y="6808977"/>
                  <a:pt x="6500796" y="6808977"/>
                </a:cubicBezTo>
                <a:cubicBezTo>
                  <a:pt x="6486914" y="6808977"/>
                  <a:pt x="6472344" y="6808977"/>
                  <a:pt x="6461224" y="6805190"/>
                </a:cubicBezTo>
                <a:lnTo>
                  <a:pt x="6458174" y="6800874"/>
                </a:lnTo>
                <a:close/>
                <a:moveTo>
                  <a:pt x="3791729" y="6771127"/>
                </a:moveTo>
                <a:lnTo>
                  <a:pt x="3801280" y="6771233"/>
                </a:lnTo>
                <a:lnTo>
                  <a:pt x="3801274" y="6771127"/>
                </a:lnTo>
                <a:close/>
                <a:moveTo>
                  <a:pt x="20615914" y="6761404"/>
                </a:moveTo>
                <a:lnTo>
                  <a:pt x="20625484" y="6764094"/>
                </a:lnTo>
                <a:lnTo>
                  <a:pt x="20627722" y="6762468"/>
                </a:lnTo>
                <a:close/>
                <a:moveTo>
                  <a:pt x="9727600" y="6716871"/>
                </a:moveTo>
                <a:lnTo>
                  <a:pt x="9715394" y="6720170"/>
                </a:lnTo>
                <a:lnTo>
                  <a:pt x="9786008" y="6730276"/>
                </a:lnTo>
                <a:lnTo>
                  <a:pt x="9810130" y="6726127"/>
                </a:lnTo>
                <a:close/>
                <a:moveTo>
                  <a:pt x="22388226" y="6713942"/>
                </a:moveTo>
                <a:lnTo>
                  <a:pt x="22383768" y="6718077"/>
                </a:lnTo>
                <a:lnTo>
                  <a:pt x="22404992" y="6719127"/>
                </a:lnTo>
                <a:close/>
                <a:moveTo>
                  <a:pt x="4491521" y="6666031"/>
                </a:moveTo>
                <a:lnTo>
                  <a:pt x="4503126" y="6667768"/>
                </a:lnTo>
                <a:lnTo>
                  <a:pt x="4507336" y="6667085"/>
                </a:lnTo>
                <a:close/>
                <a:moveTo>
                  <a:pt x="4415650" y="6660971"/>
                </a:moveTo>
                <a:lnTo>
                  <a:pt x="4409284" y="6662014"/>
                </a:lnTo>
                <a:lnTo>
                  <a:pt x="4431284" y="6662014"/>
                </a:lnTo>
                <a:close/>
                <a:moveTo>
                  <a:pt x="10273875" y="6629412"/>
                </a:moveTo>
                <a:lnTo>
                  <a:pt x="10274468" y="6635544"/>
                </a:lnTo>
                <a:lnTo>
                  <a:pt x="10295036" y="6629412"/>
                </a:lnTo>
                <a:close/>
                <a:moveTo>
                  <a:pt x="16303540" y="6607935"/>
                </a:moveTo>
                <a:lnTo>
                  <a:pt x="16298132" y="6612523"/>
                </a:lnTo>
                <a:lnTo>
                  <a:pt x="16302776" y="6622181"/>
                </a:lnTo>
                <a:close/>
                <a:moveTo>
                  <a:pt x="13588242" y="6607832"/>
                </a:moveTo>
                <a:lnTo>
                  <a:pt x="13473940" y="6612056"/>
                </a:lnTo>
                <a:lnTo>
                  <a:pt x="13496386" y="6628579"/>
                </a:lnTo>
                <a:cubicBezTo>
                  <a:pt x="13521318" y="6631992"/>
                  <a:pt x="13549708" y="6625170"/>
                  <a:pt x="13577414" y="6611519"/>
                </a:cubicBezTo>
                <a:close/>
                <a:moveTo>
                  <a:pt x="2066509" y="6606281"/>
                </a:moveTo>
                <a:lnTo>
                  <a:pt x="2065174" y="6609064"/>
                </a:lnTo>
                <a:lnTo>
                  <a:pt x="2075036" y="6609064"/>
                </a:lnTo>
                <a:close/>
                <a:moveTo>
                  <a:pt x="13876162" y="6540292"/>
                </a:moveTo>
                <a:lnTo>
                  <a:pt x="13878090" y="6542683"/>
                </a:lnTo>
                <a:lnTo>
                  <a:pt x="13876916" y="6540292"/>
                </a:lnTo>
                <a:close/>
                <a:moveTo>
                  <a:pt x="15616144" y="6534366"/>
                </a:moveTo>
                <a:lnTo>
                  <a:pt x="15615766" y="6542683"/>
                </a:lnTo>
                <a:lnTo>
                  <a:pt x="15602862" y="6553281"/>
                </a:lnTo>
                <a:lnTo>
                  <a:pt x="15624516" y="6554192"/>
                </a:lnTo>
                <a:lnTo>
                  <a:pt x="15635790" y="6554420"/>
                </a:lnTo>
                <a:lnTo>
                  <a:pt x="15632624" y="6549028"/>
                </a:lnTo>
                <a:close/>
                <a:moveTo>
                  <a:pt x="17035910" y="6524100"/>
                </a:moveTo>
                <a:lnTo>
                  <a:pt x="17037466" y="6524185"/>
                </a:lnTo>
                <a:lnTo>
                  <a:pt x="17037390" y="6524100"/>
                </a:lnTo>
                <a:close/>
                <a:moveTo>
                  <a:pt x="13098338" y="6366634"/>
                </a:moveTo>
                <a:lnTo>
                  <a:pt x="13103808" y="6373773"/>
                </a:lnTo>
                <a:lnTo>
                  <a:pt x="13110758" y="6367805"/>
                </a:lnTo>
                <a:close/>
                <a:moveTo>
                  <a:pt x="12867874" y="6348638"/>
                </a:moveTo>
                <a:lnTo>
                  <a:pt x="12835326" y="6351588"/>
                </a:lnTo>
                <a:lnTo>
                  <a:pt x="13034076" y="6363649"/>
                </a:lnTo>
                <a:lnTo>
                  <a:pt x="13044566" y="6361570"/>
                </a:lnTo>
                <a:lnTo>
                  <a:pt x="12913862" y="6349257"/>
                </a:lnTo>
                <a:close/>
                <a:moveTo>
                  <a:pt x="8536436" y="6318467"/>
                </a:moveTo>
                <a:lnTo>
                  <a:pt x="8449502" y="6328254"/>
                </a:lnTo>
                <a:lnTo>
                  <a:pt x="8626286" y="6330624"/>
                </a:lnTo>
                <a:close/>
                <a:moveTo>
                  <a:pt x="12967034" y="6296678"/>
                </a:moveTo>
                <a:lnTo>
                  <a:pt x="12963904" y="6299364"/>
                </a:lnTo>
                <a:lnTo>
                  <a:pt x="12968678" y="6300361"/>
                </a:lnTo>
                <a:close/>
                <a:moveTo>
                  <a:pt x="13329020" y="6293126"/>
                </a:moveTo>
                <a:lnTo>
                  <a:pt x="13318582" y="6293315"/>
                </a:lnTo>
                <a:lnTo>
                  <a:pt x="13298102" y="6295695"/>
                </a:lnTo>
                <a:lnTo>
                  <a:pt x="13294254" y="6297532"/>
                </a:lnTo>
                <a:lnTo>
                  <a:pt x="13315476" y="6297532"/>
                </a:lnTo>
                <a:lnTo>
                  <a:pt x="13315476" y="6304194"/>
                </a:lnTo>
                <a:lnTo>
                  <a:pt x="13319158" y="6297930"/>
                </a:lnTo>
                <a:lnTo>
                  <a:pt x="13324540" y="6298372"/>
                </a:lnTo>
                <a:close/>
                <a:moveTo>
                  <a:pt x="3925316" y="6279543"/>
                </a:moveTo>
                <a:lnTo>
                  <a:pt x="3927657" y="6286813"/>
                </a:lnTo>
                <a:lnTo>
                  <a:pt x="3881800" y="6313717"/>
                </a:lnTo>
                <a:lnTo>
                  <a:pt x="3936771" y="6304062"/>
                </a:lnTo>
                <a:cubicBezTo>
                  <a:pt x="3936771" y="6304062"/>
                  <a:pt x="3936771" y="6297422"/>
                  <a:pt x="3940237" y="6290781"/>
                </a:cubicBezTo>
                <a:lnTo>
                  <a:pt x="3950122" y="6285375"/>
                </a:lnTo>
                <a:lnTo>
                  <a:pt x="3936212" y="6285375"/>
                </a:lnTo>
                <a:close/>
                <a:moveTo>
                  <a:pt x="15420928" y="6263553"/>
                </a:moveTo>
                <a:lnTo>
                  <a:pt x="15427372" y="6267208"/>
                </a:lnTo>
                <a:lnTo>
                  <a:pt x="15455042" y="6266820"/>
                </a:lnTo>
                <a:lnTo>
                  <a:pt x="15459112" y="6264802"/>
                </a:lnTo>
                <a:close/>
                <a:moveTo>
                  <a:pt x="9478654" y="6260407"/>
                </a:moveTo>
                <a:lnTo>
                  <a:pt x="9476928" y="6260870"/>
                </a:lnTo>
                <a:cubicBezTo>
                  <a:pt x="9476928" y="6260870"/>
                  <a:pt x="9476928" y="6267592"/>
                  <a:pt x="9473484" y="6274318"/>
                </a:cubicBezTo>
                <a:lnTo>
                  <a:pt x="9467781" y="6277500"/>
                </a:lnTo>
                <a:lnTo>
                  <a:pt x="9484782" y="6277500"/>
                </a:lnTo>
                <a:close/>
                <a:moveTo>
                  <a:pt x="9172980" y="6237756"/>
                </a:moveTo>
                <a:lnTo>
                  <a:pt x="9164094" y="6251642"/>
                </a:lnTo>
                <a:lnTo>
                  <a:pt x="9212706" y="6252685"/>
                </a:lnTo>
                <a:lnTo>
                  <a:pt x="9180724" y="6238372"/>
                </a:lnTo>
                <a:close/>
                <a:moveTo>
                  <a:pt x="14276134" y="6219892"/>
                </a:moveTo>
                <a:lnTo>
                  <a:pt x="14742826" y="6234742"/>
                </a:lnTo>
                <a:lnTo>
                  <a:pt x="14922778" y="6247265"/>
                </a:lnTo>
                <a:lnTo>
                  <a:pt x="15053150" y="6251528"/>
                </a:lnTo>
                <a:lnTo>
                  <a:pt x="14943486" y="6241550"/>
                </a:lnTo>
                <a:lnTo>
                  <a:pt x="14813850" y="6237002"/>
                </a:lnTo>
                <a:lnTo>
                  <a:pt x="14742826" y="6234742"/>
                </a:lnTo>
                <a:lnTo>
                  <a:pt x="14608866" y="6225418"/>
                </a:lnTo>
                <a:lnTo>
                  <a:pt x="14503272" y="6222461"/>
                </a:lnTo>
                <a:close/>
                <a:moveTo>
                  <a:pt x="7638364" y="6154572"/>
                </a:moveTo>
                <a:lnTo>
                  <a:pt x="7629051" y="6156372"/>
                </a:lnTo>
                <a:lnTo>
                  <a:pt x="7638364" y="6156372"/>
                </a:lnTo>
                <a:close/>
                <a:moveTo>
                  <a:pt x="1409410" y="6088572"/>
                </a:moveTo>
                <a:lnTo>
                  <a:pt x="1414058" y="6099494"/>
                </a:lnTo>
                <a:lnTo>
                  <a:pt x="1415994" y="6107270"/>
                </a:lnTo>
                <a:lnTo>
                  <a:pt x="1420393" y="6094387"/>
                </a:lnTo>
                <a:close/>
                <a:moveTo>
                  <a:pt x="9345826" y="6069270"/>
                </a:moveTo>
                <a:lnTo>
                  <a:pt x="9345826" y="6091604"/>
                </a:lnTo>
                <a:cubicBezTo>
                  <a:pt x="9345826" y="6095366"/>
                  <a:pt x="9345826" y="6095366"/>
                  <a:pt x="9345826" y="6095366"/>
                </a:cubicBezTo>
                <a:lnTo>
                  <a:pt x="9294396" y="6120227"/>
                </a:lnTo>
                <a:lnTo>
                  <a:pt x="9347324" y="6115294"/>
                </a:lnTo>
                <a:lnTo>
                  <a:pt x="9343410" y="6110060"/>
                </a:lnTo>
                <a:cubicBezTo>
                  <a:pt x="9343410" y="6102875"/>
                  <a:pt x="9350274" y="6095344"/>
                  <a:pt x="9364192" y="6080291"/>
                </a:cubicBezTo>
                <a:lnTo>
                  <a:pt x="9391576" y="6069270"/>
                </a:lnTo>
                <a:lnTo>
                  <a:pt x="9364626" y="6069270"/>
                </a:lnTo>
                <a:close/>
                <a:moveTo>
                  <a:pt x="17341684" y="6053985"/>
                </a:moveTo>
                <a:lnTo>
                  <a:pt x="17340964" y="6055124"/>
                </a:lnTo>
                <a:lnTo>
                  <a:pt x="17342146" y="6056754"/>
                </a:lnTo>
                <a:close/>
                <a:moveTo>
                  <a:pt x="1016947" y="6051331"/>
                </a:moveTo>
                <a:lnTo>
                  <a:pt x="999609" y="6065633"/>
                </a:lnTo>
                <a:lnTo>
                  <a:pt x="999374" y="6065751"/>
                </a:lnTo>
                <a:lnTo>
                  <a:pt x="999374" y="6069907"/>
                </a:lnTo>
                <a:lnTo>
                  <a:pt x="1006983" y="6069907"/>
                </a:lnTo>
                <a:lnTo>
                  <a:pt x="1016947" y="6059900"/>
                </a:lnTo>
                <a:lnTo>
                  <a:pt x="1016947" y="6054484"/>
                </a:lnTo>
                <a:close/>
                <a:moveTo>
                  <a:pt x="698365" y="6051299"/>
                </a:moveTo>
                <a:cubicBezTo>
                  <a:pt x="698365" y="6051299"/>
                  <a:pt x="698365" y="6051299"/>
                  <a:pt x="709504" y="6051299"/>
                </a:cubicBezTo>
                <a:cubicBezTo>
                  <a:pt x="709504" y="6051299"/>
                  <a:pt x="709504" y="6051299"/>
                  <a:pt x="709504" y="6062437"/>
                </a:cubicBezTo>
                <a:cubicBezTo>
                  <a:pt x="698365" y="6051299"/>
                  <a:pt x="698365" y="6051299"/>
                  <a:pt x="698365" y="6051299"/>
                </a:cubicBezTo>
                <a:close/>
                <a:moveTo>
                  <a:pt x="17345160" y="6048476"/>
                </a:moveTo>
                <a:lnTo>
                  <a:pt x="17343410" y="6051249"/>
                </a:lnTo>
                <a:lnTo>
                  <a:pt x="17349228" y="6048761"/>
                </a:lnTo>
                <a:close/>
                <a:moveTo>
                  <a:pt x="14410426" y="6005416"/>
                </a:moveTo>
                <a:lnTo>
                  <a:pt x="14378590" y="6009235"/>
                </a:lnTo>
                <a:lnTo>
                  <a:pt x="14368408" y="6020000"/>
                </a:lnTo>
                <a:lnTo>
                  <a:pt x="14394852" y="6021921"/>
                </a:lnTo>
                <a:lnTo>
                  <a:pt x="14398244" y="6022249"/>
                </a:lnTo>
                <a:close/>
                <a:moveTo>
                  <a:pt x="8891594" y="6004701"/>
                </a:moveTo>
                <a:lnTo>
                  <a:pt x="8879986" y="6008612"/>
                </a:lnTo>
                <a:cubicBezTo>
                  <a:pt x="8879986" y="6008612"/>
                  <a:pt x="8852278" y="6008612"/>
                  <a:pt x="8824552" y="6008612"/>
                </a:cubicBezTo>
                <a:lnTo>
                  <a:pt x="8805515" y="6012018"/>
                </a:lnTo>
                <a:lnTo>
                  <a:pt x="8843460" y="6013427"/>
                </a:lnTo>
                <a:lnTo>
                  <a:pt x="8797624" y="6013427"/>
                </a:lnTo>
                <a:lnTo>
                  <a:pt x="8762652" y="6019687"/>
                </a:lnTo>
                <a:lnTo>
                  <a:pt x="8800173" y="6023925"/>
                </a:lnTo>
                <a:lnTo>
                  <a:pt x="8859947" y="6017434"/>
                </a:lnTo>
                <a:lnTo>
                  <a:pt x="8887676" y="6017434"/>
                </a:lnTo>
                <a:lnTo>
                  <a:pt x="8898830" y="6017434"/>
                </a:lnTo>
                <a:close/>
                <a:moveTo>
                  <a:pt x="1360823" y="5992164"/>
                </a:moveTo>
                <a:lnTo>
                  <a:pt x="1363307" y="5995317"/>
                </a:lnTo>
                <a:lnTo>
                  <a:pt x="1369026" y="5996694"/>
                </a:lnTo>
                <a:close/>
                <a:moveTo>
                  <a:pt x="21244888" y="5983640"/>
                </a:moveTo>
                <a:lnTo>
                  <a:pt x="21244888" y="5987192"/>
                </a:lnTo>
                <a:lnTo>
                  <a:pt x="21253704" y="5987192"/>
                </a:lnTo>
                <a:close/>
                <a:moveTo>
                  <a:pt x="19780404" y="5981164"/>
                </a:moveTo>
                <a:lnTo>
                  <a:pt x="19788820" y="5982594"/>
                </a:lnTo>
                <a:lnTo>
                  <a:pt x="19781496" y="5981189"/>
                </a:lnTo>
                <a:close/>
                <a:moveTo>
                  <a:pt x="21546346" y="5952164"/>
                </a:moveTo>
                <a:lnTo>
                  <a:pt x="21555594" y="5966787"/>
                </a:lnTo>
                <a:lnTo>
                  <a:pt x="21590096" y="5966787"/>
                </a:lnTo>
                <a:lnTo>
                  <a:pt x="21590734" y="5966947"/>
                </a:lnTo>
                <a:lnTo>
                  <a:pt x="21590178" y="5952164"/>
                </a:lnTo>
                <a:lnTo>
                  <a:pt x="21577188" y="5952164"/>
                </a:lnTo>
                <a:close/>
                <a:moveTo>
                  <a:pt x="1323140" y="5948207"/>
                </a:moveTo>
                <a:lnTo>
                  <a:pt x="1314308" y="5949609"/>
                </a:lnTo>
                <a:lnTo>
                  <a:pt x="1308340" y="5949773"/>
                </a:lnTo>
                <a:lnTo>
                  <a:pt x="1308340" y="5955879"/>
                </a:lnTo>
                <a:lnTo>
                  <a:pt x="1314126" y="5955879"/>
                </a:lnTo>
                <a:lnTo>
                  <a:pt x="1323140" y="5957032"/>
                </a:lnTo>
                <a:close/>
                <a:moveTo>
                  <a:pt x="1488773" y="5904791"/>
                </a:moveTo>
                <a:lnTo>
                  <a:pt x="1488410" y="5905858"/>
                </a:lnTo>
                <a:lnTo>
                  <a:pt x="1489855" y="5905801"/>
                </a:lnTo>
                <a:close/>
                <a:moveTo>
                  <a:pt x="1809984" y="5805133"/>
                </a:moveTo>
                <a:lnTo>
                  <a:pt x="1813201" y="5810400"/>
                </a:lnTo>
                <a:lnTo>
                  <a:pt x="1829988" y="5805133"/>
                </a:lnTo>
                <a:close/>
                <a:moveTo>
                  <a:pt x="2575154" y="5801969"/>
                </a:moveTo>
                <a:lnTo>
                  <a:pt x="2549737" y="5802948"/>
                </a:lnTo>
                <a:lnTo>
                  <a:pt x="2561374" y="5804937"/>
                </a:lnTo>
                <a:close/>
                <a:moveTo>
                  <a:pt x="9301994" y="5790610"/>
                </a:moveTo>
                <a:lnTo>
                  <a:pt x="9299446" y="5790788"/>
                </a:lnTo>
                <a:lnTo>
                  <a:pt x="9302852" y="5793763"/>
                </a:lnTo>
                <a:lnTo>
                  <a:pt x="9304695" y="5795325"/>
                </a:lnTo>
                <a:close/>
                <a:moveTo>
                  <a:pt x="2928336" y="5788318"/>
                </a:moveTo>
                <a:lnTo>
                  <a:pt x="2920781" y="5788610"/>
                </a:lnTo>
                <a:lnTo>
                  <a:pt x="2980460" y="5790610"/>
                </a:lnTo>
                <a:close/>
                <a:moveTo>
                  <a:pt x="1786180" y="5761062"/>
                </a:moveTo>
                <a:lnTo>
                  <a:pt x="1786180" y="5780628"/>
                </a:lnTo>
                <a:lnTo>
                  <a:pt x="1758846" y="5780628"/>
                </a:lnTo>
                <a:lnTo>
                  <a:pt x="1761607" y="5784535"/>
                </a:lnTo>
                <a:lnTo>
                  <a:pt x="1748728" y="5795450"/>
                </a:lnTo>
                <a:lnTo>
                  <a:pt x="1792287" y="5795450"/>
                </a:lnTo>
                <a:lnTo>
                  <a:pt x="1794486" y="5795962"/>
                </a:lnTo>
                <a:lnTo>
                  <a:pt x="1794486" y="5781418"/>
                </a:lnTo>
                <a:cubicBezTo>
                  <a:pt x="1794486" y="5781418"/>
                  <a:pt x="1794486" y="5775489"/>
                  <a:pt x="1790689" y="5766596"/>
                </a:cubicBezTo>
                <a:close/>
                <a:moveTo>
                  <a:pt x="18228454" y="5754905"/>
                </a:moveTo>
                <a:lnTo>
                  <a:pt x="18225312" y="5767179"/>
                </a:lnTo>
                <a:lnTo>
                  <a:pt x="18204244" y="5778930"/>
                </a:lnTo>
                <a:lnTo>
                  <a:pt x="18217212" y="5784976"/>
                </a:lnTo>
                <a:lnTo>
                  <a:pt x="18219824" y="5784976"/>
                </a:lnTo>
                <a:lnTo>
                  <a:pt x="18230668" y="5755229"/>
                </a:lnTo>
                <a:close/>
                <a:moveTo>
                  <a:pt x="1747095" y="5742116"/>
                </a:moveTo>
                <a:lnTo>
                  <a:pt x="1758102" y="5756721"/>
                </a:lnTo>
                <a:lnTo>
                  <a:pt x="1782643" y="5756721"/>
                </a:lnTo>
                <a:lnTo>
                  <a:pt x="1779461" y="5752820"/>
                </a:lnTo>
                <a:lnTo>
                  <a:pt x="1768682" y="5756123"/>
                </a:lnTo>
                <a:lnTo>
                  <a:pt x="1764198" y="5753212"/>
                </a:lnTo>
                <a:lnTo>
                  <a:pt x="1764166" y="5753244"/>
                </a:lnTo>
                <a:lnTo>
                  <a:pt x="1764166" y="5753190"/>
                </a:lnTo>
                <a:close/>
                <a:moveTo>
                  <a:pt x="12231430" y="5701973"/>
                </a:moveTo>
                <a:lnTo>
                  <a:pt x="12282640" y="5711706"/>
                </a:lnTo>
                <a:lnTo>
                  <a:pt x="12330568" y="5711706"/>
                </a:lnTo>
                <a:close/>
                <a:moveTo>
                  <a:pt x="11740020" y="5693759"/>
                </a:moveTo>
                <a:cubicBezTo>
                  <a:pt x="11726138" y="5694191"/>
                  <a:pt x="11712257" y="5696785"/>
                  <a:pt x="11698376" y="5698514"/>
                </a:cubicBezTo>
                <a:lnTo>
                  <a:pt x="11696166" y="5698493"/>
                </a:lnTo>
                <a:lnTo>
                  <a:pt x="11723608" y="5702240"/>
                </a:lnTo>
                <a:lnTo>
                  <a:pt x="11726138" y="5701973"/>
                </a:lnTo>
                <a:cubicBezTo>
                  <a:pt x="11753902" y="5701973"/>
                  <a:pt x="11781664" y="5701973"/>
                  <a:pt x="11781664" y="5701973"/>
                </a:cubicBezTo>
                <a:cubicBezTo>
                  <a:pt x="11767783" y="5695057"/>
                  <a:pt x="11753901" y="5693327"/>
                  <a:pt x="11740020" y="5693759"/>
                </a:cubicBezTo>
                <a:close/>
                <a:moveTo>
                  <a:pt x="11617042" y="5664141"/>
                </a:moveTo>
                <a:lnTo>
                  <a:pt x="11596896" y="5671094"/>
                </a:lnTo>
                <a:lnTo>
                  <a:pt x="11578462" y="5686180"/>
                </a:lnTo>
                <a:lnTo>
                  <a:pt x="11606006" y="5686180"/>
                </a:lnTo>
                <a:lnTo>
                  <a:pt x="11645274" y="5691543"/>
                </a:lnTo>
                <a:lnTo>
                  <a:pt x="11615084" y="5674304"/>
                </a:lnTo>
                <a:close/>
                <a:moveTo>
                  <a:pt x="17370624" y="5640828"/>
                </a:moveTo>
                <a:lnTo>
                  <a:pt x="17373772" y="5642785"/>
                </a:lnTo>
                <a:lnTo>
                  <a:pt x="17377320" y="5643479"/>
                </a:lnTo>
                <a:lnTo>
                  <a:pt x="17417114" y="5647735"/>
                </a:lnTo>
                <a:lnTo>
                  <a:pt x="17479434" y="5651529"/>
                </a:lnTo>
                <a:lnTo>
                  <a:pt x="17465864" y="5649749"/>
                </a:lnTo>
                <a:close/>
                <a:moveTo>
                  <a:pt x="1649729" y="5597167"/>
                </a:moveTo>
                <a:lnTo>
                  <a:pt x="1652807" y="5599131"/>
                </a:lnTo>
                <a:lnTo>
                  <a:pt x="1658174" y="5599131"/>
                </a:lnTo>
                <a:lnTo>
                  <a:pt x="1655861" y="5597249"/>
                </a:lnTo>
                <a:close/>
                <a:moveTo>
                  <a:pt x="18379150" y="5534124"/>
                </a:moveTo>
                <a:lnTo>
                  <a:pt x="18375770" y="5534288"/>
                </a:lnTo>
                <a:lnTo>
                  <a:pt x="18375770" y="5552569"/>
                </a:lnTo>
                <a:lnTo>
                  <a:pt x="18387918" y="5537917"/>
                </a:lnTo>
                <a:close/>
                <a:moveTo>
                  <a:pt x="15759914" y="5507021"/>
                </a:moveTo>
                <a:lnTo>
                  <a:pt x="16011066" y="5529743"/>
                </a:lnTo>
                <a:lnTo>
                  <a:pt x="16031428" y="5530010"/>
                </a:lnTo>
                <a:close/>
                <a:moveTo>
                  <a:pt x="15718584" y="5504509"/>
                </a:moveTo>
                <a:lnTo>
                  <a:pt x="15715804" y="5504705"/>
                </a:lnTo>
                <a:lnTo>
                  <a:pt x="15751670" y="5506323"/>
                </a:lnTo>
                <a:lnTo>
                  <a:pt x="15741306" y="5505444"/>
                </a:lnTo>
                <a:close/>
                <a:moveTo>
                  <a:pt x="1581882" y="5394769"/>
                </a:moveTo>
                <a:lnTo>
                  <a:pt x="1544680" y="5403556"/>
                </a:lnTo>
                <a:lnTo>
                  <a:pt x="1627615" y="5394769"/>
                </a:lnTo>
                <a:close/>
                <a:moveTo>
                  <a:pt x="1600747" y="5309094"/>
                </a:moveTo>
                <a:lnTo>
                  <a:pt x="1633088" y="5315318"/>
                </a:lnTo>
                <a:lnTo>
                  <a:pt x="1635391" y="5311684"/>
                </a:lnTo>
                <a:lnTo>
                  <a:pt x="1631964" y="5310086"/>
                </a:lnTo>
                <a:close/>
                <a:moveTo>
                  <a:pt x="1068662" y="5281240"/>
                </a:moveTo>
                <a:lnTo>
                  <a:pt x="1132373" y="5287595"/>
                </a:lnTo>
                <a:lnTo>
                  <a:pt x="1114242" y="5282670"/>
                </a:lnTo>
                <a:close/>
                <a:moveTo>
                  <a:pt x="15819420" y="5264414"/>
                </a:moveTo>
                <a:lnTo>
                  <a:pt x="15813484" y="5272525"/>
                </a:lnTo>
                <a:lnTo>
                  <a:pt x="15812248" y="5272525"/>
                </a:lnTo>
                <a:lnTo>
                  <a:pt x="15820878" y="5285072"/>
                </a:lnTo>
                <a:lnTo>
                  <a:pt x="15822672" y="5285097"/>
                </a:lnTo>
                <a:close/>
                <a:moveTo>
                  <a:pt x="22740484" y="5205866"/>
                </a:moveTo>
                <a:lnTo>
                  <a:pt x="22763822" y="5205866"/>
                </a:lnTo>
                <a:cubicBezTo>
                  <a:pt x="22763822" y="5205866"/>
                  <a:pt x="22787160" y="5205866"/>
                  <a:pt x="22787160" y="5217005"/>
                </a:cubicBezTo>
                <a:lnTo>
                  <a:pt x="22763822" y="5217005"/>
                </a:lnTo>
                <a:cubicBezTo>
                  <a:pt x="22763822" y="5217005"/>
                  <a:pt x="22740484" y="5217005"/>
                  <a:pt x="22740484" y="5205866"/>
                </a:cubicBezTo>
                <a:close/>
                <a:moveTo>
                  <a:pt x="15560898" y="5190390"/>
                </a:moveTo>
                <a:lnTo>
                  <a:pt x="15568186" y="5198607"/>
                </a:lnTo>
                <a:lnTo>
                  <a:pt x="15573728" y="5198268"/>
                </a:lnTo>
                <a:close/>
                <a:moveTo>
                  <a:pt x="11809008" y="5183194"/>
                </a:moveTo>
                <a:lnTo>
                  <a:pt x="11793998" y="5200112"/>
                </a:lnTo>
                <a:lnTo>
                  <a:pt x="11791226" y="5209318"/>
                </a:lnTo>
                <a:lnTo>
                  <a:pt x="11806824" y="5209318"/>
                </a:lnTo>
                <a:lnTo>
                  <a:pt x="11823066" y="5210087"/>
                </a:lnTo>
                <a:lnTo>
                  <a:pt x="11812204" y="5198429"/>
                </a:lnTo>
                <a:close/>
                <a:moveTo>
                  <a:pt x="11817710" y="5142959"/>
                </a:moveTo>
                <a:lnTo>
                  <a:pt x="11821760" y="5145347"/>
                </a:lnTo>
                <a:lnTo>
                  <a:pt x="11820878" y="5152329"/>
                </a:lnTo>
                <a:lnTo>
                  <a:pt x="11839820" y="5143166"/>
                </a:lnTo>
                <a:lnTo>
                  <a:pt x="11828184" y="5143166"/>
                </a:lnTo>
                <a:close/>
                <a:moveTo>
                  <a:pt x="8831320" y="5089060"/>
                </a:moveTo>
                <a:lnTo>
                  <a:pt x="8836776" y="5093063"/>
                </a:lnTo>
                <a:lnTo>
                  <a:pt x="8839174" y="5089060"/>
                </a:lnTo>
                <a:close/>
                <a:moveTo>
                  <a:pt x="4949010" y="5089060"/>
                </a:moveTo>
                <a:lnTo>
                  <a:pt x="4942031" y="5089526"/>
                </a:lnTo>
                <a:lnTo>
                  <a:pt x="4962102" y="5089060"/>
                </a:lnTo>
                <a:close/>
                <a:moveTo>
                  <a:pt x="9244246" y="5060700"/>
                </a:moveTo>
                <a:lnTo>
                  <a:pt x="9241692" y="5061650"/>
                </a:lnTo>
                <a:lnTo>
                  <a:pt x="9249808" y="5060700"/>
                </a:lnTo>
                <a:lnTo>
                  <a:pt x="9255418" y="5060814"/>
                </a:lnTo>
                <a:lnTo>
                  <a:pt x="9255176" y="5060700"/>
                </a:lnTo>
                <a:lnTo>
                  <a:pt x="9249808" y="5060700"/>
                </a:lnTo>
                <a:close/>
                <a:moveTo>
                  <a:pt x="8815474" y="5060700"/>
                </a:moveTo>
                <a:lnTo>
                  <a:pt x="8809820" y="5063141"/>
                </a:lnTo>
                <a:lnTo>
                  <a:pt x="8820866" y="5063141"/>
                </a:lnTo>
                <a:lnTo>
                  <a:pt x="8825624" y="5060700"/>
                </a:lnTo>
                <a:close/>
                <a:moveTo>
                  <a:pt x="16784542" y="5050764"/>
                </a:moveTo>
                <a:lnTo>
                  <a:pt x="16922566" y="5063063"/>
                </a:lnTo>
                <a:lnTo>
                  <a:pt x="16982988" y="5069248"/>
                </a:lnTo>
                <a:lnTo>
                  <a:pt x="16879330" y="5050764"/>
                </a:lnTo>
                <a:close/>
                <a:moveTo>
                  <a:pt x="5946398" y="5032420"/>
                </a:moveTo>
                <a:lnTo>
                  <a:pt x="5787064" y="5042729"/>
                </a:lnTo>
                <a:lnTo>
                  <a:pt x="5930124" y="5037223"/>
                </a:lnTo>
                <a:close/>
                <a:moveTo>
                  <a:pt x="1908620" y="5011355"/>
                </a:moveTo>
                <a:lnTo>
                  <a:pt x="1908934" y="5023356"/>
                </a:lnTo>
                <a:lnTo>
                  <a:pt x="1942094" y="5023356"/>
                </a:lnTo>
                <a:lnTo>
                  <a:pt x="1944136" y="5020961"/>
                </a:lnTo>
                <a:lnTo>
                  <a:pt x="1936403" y="5020961"/>
                </a:lnTo>
                <a:close/>
                <a:moveTo>
                  <a:pt x="21677406" y="5004989"/>
                </a:moveTo>
                <a:lnTo>
                  <a:pt x="21666134" y="5009433"/>
                </a:lnTo>
                <a:lnTo>
                  <a:pt x="21677406" y="5009744"/>
                </a:lnTo>
                <a:close/>
                <a:moveTo>
                  <a:pt x="16515720" y="4994964"/>
                </a:moveTo>
                <a:lnTo>
                  <a:pt x="16515720" y="4996006"/>
                </a:lnTo>
                <a:lnTo>
                  <a:pt x="16517034" y="4996006"/>
                </a:lnTo>
                <a:close/>
                <a:moveTo>
                  <a:pt x="18698596" y="4973088"/>
                </a:moveTo>
                <a:lnTo>
                  <a:pt x="18689162" y="4976989"/>
                </a:lnTo>
                <a:lnTo>
                  <a:pt x="18696332" y="4977576"/>
                </a:lnTo>
                <a:close/>
                <a:moveTo>
                  <a:pt x="21674230" y="4962889"/>
                </a:moveTo>
                <a:lnTo>
                  <a:pt x="21681828" y="4972125"/>
                </a:lnTo>
                <a:lnTo>
                  <a:pt x="21695918" y="4969046"/>
                </a:lnTo>
                <a:lnTo>
                  <a:pt x="21694042" y="4968530"/>
                </a:lnTo>
                <a:close/>
                <a:moveTo>
                  <a:pt x="18400008" y="4914256"/>
                </a:moveTo>
                <a:lnTo>
                  <a:pt x="18379484" y="4932313"/>
                </a:lnTo>
                <a:lnTo>
                  <a:pt x="18410528" y="4924541"/>
                </a:lnTo>
                <a:lnTo>
                  <a:pt x="18418530" y="4921576"/>
                </a:lnTo>
                <a:lnTo>
                  <a:pt x="18418204" y="4918000"/>
                </a:lnTo>
                <a:close/>
                <a:moveTo>
                  <a:pt x="1852631" y="4848478"/>
                </a:moveTo>
                <a:lnTo>
                  <a:pt x="1829699" y="4849271"/>
                </a:lnTo>
                <a:lnTo>
                  <a:pt x="1835959" y="4855808"/>
                </a:lnTo>
                <a:close/>
                <a:moveTo>
                  <a:pt x="3786785" y="4799598"/>
                </a:moveTo>
                <a:lnTo>
                  <a:pt x="3786785" y="4805872"/>
                </a:lnTo>
                <a:lnTo>
                  <a:pt x="3790156" y="4805353"/>
                </a:lnTo>
                <a:lnTo>
                  <a:pt x="3799195" y="4806050"/>
                </a:lnTo>
                <a:lnTo>
                  <a:pt x="3792434" y="4801627"/>
                </a:lnTo>
                <a:close/>
                <a:moveTo>
                  <a:pt x="2970055" y="4725674"/>
                </a:moveTo>
                <a:lnTo>
                  <a:pt x="2908817" y="4748642"/>
                </a:lnTo>
                <a:lnTo>
                  <a:pt x="2983706" y="4748642"/>
                </a:lnTo>
                <a:lnTo>
                  <a:pt x="2999574" y="4739151"/>
                </a:lnTo>
                <a:lnTo>
                  <a:pt x="2983863" y="4739151"/>
                </a:lnTo>
                <a:close/>
                <a:moveTo>
                  <a:pt x="22794070" y="4715852"/>
                </a:moveTo>
                <a:lnTo>
                  <a:pt x="22783516" y="4717432"/>
                </a:lnTo>
                <a:lnTo>
                  <a:pt x="22760248" y="4743770"/>
                </a:lnTo>
                <a:lnTo>
                  <a:pt x="22764124" y="4742503"/>
                </a:lnTo>
                <a:lnTo>
                  <a:pt x="22774550" y="4729449"/>
                </a:lnTo>
                <a:lnTo>
                  <a:pt x="22780206" y="4729449"/>
                </a:lnTo>
                <a:lnTo>
                  <a:pt x="22792436" y="4717457"/>
                </a:lnTo>
                <a:close/>
                <a:moveTo>
                  <a:pt x="13049766" y="4706400"/>
                </a:moveTo>
                <a:lnTo>
                  <a:pt x="13027484" y="4713037"/>
                </a:lnTo>
                <a:lnTo>
                  <a:pt x="13018046" y="4712428"/>
                </a:lnTo>
                <a:lnTo>
                  <a:pt x="13032282" y="4719492"/>
                </a:lnTo>
                <a:lnTo>
                  <a:pt x="13051140" y="4720371"/>
                </a:lnTo>
                <a:close/>
                <a:moveTo>
                  <a:pt x="17892574" y="4695215"/>
                </a:moveTo>
                <a:lnTo>
                  <a:pt x="17896570" y="4696240"/>
                </a:lnTo>
                <a:lnTo>
                  <a:pt x="17897886" y="4695838"/>
                </a:lnTo>
                <a:close/>
                <a:moveTo>
                  <a:pt x="10731281" y="4694852"/>
                </a:moveTo>
                <a:lnTo>
                  <a:pt x="10837678" y="4700347"/>
                </a:lnTo>
                <a:lnTo>
                  <a:pt x="10927592" y="4700347"/>
                </a:lnTo>
                <a:lnTo>
                  <a:pt x="10870114" y="4694852"/>
                </a:lnTo>
                <a:close/>
                <a:moveTo>
                  <a:pt x="10125902" y="4693300"/>
                </a:moveTo>
                <a:lnTo>
                  <a:pt x="10140216" y="4694852"/>
                </a:lnTo>
                <a:lnTo>
                  <a:pt x="10132270" y="4693300"/>
                </a:lnTo>
                <a:close/>
                <a:moveTo>
                  <a:pt x="12663110" y="4689539"/>
                </a:moveTo>
                <a:lnTo>
                  <a:pt x="12655256" y="4698176"/>
                </a:lnTo>
                <a:lnTo>
                  <a:pt x="12665672" y="4699286"/>
                </a:lnTo>
                <a:lnTo>
                  <a:pt x="12665896" y="4694852"/>
                </a:lnTo>
                <a:lnTo>
                  <a:pt x="12690010" y="4691272"/>
                </a:lnTo>
                <a:close/>
                <a:moveTo>
                  <a:pt x="8465540" y="4666535"/>
                </a:moveTo>
                <a:lnTo>
                  <a:pt x="8471298" y="4667475"/>
                </a:lnTo>
                <a:lnTo>
                  <a:pt x="8501918" y="4667475"/>
                </a:lnTo>
                <a:close/>
                <a:moveTo>
                  <a:pt x="9803968" y="4663425"/>
                </a:moveTo>
                <a:lnTo>
                  <a:pt x="9767265" y="4667194"/>
                </a:lnTo>
                <a:lnTo>
                  <a:pt x="9770342" y="4667475"/>
                </a:lnTo>
                <a:lnTo>
                  <a:pt x="9804452" y="4667475"/>
                </a:lnTo>
                <a:lnTo>
                  <a:pt x="9818304" y="4667475"/>
                </a:lnTo>
                <a:close/>
                <a:moveTo>
                  <a:pt x="3131772" y="4661507"/>
                </a:moveTo>
                <a:lnTo>
                  <a:pt x="3123993" y="4663539"/>
                </a:lnTo>
                <a:lnTo>
                  <a:pt x="3131164" y="4664105"/>
                </a:lnTo>
                <a:close/>
                <a:moveTo>
                  <a:pt x="9966110" y="4656528"/>
                </a:moveTo>
                <a:lnTo>
                  <a:pt x="9942612" y="4663425"/>
                </a:lnTo>
                <a:lnTo>
                  <a:pt x="9920800" y="4669589"/>
                </a:lnTo>
                <a:lnTo>
                  <a:pt x="9942060" y="4669589"/>
                </a:lnTo>
                <a:lnTo>
                  <a:pt x="9983006" y="4670660"/>
                </a:lnTo>
                <a:close/>
                <a:moveTo>
                  <a:pt x="13493168" y="4654201"/>
                </a:moveTo>
                <a:lnTo>
                  <a:pt x="13455052" y="4665952"/>
                </a:lnTo>
                <a:lnTo>
                  <a:pt x="13445542" y="4665952"/>
                </a:lnTo>
                <a:lnTo>
                  <a:pt x="13448036" y="4668083"/>
                </a:lnTo>
                <a:lnTo>
                  <a:pt x="13458424" y="4668083"/>
                </a:lnTo>
                <a:lnTo>
                  <a:pt x="13488592" y="4669653"/>
                </a:lnTo>
                <a:close/>
                <a:moveTo>
                  <a:pt x="15316334" y="4609852"/>
                </a:moveTo>
                <a:lnTo>
                  <a:pt x="15402252" y="4630831"/>
                </a:lnTo>
                <a:lnTo>
                  <a:pt x="15571776" y="4634208"/>
                </a:lnTo>
                <a:close/>
                <a:moveTo>
                  <a:pt x="16981242" y="4590397"/>
                </a:moveTo>
                <a:lnTo>
                  <a:pt x="17045418" y="4608646"/>
                </a:lnTo>
                <a:lnTo>
                  <a:pt x="17058934" y="4610255"/>
                </a:lnTo>
                <a:lnTo>
                  <a:pt x="17110842" y="4601714"/>
                </a:lnTo>
                <a:close/>
                <a:moveTo>
                  <a:pt x="16463568" y="4583600"/>
                </a:moveTo>
                <a:lnTo>
                  <a:pt x="16461322" y="4586714"/>
                </a:lnTo>
                <a:lnTo>
                  <a:pt x="16474472" y="4586714"/>
                </a:lnTo>
                <a:lnTo>
                  <a:pt x="16476272" y="4588518"/>
                </a:lnTo>
                <a:lnTo>
                  <a:pt x="16477674" y="4584710"/>
                </a:lnTo>
                <a:lnTo>
                  <a:pt x="16479076" y="4584344"/>
                </a:lnTo>
                <a:close/>
                <a:moveTo>
                  <a:pt x="16878224" y="4581404"/>
                </a:moveTo>
                <a:lnTo>
                  <a:pt x="16884876" y="4583600"/>
                </a:lnTo>
                <a:lnTo>
                  <a:pt x="16891072" y="4582525"/>
                </a:lnTo>
                <a:close/>
                <a:moveTo>
                  <a:pt x="15458878" y="4568902"/>
                </a:moveTo>
                <a:lnTo>
                  <a:pt x="15453660" y="4576127"/>
                </a:lnTo>
                <a:lnTo>
                  <a:pt x="15458198" y="4579262"/>
                </a:lnTo>
                <a:lnTo>
                  <a:pt x="15462912" y="4579550"/>
                </a:lnTo>
                <a:close/>
                <a:moveTo>
                  <a:pt x="13149608" y="4554177"/>
                </a:moveTo>
                <a:lnTo>
                  <a:pt x="13158918" y="4556817"/>
                </a:lnTo>
                <a:lnTo>
                  <a:pt x="13158918" y="4555362"/>
                </a:lnTo>
                <a:lnTo>
                  <a:pt x="13158918" y="4554177"/>
                </a:lnTo>
                <a:close/>
                <a:moveTo>
                  <a:pt x="1300577" y="4539204"/>
                </a:moveTo>
                <a:lnTo>
                  <a:pt x="1304646" y="4541870"/>
                </a:lnTo>
                <a:cubicBezTo>
                  <a:pt x="1307198" y="4545152"/>
                  <a:pt x="1308657" y="4549527"/>
                  <a:pt x="1308657" y="4555362"/>
                </a:cubicBezTo>
                <a:close/>
                <a:moveTo>
                  <a:pt x="13372486" y="4528498"/>
                </a:moveTo>
                <a:lnTo>
                  <a:pt x="13368606" y="4528647"/>
                </a:lnTo>
                <a:lnTo>
                  <a:pt x="13379250" y="4529009"/>
                </a:lnTo>
                <a:lnTo>
                  <a:pt x="13373614" y="4528547"/>
                </a:lnTo>
                <a:close/>
                <a:moveTo>
                  <a:pt x="2908618" y="4480138"/>
                </a:moveTo>
                <a:lnTo>
                  <a:pt x="2909817" y="4493526"/>
                </a:lnTo>
                <a:lnTo>
                  <a:pt x="2921813" y="4499543"/>
                </a:lnTo>
                <a:lnTo>
                  <a:pt x="2927952" y="4492419"/>
                </a:lnTo>
                <a:lnTo>
                  <a:pt x="2922685" y="4494099"/>
                </a:lnTo>
                <a:close/>
                <a:moveTo>
                  <a:pt x="839051" y="4465709"/>
                </a:moveTo>
                <a:cubicBezTo>
                  <a:pt x="863279" y="4465709"/>
                  <a:pt x="884435" y="4471686"/>
                  <a:pt x="899449" y="4483640"/>
                </a:cubicBezTo>
                <a:cubicBezTo>
                  <a:pt x="926748" y="4507547"/>
                  <a:pt x="926748" y="4483640"/>
                  <a:pt x="954043" y="4483640"/>
                </a:cubicBezTo>
                <a:cubicBezTo>
                  <a:pt x="981342" y="4459732"/>
                  <a:pt x="1035939" y="4483640"/>
                  <a:pt x="1063238" y="4507547"/>
                </a:cubicBezTo>
                <a:lnTo>
                  <a:pt x="1063238" y="4531455"/>
                </a:lnTo>
                <a:cubicBezTo>
                  <a:pt x="981342" y="4531455"/>
                  <a:pt x="899449" y="4555362"/>
                  <a:pt x="842122" y="4531455"/>
                </a:cubicBezTo>
                <a:cubicBezTo>
                  <a:pt x="814823" y="4531455"/>
                  <a:pt x="787525" y="4531455"/>
                  <a:pt x="787525" y="4531455"/>
                </a:cubicBezTo>
                <a:cubicBezTo>
                  <a:pt x="732931" y="4531455"/>
                  <a:pt x="651035" y="4507547"/>
                  <a:pt x="593708" y="4531455"/>
                </a:cubicBezTo>
                <a:cubicBezTo>
                  <a:pt x="566412" y="4531455"/>
                  <a:pt x="566412" y="4531455"/>
                  <a:pt x="566412" y="4507547"/>
                </a:cubicBezTo>
                <a:cubicBezTo>
                  <a:pt x="552761" y="4495593"/>
                  <a:pt x="552761" y="4489615"/>
                  <a:pt x="556174" y="4486626"/>
                </a:cubicBezTo>
                <a:cubicBezTo>
                  <a:pt x="559587" y="4483640"/>
                  <a:pt x="566412" y="4483640"/>
                  <a:pt x="566412" y="4483640"/>
                </a:cubicBezTo>
                <a:cubicBezTo>
                  <a:pt x="621006" y="4459732"/>
                  <a:pt x="651035" y="4483640"/>
                  <a:pt x="678333" y="4483640"/>
                </a:cubicBezTo>
                <a:cubicBezTo>
                  <a:pt x="705632" y="4483640"/>
                  <a:pt x="732931" y="4483640"/>
                  <a:pt x="760226" y="4483640"/>
                </a:cubicBezTo>
                <a:cubicBezTo>
                  <a:pt x="787525" y="4471686"/>
                  <a:pt x="814823" y="4465709"/>
                  <a:pt x="839051" y="4465709"/>
                </a:cubicBezTo>
                <a:close/>
                <a:moveTo>
                  <a:pt x="17854644" y="4446985"/>
                </a:moveTo>
                <a:lnTo>
                  <a:pt x="17855566" y="4447459"/>
                </a:lnTo>
                <a:lnTo>
                  <a:pt x="17855578" y="4447459"/>
                </a:lnTo>
                <a:close/>
                <a:moveTo>
                  <a:pt x="17913236" y="4446793"/>
                </a:moveTo>
                <a:lnTo>
                  <a:pt x="17912944" y="4446985"/>
                </a:lnTo>
                <a:lnTo>
                  <a:pt x="17911314" y="4448889"/>
                </a:lnTo>
                <a:lnTo>
                  <a:pt x="17926234" y="4451516"/>
                </a:lnTo>
                <a:close/>
                <a:moveTo>
                  <a:pt x="6796485" y="4385195"/>
                </a:moveTo>
                <a:lnTo>
                  <a:pt x="6758232" y="4387651"/>
                </a:lnTo>
                <a:lnTo>
                  <a:pt x="7054557" y="4386078"/>
                </a:lnTo>
                <a:lnTo>
                  <a:pt x="7049042" y="4385195"/>
                </a:lnTo>
                <a:cubicBezTo>
                  <a:pt x="6965850" y="4385195"/>
                  <a:pt x="6879765" y="4385195"/>
                  <a:pt x="6796485" y="4385195"/>
                </a:cubicBezTo>
                <a:close/>
                <a:moveTo>
                  <a:pt x="869909" y="4361655"/>
                </a:moveTo>
                <a:cubicBezTo>
                  <a:pt x="892371" y="4361655"/>
                  <a:pt x="892371" y="4384993"/>
                  <a:pt x="892371" y="4384993"/>
                </a:cubicBezTo>
                <a:cubicBezTo>
                  <a:pt x="892371" y="4408331"/>
                  <a:pt x="892371" y="4408331"/>
                  <a:pt x="892371" y="4408331"/>
                </a:cubicBezTo>
                <a:cubicBezTo>
                  <a:pt x="869909" y="4408331"/>
                  <a:pt x="869909" y="4408331"/>
                  <a:pt x="869909" y="4384993"/>
                </a:cubicBezTo>
                <a:close/>
                <a:moveTo>
                  <a:pt x="746272" y="4361655"/>
                </a:moveTo>
                <a:cubicBezTo>
                  <a:pt x="746272" y="4384993"/>
                  <a:pt x="746272" y="4384993"/>
                  <a:pt x="746272" y="4384993"/>
                </a:cubicBezTo>
                <a:cubicBezTo>
                  <a:pt x="735134" y="4384993"/>
                  <a:pt x="735134" y="4384993"/>
                  <a:pt x="735134" y="4384993"/>
                </a:cubicBezTo>
                <a:cubicBezTo>
                  <a:pt x="735134" y="4361655"/>
                  <a:pt x="735134" y="4361655"/>
                  <a:pt x="746272" y="4361655"/>
                </a:cubicBezTo>
                <a:close/>
                <a:moveTo>
                  <a:pt x="8056963" y="4359601"/>
                </a:moveTo>
                <a:lnTo>
                  <a:pt x="8057062" y="4360680"/>
                </a:lnTo>
                <a:lnTo>
                  <a:pt x="8065162" y="4360680"/>
                </a:lnTo>
                <a:lnTo>
                  <a:pt x="8064088" y="4360516"/>
                </a:lnTo>
                <a:close/>
                <a:moveTo>
                  <a:pt x="17161422" y="4344708"/>
                </a:moveTo>
                <a:lnTo>
                  <a:pt x="17159746" y="4347065"/>
                </a:lnTo>
                <a:lnTo>
                  <a:pt x="17141728" y="4346577"/>
                </a:lnTo>
                <a:lnTo>
                  <a:pt x="17157944" y="4357957"/>
                </a:lnTo>
                <a:lnTo>
                  <a:pt x="17167592" y="4359438"/>
                </a:lnTo>
                <a:close/>
                <a:moveTo>
                  <a:pt x="8330338" y="4340032"/>
                </a:moveTo>
                <a:lnTo>
                  <a:pt x="8322930" y="4340438"/>
                </a:lnTo>
                <a:lnTo>
                  <a:pt x="8361573" y="4360516"/>
                </a:lnTo>
                <a:lnTo>
                  <a:pt x="8372567" y="4361754"/>
                </a:lnTo>
                <a:lnTo>
                  <a:pt x="8377338" y="4358616"/>
                </a:lnTo>
                <a:lnTo>
                  <a:pt x="8381028" y="4358616"/>
                </a:lnTo>
                <a:lnTo>
                  <a:pt x="8373637" y="4348427"/>
                </a:lnTo>
                <a:lnTo>
                  <a:pt x="8385520" y="4346406"/>
                </a:lnTo>
                <a:lnTo>
                  <a:pt x="8375412" y="4347065"/>
                </a:lnTo>
                <a:close/>
                <a:moveTo>
                  <a:pt x="8008180" y="4321199"/>
                </a:moveTo>
                <a:lnTo>
                  <a:pt x="7996323" y="4322445"/>
                </a:lnTo>
                <a:lnTo>
                  <a:pt x="8031632" y="4332072"/>
                </a:lnTo>
                <a:lnTo>
                  <a:pt x="8038063" y="4336466"/>
                </a:lnTo>
                <a:lnTo>
                  <a:pt x="8063176" y="4330064"/>
                </a:lnTo>
                <a:close/>
                <a:moveTo>
                  <a:pt x="12126810" y="4264186"/>
                </a:moveTo>
                <a:lnTo>
                  <a:pt x="12111423" y="4267961"/>
                </a:lnTo>
                <a:lnTo>
                  <a:pt x="12091558" y="4279374"/>
                </a:lnTo>
                <a:lnTo>
                  <a:pt x="12117622" y="4279374"/>
                </a:lnTo>
                <a:lnTo>
                  <a:pt x="12138177" y="4279958"/>
                </a:lnTo>
                <a:close/>
                <a:moveTo>
                  <a:pt x="22899870" y="4239421"/>
                </a:moveTo>
                <a:lnTo>
                  <a:pt x="22895618" y="4239499"/>
                </a:lnTo>
                <a:lnTo>
                  <a:pt x="22896994" y="4240083"/>
                </a:lnTo>
                <a:lnTo>
                  <a:pt x="22892472" y="4244467"/>
                </a:lnTo>
                <a:lnTo>
                  <a:pt x="22899870" y="4243926"/>
                </a:lnTo>
                <a:close/>
                <a:moveTo>
                  <a:pt x="7344722" y="4187780"/>
                </a:moveTo>
                <a:lnTo>
                  <a:pt x="7346392" y="4188741"/>
                </a:lnTo>
                <a:lnTo>
                  <a:pt x="7348470" y="4187780"/>
                </a:lnTo>
                <a:close/>
                <a:moveTo>
                  <a:pt x="7755318" y="4181916"/>
                </a:moveTo>
                <a:lnTo>
                  <a:pt x="7757734" y="4189086"/>
                </a:lnTo>
                <a:lnTo>
                  <a:pt x="7756178" y="4182336"/>
                </a:lnTo>
                <a:close/>
                <a:moveTo>
                  <a:pt x="7716876" y="4163015"/>
                </a:moveTo>
                <a:lnTo>
                  <a:pt x="7717079" y="4164442"/>
                </a:lnTo>
                <a:lnTo>
                  <a:pt x="7722581" y="4169891"/>
                </a:lnTo>
                <a:lnTo>
                  <a:pt x="7723560" y="4170044"/>
                </a:lnTo>
                <a:lnTo>
                  <a:pt x="7731172" y="4170044"/>
                </a:lnTo>
                <a:lnTo>
                  <a:pt x="7728481" y="4168720"/>
                </a:lnTo>
                <a:close/>
                <a:moveTo>
                  <a:pt x="7709268" y="4138364"/>
                </a:moveTo>
                <a:lnTo>
                  <a:pt x="7698688" y="4141105"/>
                </a:lnTo>
                <a:lnTo>
                  <a:pt x="7709396" y="4141105"/>
                </a:lnTo>
                <a:close/>
                <a:moveTo>
                  <a:pt x="1985791" y="4124026"/>
                </a:moveTo>
                <a:lnTo>
                  <a:pt x="1987987" y="4137372"/>
                </a:lnTo>
                <a:lnTo>
                  <a:pt x="1992350" y="4135404"/>
                </a:lnTo>
                <a:lnTo>
                  <a:pt x="2007709" y="4126517"/>
                </a:lnTo>
                <a:lnTo>
                  <a:pt x="1989930" y="4126517"/>
                </a:lnTo>
                <a:close/>
                <a:moveTo>
                  <a:pt x="1876817" y="4077507"/>
                </a:moveTo>
                <a:lnTo>
                  <a:pt x="1869792" y="4097610"/>
                </a:lnTo>
                <a:lnTo>
                  <a:pt x="1880339" y="4092312"/>
                </a:lnTo>
                <a:lnTo>
                  <a:pt x="1933126" y="4092312"/>
                </a:lnTo>
                <a:lnTo>
                  <a:pt x="1911165" y="4079087"/>
                </a:lnTo>
                <a:lnTo>
                  <a:pt x="1921403" y="4077507"/>
                </a:lnTo>
                <a:lnTo>
                  <a:pt x="1910674" y="4077507"/>
                </a:lnTo>
                <a:cubicBezTo>
                  <a:pt x="1910674" y="4077507"/>
                  <a:pt x="1910674" y="4077507"/>
                  <a:pt x="1883229" y="4077507"/>
                </a:cubicBezTo>
                <a:close/>
                <a:moveTo>
                  <a:pt x="15917087" y="4066596"/>
                </a:moveTo>
                <a:lnTo>
                  <a:pt x="15921062" y="4075184"/>
                </a:lnTo>
                <a:lnTo>
                  <a:pt x="15930048" y="4075184"/>
                </a:lnTo>
                <a:lnTo>
                  <a:pt x="15935927" y="4075301"/>
                </a:lnTo>
                <a:lnTo>
                  <a:pt x="15933034" y="4071126"/>
                </a:lnTo>
                <a:close/>
                <a:moveTo>
                  <a:pt x="10710977" y="3991739"/>
                </a:moveTo>
                <a:lnTo>
                  <a:pt x="10711649" y="3992245"/>
                </a:lnTo>
                <a:lnTo>
                  <a:pt x="10716500" y="3995034"/>
                </a:lnTo>
                <a:lnTo>
                  <a:pt x="10719083" y="3991739"/>
                </a:lnTo>
                <a:close/>
                <a:moveTo>
                  <a:pt x="7827680" y="3990326"/>
                </a:moveTo>
                <a:lnTo>
                  <a:pt x="7891996" y="4001326"/>
                </a:lnTo>
                <a:lnTo>
                  <a:pt x="7893228" y="4001162"/>
                </a:lnTo>
                <a:lnTo>
                  <a:pt x="7884548" y="3998885"/>
                </a:lnTo>
                <a:lnTo>
                  <a:pt x="7864634" y="3990326"/>
                </a:lnTo>
                <a:close/>
                <a:moveTo>
                  <a:pt x="10908495" y="3934917"/>
                </a:moveTo>
                <a:lnTo>
                  <a:pt x="10900466" y="3944092"/>
                </a:lnTo>
                <a:lnTo>
                  <a:pt x="10902473" y="3944092"/>
                </a:lnTo>
                <a:close/>
                <a:moveTo>
                  <a:pt x="10653457" y="3934917"/>
                </a:moveTo>
                <a:lnTo>
                  <a:pt x="10655721" y="3938262"/>
                </a:lnTo>
                <a:lnTo>
                  <a:pt x="10657546" y="3938178"/>
                </a:lnTo>
                <a:close/>
                <a:moveTo>
                  <a:pt x="6071095" y="3879715"/>
                </a:moveTo>
                <a:lnTo>
                  <a:pt x="6083984" y="3882818"/>
                </a:lnTo>
                <a:lnTo>
                  <a:pt x="6080752" y="3879715"/>
                </a:lnTo>
                <a:close/>
                <a:moveTo>
                  <a:pt x="10673582" y="3877381"/>
                </a:moveTo>
                <a:lnTo>
                  <a:pt x="10683939" y="3880320"/>
                </a:lnTo>
                <a:lnTo>
                  <a:pt x="10709482" y="3877886"/>
                </a:lnTo>
                <a:lnTo>
                  <a:pt x="10706535" y="3877381"/>
                </a:lnTo>
                <a:close/>
                <a:moveTo>
                  <a:pt x="6641066" y="3874836"/>
                </a:moveTo>
                <a:lnTo>
                  <a:pt x="6637692" y="3877274"/>
                </a:lnTo>
                <a:lnTo>
                  <a:pt x="6617955" y="3883800"/>
                </a:lnTo>
                <a:lnTo>
                  <a:pt x="6633842" y="3883800"/>
                </a:lnTo>
                <a:lnTo>
                  <a:pt x="6646539" y="3883800"/>
                </a:lnTo>
                <a:close/>
                <a:moveTo>
                  <a:pt x="22054804" y="3850854"/>
                </a:moveTo>
                <a:lnTo>
                  <a:pt x="22056506" y="3853822"/>
                </a:lnTo>
                <a:lnTo>
                  <a:pt x="22056506" y="3851523"/>
                </a:lnTo>
                <a:close/>
                <a:moveTo>
                  <a:pt x="22027438" y="3826206"/>
                </a:moveTo>
                <a:lnTo>
                  <a:pt x="22027438" y="3826655"/>
                </a:lnTo>
                <a:lnTo>
                  <a:pt x="22028790" y="3826206"/>
                </a:lnTo>
                <a:lnTo>
                  <a:pt x="22042082" y="3829519"/>
                </a:lnTo>
                <a:lnTo>
                  <a:pt x="22042082" y="3826206"/>
                </a:lnTo>
                <a:lnTo>
                  <a:pt x="22028790" y="3826206"/>
                </a:lnTo>
                <a:close/>
                <a:moveTo>
                  <a:pt x="1372233" y="3818071"/>
                </a:moveTo>
                <a:lnTo>
                  <a:pt x="1316924" y="3828160"/>
                </a:lnTo>
                <a:lnTo>
                  <a:pt x="1360727" y="3832117"/>
                </a:lnTo>
                <a:cubicBezTo>
                  <a:pt x="1381781" y="3830217"/>
                  <a:pt x="1402741" y="3826413"/>
                  <a:pt x="1423314" y="3826413"/>
                </a:cubicBezTo>
                <a:lnTo>
                  <a:pt x="1506520" y="3826413"/>
                </a:lnTo>
                <a:lnTo>
                  <a:pt x="1590711" y="3818071"/>
                </a:lnTo>
                <a:lnTo>
                  <a:pt x="1491182" y="3818071"/>
                </a:lnTo>
                <a:lnTo>
                  <a:pt x="1474993" y="3824370"/>
                </a:lnTo>
                <a:lnTo>
                  <a:pt x="1377051" y="3818071"/>
                </a:lnTo>
                <a:close/>
                <a:moveTo>
                  <a:pt x="1877820" y="3810997"/>
                </a:moveTo>
                <a:cubicBezTo>
                  <a:pt x="1859642" y="3809748"/>
                  <a:pt x="1840642" y="3811413"/>
                  <a:pt x="1819916" y="3818071"/>
                </a:cubicBezTo>
                <a:lnTo>
                  <a:pt x="1807194" y="3818071"/>
                </a:lnTo>
                <a:lnTo>
                  <a:pt x="1852208" y="3828591"/>
                </a:lnTo>
                <a:lnTo>
                  <a:pt x="1883229" y="3815608"/>
                </a:lnTo>
                <a:lnTo>
                  <a:pt x="1897083" y="3814779"/>
                </a:lnTo>
                <a:close/>
                <a:moveTo>
                  <a:pt x="720223" y="3798068"/>
                </a:moveTo>
                <a:cubicBezTo>
                  <a:pt x="720223" y="3821783"/>
                  <a:pt x="720223" y="3821783"/>
                  <a:pt x="720223" y="3821783"/>
                </a:cubicBezTo>
                <a:cubicBezTo>
                  <a:pt x="640316" y="3869213"/>
                  <a:pt x="557743" y="3845498"/>
                  <a:pt x="477837" y="3845498"/>
                </a:cubicBezTo>
                <a:cubicBezTo>
                  <a:pt x="557743" y="3798068"/>
                  <a:pt x="640316" y="3798068"/>
                  <a:pt x="720223" y="3798068"/>
                </a:cubicBezTo>
                <a:close/>
                <a:moveTo>
                  <a:pt x="1567331" y="3785616"/>
                </a:moveTo>
                <a:lnTo>
                  <a:pt x="1562103" y="3790473"/>
                </a:lnTo>
                <a:lnTo>
                  <a:pt x="1559633" y="3791434"/>
                </a:lnTo>
                <a:lnTo>
                  <a:pt x="1568441" y="3791434"/>
                </a:lnTo>
                <a:lnTo>
                  <a:pt x="1572182" y="3789541"/>
                </a:lnTo>
                <a:close/>
                <a:moveTo>
                  <a:pt x="10618714" y="3774534"/>
                </a:moveTo>
                <a:lnTo>
                  <a:pt x="10617899" y="3775168"/>
                </a:lnTo>
                <a:lnTo>
                  <a:pt x="10618436" y="3775879"/>
                </a:lnTo>
                <a:close/>
                <a:moveTo>
                  <a:pt x="19402388" y="3767477"/>
                </a:moveTo>
                <a:lnTo>
                  <a:pt x="19402292" y="3767488"/>
                </a:lnTo>
                <a:lnTo>
                  <a:pt x="19403076" y="3767997"/>
                </a:lnTo>
                <a:lnTo>
                  <a:pt x="19405100" y="3768086"/>
                </a:lnTo>
                <a:close/>
                <a:moveTo>
                  <a:pt x="722091" y="3737061"/>
                </a:moveTo>
                <a:lnTo>
                  <a:pt x="745806" y="3737061"/>
                </a:lnTo>
                <a:cubicBezTo>
                  <a:pt x="745806" y="3765940"/>
                  <a:pt x="769521" y="3792196"/>
                  <a:pt x="769521" y="3792196"/>
                </a:cubicBezTo>
                <a:lnTo>
                  <a:pt x="769521" y="3818452"/>
                </a:lnTo>
                <a:cubicBezTo>
                  <a:pt x="769521" y="3818452"/>
                  <a:pt x="769521" y="3818452"/>
                  <a:pt x="769521" y="3844708"/>
                </a:cubicBezTo>
                <a:cubicBezTo>
                  <a:pt x="745806" y="3818452"/>
                  <a:pt x="745806" y="3818452"/>
                  <a:pt x="722091" y="3818452"/>
                </a:cubicBezTo>
                <a:cubicBezTo>
                  <a:pt x="722091" y="3818452"/>
                  <a:pt x="722091" y="3818452"/>
                  <a:pt x="722091" y="3792196"/>
                </a:cubicBezTo>
                <a:cubicBezTo>
                  <a:pt x="722091" y="3792196"/>
                  <a:pt x="722091" y="3792196"/>
                  <a:pt x="698376" y="3765940"/>
                </a:cubicBezTo>
                <a:cubicBezTo>
                  <a:pt x="698376" y="3765940"/>
                  <a:pt x="698376" y="3737061"/>
                  <a:pt x="722091" y="3737061"/>
                </a:cubicBezTo>
                <a:close/>
                <a:moveTo>
                  <a:pt x="8606001" y="3736118"/>
                </a:moveTo>
                <a:lnTo>
                  <a:pt x="8596219" y="3738517"/>
                </a:lnTo>
                <a:lnTo>
                  <a:pt x="8581656" y="3741605"/>
                </a:lnTo>
                <a:lnTo>
                  <a:pt x="8601749" y="3741605"/>
                </a:lnTo>
                <a:close/>
                <a:moveTo>
                  <a:pt x="10203411" y="3728848"/>
                </a:moveTo>
                <a:lnTo>
                  <a:pt x="10227514" y="3741605"/>
                </a:lnTo>
                <a:lnTo>
                  <a:pt x="10230973" y="3742673"/>
                </a:lnTo>
                <a:lnTo>
                  <a:pt x="10230692" y="3742182"/>
                </a:lnTo>
                <a:lnTo>
                  <a:pt x="10235289" y="3737178"/>
                </a:lnTo>
                <a:lnTo>
                  <a:pt x="10230791" y="3737178"/>
                </a:lnTo>
                <a:close/>
                <a:moveTo>
                  <a:pt x="10123016" y="3713567"/>
                </a:moveTo>
                <a:lnTo>
                  <a:pt x="10116899" y="3714481"/>
                </a:lnTo>
                <a:lnTo>
                  <a:pt x="10141657" y="3715004"/>
                </a:lnTo>
                <a:lnTo>
                  <a:pt x="10165120" y="3716869"/>
                </a:lnTo>
                <a:lnTo>
                  <a:pt x="10158201" y="3714659"/>
                </a:lnTo>
                <a:close/>
                <a:moveTo>
                  <a:pt x="16991968" y="3683293"/>
                </a:moveTo>
                <a:lnTo>
                  <a:pt x="16971284" y="3684958"/>
                </a:lnTo>
                <a:lnTo>
                  <a:pt x="16990052" y="3685457"/>
                </a:lnTo>
                <a:close/>
                <a:moveTo>
                  <a:pt x="5247705" y="3657072"/>
                </a:moveTo>
                <a:lnTo>
                  <a:pt x="5256922" y="3662848"/>
                </a:lnTo>
                <a:lnTo>
                  <a:pt x="5258997" y="3657072"/>
                </a:lnTo>
                <a:close/>
                <a:moveTo>
                  <a:pt x="5688638" y="3651560"/>
                </a:moveTo>
                <a:lnTo>
                  <a:pt x="5674147" y="3657414"/>
                </a:lnTo>
                <a:lnTo>
                  <a:pt x="5662460" y="3662944"/>
                </a:lnTo>
                <a:lnTo>
                  <a:pt x="5672254" y="3667044"/>
                </a:lnTo>
                <a:lnTo>
                  <a:pt x="5692122" y="3667044"/>
                </a:lnTo>
                <a:close/>
                <a:moveTo>
                  <a:pt x="4199046" y="3639695"/>
                </a:moveTo>
                <a:lnTo>
                  <a:pt x="4196594" y="3682229"/>
                </a:lnTo>
                <a:lnTo>
                  <a:pt x="4184640" y="3692930"/>
                </a:lnTo>
                <a:lnTo>
                  <a:pt x="4210577" y="3692930"/>
                </a:lnTo>
                <a:lnTo>
                  <a:pt x="4216684" y="3693150"/>
                </a:lnTo>
                <a:lnTo>
                  <a:pt x="4216684" y="3684883"/>
                </a:lnTo>
                <a:lnTo>
                  <a:pt x="4216684" y="3684367"/>
                </a:lnTo>
                <a:lnTo>
                  <a:pt x="4214495" y="3683499"/>
                </a:lnTo>
                <a:lnTo>
                  <a:pt x="4216684" y="3683264"/>
                </a:lnTo>
                <a:lnTo>
                  <a:pt x="4216684" y="3681581"/>
                </a:lnTo>
                <a:cubicBezTo>
                  <a:pt x="4216684" y="3668368"/>
                  <a:pt x="4216684" y="3661759"/>
                  <a:pt x="4213221" y="3655154"/>
                </a:cubicBezTo>
                <a:close/>
                <a:moveTo>
                  <a:pt x="16081232" y="3620620"/>
                </a:moveTo>
                <a:lnTo>
                  <a:pt x="16074830" y="3624158"/>
                </a:lnTo>
                <a:lnTo>
                  <a:pt x="16060450" y="3623973"/>
                </a:lnTo>
                <a:lnTo>
                  <a:pt x="16075760" y="3631642"/>
                </a:lnTo>
                <a:lnTo>
                  <a:pt x="16095154" y="3637190"/>
                </a:lnTo>
                <a:lnTo>
                  <a:pt x="16100086" y="3623517"/>
                </a:lnTo>
                <a:close/>
                <a:moveTo>
                  <a:pt x="11121550" y="3578649"/>
                </a:moveTo>
                <a:lnTo>
                  <a:pt x="11111251" y="3581998"/>
                </a:lnTo>
                <a:lnTo>
                  <a:pt x="11130984" y="3581998"/>
                </a:lnTo>
                <a:lnTo>
                  <a:pt x="11129831" y="3578649"/>
                </a:lnTo>
                <a:close/>
                <a:moveTo>
                  <a:pt x="1041370" y="3561802"/>
                </a:moveTo>
                <a:lnTo>
                  <a:pt x="1027605" y="3564062"/>
                </a:lnTo>
                <a:lnTo>
                  <a:pt x="1001854" y="3573112"/>
                </a:lnTo>
                <a:lnTo>
                  <a:pt x="1006367" y="3577001"/>
                </a:lnTo>
                <a:cubicBezTo>
                  <a:pt x="1013224" y="3580383"/>
                  <a:pt x="1020082" y="3580383"/>
                  <a:pt x="1033797" y="3580383"/>
                </a:cubicBezTo>
                <a:cubicBezTo>
                  <a:pt x="1061228" y="3580383"/>
                  <a:pt x="1061228" y="3580383"/>
                  <a:pt x="1061228" y="3580383"/>
                </a:cubicBezTo>
                <a:lnTo>
                  <a:pt x="1106961" y="3589892"/>
                </a:lnTo>
                <a:lnTo>
                  <a:pt x="1065879" y="3570831"/>
                </a:lnTo>
                <a:lnTo>
                  <a:pt x="1146843" y="3562895"/>
                </a:lnTo>
                <a:lnTo>
                  <a:pt x="1068480" y="3562895"/>
                </a:lnTo>
                <a:lnTo>
                  <a:pt x="1041370" y="3562895"/>
                </a:lnTo>
                <a:close/>
                <a:moveTo>
                  <a:pt x="18108984" y="3520240"/>
                </a:moveTo>
                <a:lnTo>
                  <a:pt x="18099672" y="3531585"/>
                </a:lnTo>
                <a:lnTo>
                  <a:pt x="18108984" y="3533657"/>
                </a:lnTo>
                <a:close/>
                <a:moveTo>
                  <a:pt x="12399666" y="3467198"/>
                </a:moveTo>
                <a:lnTo>
                  <a:pt x="12394296" y="3479056"/>
                </a:lnTo>
                <a:lnTo>
                  <a:pt x="12399798" y="3487675"/>
                </a:lnTo>
                <a:lnTo>
                  <a:pt x="12401873" y="3487746"/>
                </a:lnTo>
                <a:close/>
                <a:moveTo>
                  <a:pt x="9895602" y="3452226"/>
                </a:moveTo>
                <a:lnTo>
                  <a:pt x="9920274" y="3462661"/>
                </a:lnTo>
                <a:lnTo>
                  <a:pt x="9914993" y="3453515"/>
                </a:lnTo>
                <a:close/>
                <a:moveTo>
                  <a:pt x="1041370" y="3416978"/>
                </a:moveTo>
                <a:lnTo>
                  <a:pt x="1064708" y="3416978"/>
                </a:lnTo>
                <a:cubicBezTo>
                  <a:pt x="1088046" y="3416978"/>
                  <a:pt x="1088046" y="3428116"/>
                  <a:pt x="1064708" y="3428116"/>
                </a:cubicBezTo>
                <a:cubicBezTo>
                  <a:pt x="1064708" y="3428116"/>
                  <a:pt x="1064708" y="3428116"/>
                  <a:pt x="1041370" y="3428116"/>
                </a:cubicBezTo>
                <a:close/>
                <a:moveTo>
                  <a:pt x="16423306" y="3391128"/>
                </a:moveTo>
                <a:lnTo>
                  <a:pt x="16424550" y="3392153"/>
                </a:lnTo>
                <a:lnTo>
                  <a:pt x="16425112" y="3391152"/>
                </a:lnTo>
                <a:close/>
                <a:moveTo>
                  <a:pt x="12424648" y="3385230"/>
                </a:moveTo>
                <a:lnTo>
                  <a:pt x="12415324" y="3389003"/>
                </a:lnTo>
                <a:lnTo>
                  <a:pt x="12414310" y="3404672"/>
                </a:lnTo>
                <a:lnTo>
                  <a:pt x="12429559" y="3385230"/>
                </a:lnTo>
                <a:close/>
                <a:moveTo>
                  <a:pt x="14950916" y="3322576"/>
                </a:moveTo>
                <a:lnTo>
                  <a:pt x="14950916" y="3325014"/>
                </a:lnTo>
                <a:lnTo>
                  <a:pt x="14950916" y="3347373"/>
                </a:lnTo>
                <a:lnTo>
                  <a:pt x="14957717" y="3348206"/>
                </a:lnTo>
                <a:lnTo>
                  <a:pt x="14960055" y="3348384"/>
                </a:lnTo>
                <a:lnTo>
                  <a:pt x="14960055" y="3347427"/>
                </a:lnTo>
                <a:lnTo>
                  <a:pt x="14960055" y="3324669"/>
                </a:lnTo>
                <a:lnTo>
                  <a:pt x="14955364" y="3322576"/>
                </a:lnTo>
                <a:close/>
                <a:moveTo>
                  <a:pt x="13442499" y="3316508"/>
                </a:moveTo>
                <a:lnTo>
                  <a:pt x="13442940" y="3316704"/>
                </a:lnTo>
                <a:lnTo>
                  <a:pt x="13443019" y="3316565"/>
                </a:lnTo>
                <a:close/>
                <a:moveTo>
                  <a:pt x="11117842" y="3313729"/>
                </a:moveTo>
                <a:lnTo>
                  <a:pt x="11041234" y="3338683"/>
                </a:lnTo>
                <a:lnTo>
                  <a:pt x="11086152" y="3335775"/>
                </a:lnTo>
                <a:lnTo>
                  <a:pt x="11098590" y="3332772"/>
                </a:lnTo>
                <a:cubicBezTo>
                  <a:pt x="11129084" y="3332772"/>
                  <a:pt x="11129084" y="3332772"/>
                  <a:pt x="11129084" y="3332772"/>
                </a:cubicBezTo>
                <a:lnTo>
                  <a:pt x="11130500" y="3332907"/>
                </a:lnTo>
                <a:lnTo>
                  <a:pt x="11134479" y="3332647"/>
                </a:lnTo>
                <a:lnTo>
                  <a:pt x="11134109" y="3333241"/>
                </a:lnTo>
                <a:lnTo>
                  <a:pt x="11137351" y="3333544"/>
                </a:lnTo>
                <a:lnTo>
                  <a:pt x="11137351" y="3313729"/>
                </a:lnTo>
                <a:lnTo>
                  <a:pt x="11124863" y="3313729"/>
                </a:lnTo>
                <a:close/>
                <a:moveTo>
                  <a:pt x="1285383" y="3254189"/>
                </a:moveTo>
                <a:lnTo>
                  <a:pt x="1279248" y="3256036"/>
                </a:lnTo>
                <a:lnTo>
                  <a:pt x="1285472" y="3262000"/>
                </a:lnTo>
                <a:lnTo>
                  <a:pt x="1287774" y="3263242"/>
                </a:lnTo>
                <a:lnTo>
                  <a:pt x="1305226" y="3254189"/>
                </a:lnTo>
                <a:close/>
                <a:moveTo>
                  <a:pt x="9244670" y="3236402"/>
                </a:moveTo>
                <a:lnTo>
                  <a:pt x="9248228" y="3239164"/>
                </a:lnTo>
                <a:lnTo>
                  <a:pt x="9252122" y="3237282"/>
                </a:lnTo>
                <a:lnTo>
                  <a:pt x="9251478" y="3237431"/>
                </a:lnTo>
                <a:close/>
                <a:moveTo>
                  <a:pt x="9318659" y="3229851"/>
                </a:moveTo>
                <a:lnTo>
                  <a:pt x="9321485" y="3232075"/>
                </a:lnTo>
                <a:lnTo>
                  <a:pt x="9316595" y="3232075"/>
                </a:lnTo>
                <a:lnTo>
                  <a:pt x="9331292" y="3239164"/>
                </a:lnTo>
                <a:lnTo>
                  <a:pt x="9393117" y="3239164"/>
                </a:lnTo>
                <a:close/>
                <a:moveTo>
                  <a:pt x="16159794" y="3227185"/>
                </a:moveTo>
                <a:lnTo>
                  <a:pt x="16157232" y="3227395"/>
                </a:lnTo>
                <a:lnTo>
                  <a:pt x="16191478" y="3234883"/>
                </a:lnTo>
                <a:lnTo>
                  <a:pt x="16181466" y="3229566"/>
                </a:lnTo>
                <a:close/>
                <a:moveTo>
                  <a:pt x="13662313" y="3222701"/>
                </a:moveTo>
                <a:lnTo>
                  <a:pt x="13643889" y="3238096"/>
                </a:lnTo>
                <a:lnTo>
                  <a:pt x="13658643" y="3240388"/>
                </a:lnTo>
                <a:lnTo>
                  <a:pt x="13666309" y="3227185"/>
                </a:lnTo>
                <a:lnTo>
                  <a:pt x="13662732" y="3227185"/>
                </a:lnTo>
                <a:close/>
                <a:moveTo>
                  <a:pt x="12601686" y="3199417"/>
                </a:moveTo>
                <a:lnTo>
                  <a:pt x="12601686" y="3203684"/>
                </a:lnTo>
                <a:lnTo>
                  <a:pt x="12605142" y="3199555"/>
                </a:lnTo>
                <a:close/>
                <a:moveTo>
                  <a:pt x="5752029" y="3172182"/>
                </a:moveTo>
                <a:lnTo>
                  <a:pt x="5753132" y="3180926"/>
                </a:lnTo>
                <a:lnTo>
                  <a:pt x="5758780" y="3178976"/>
                </a:lnTo>
                <a:lnTo>
                  <a:pt x="5768161" y="3178976"/>
                </a:lnTo>
                <a:lnTo>
                  <a:pt x="5759829" y="3172182"/>
                </a:lnTo>
                <a:close/>
                <a:moveTo>
                  <a:pt x="10366822" y="3118866"/>
                </a:moveTo>
                <a:lnTo>
                  <a:pt x="10368452" y="3125140"/>
                </a:lnTo>
                <a:lnTo>
                  <a:pt x="10368452" y="3118866"/>
                </a:lnTo>
                <a:close/>
                <a:moveTo>
                  <a:pt x="10150877" y="3091912"/>
                </a:moveTo>
                <a:lnTo>
                  <a:pt x="10148298" y="3092165"/>
                </a:lnTo>
                <a:lnTo>
                  <a:pt x="10145554" y="3097471"/>
                </a:lnTo>
                <a:close/>
                <a:moveTo>
                  <a:pt x="18693368" y="3090752"/>
                </a:moveTo>
                <a:lnTo>
                  <a:pt x="18694122" y="3091442"/>
                </a:lnTo>
                <a:lnTo>
                  <a:pt x="18726084" y="3095610"/>
                </a:lnTo>
                <a:lnTo>
                  <a:pt x="18700554" y="3090752"/>
                </a:lnTo>
                <a:close/>
                <a:moveTo>
                  <a:pt x="6240200" y="3004076"/>
                </a:moveTo>
                <a:lnTo>
                  <a:pt x="6239638" y="3004407"/>
                </a:lnTo>
                <a:lnTo>
                  <a:pt x="6240528" y="3004344"/>
                </a:lnTo>
                <a:close/>
                <a:moveTo>
                  <a:pt x="11411847" y="2953838"/>
                </a:moveTo>
                <a:lnTo>
                  <a:pt x="11412506" y="2953945"/>
                </a:lnTo>
                <a:lnTo>
                  <a:pt x="11412762" y="2953863"/>
                </a:lnTo>
                <a:close/>
                <a:moveTo>
                  <a:pt x="16543796" y="2947707"/>
                </a:moveTo>
                <a:lnTo>
                  <a:pt x="16534838" y="2948315"/>
                </a:lnTo>
                <a:lnTo>
                  <a:pt x="16550998" y="2953543"/>
                </a:lnTo>
                <a:lnTo>
                  <a:pt x="16551710" y="2953664"/>
                </a:lnTo>
                <a:lnTo>
                  <a:pt x="16550910" y="2947707"/>
                </a:lnTo>
                <a:close/>
                <a:moveTo>
                  <a:pt x="9618955" y="2938013"/>
                </a:moveTo>
                <a:lnTo>
                  <a:pt x="9639799" y="2952814"/>
                </a:lnTo>
                <a:lnTo>
                  <a:pt x="9628414" y="2941717"/>
                </a:lnTo>
                <a:close/>
                <a:moveTo>
                  <a:pt x="9508936" y="2917582"/>
                </a:moveTo>
                <a:lnTo>
                  <a:pt x="9511882" y="2920550"/>
                </a:lnTo>
                <a:lnTo>
                  <a:pt x="9520935" y="2922066"/>
                </a:lnTo>
                <a:lnTo>
                  <a:pt x="9521707" y="2919991"/>
                </a:lnTo>
                <a:lnTo>
                  <a:pt x="9520522" y="2919991"/>
                </a:lnTo>
                <a:close/>
                <a:moveTo>
                  <a:pt x="9582308" y="2898678"/>
                </a:moveTo>
                <a:lnTo>
                  <a:pt x="9582215" y="2898984"/>
                </a:lnTo>
                <a:lnTo>
                  <a:pt x="9584639" y="2898984"/>
                </a:lnTo>
                <a:cubicBezTo>
                  <a:pt x="9584639" y="2912443"/>
                  <a:pt x="9591537" y="2919169"/>
                  <a:pt x="9601852" y="2925899"/>
                </a:cubicBezTo>
                <a:lnTo>
                  <a:pt x="9604920" y="2928091"/>
                </a:lnTo>
                <a:lnTo>
                  <a:pt x="9614479" y="2928091"/>
                </a:lnTo>
                <a:lnTo>
                  <a:pt x="9612208" y="2925899"/>
                </a:lnTo>
                <a:cubicBezTo>
                  <a:pt x="9605312" y="2919169"/>
                  <a:pt x="9598418" y="2912443"/>
                  <a:pt x="9584639" y="2898984"/>
                </a:cubicBezTo>
                <a:close/>
                <a:moveTo>
                  <a:pt x="19249796" y="2894333"/>
                </a:moveTo>
                <a:lnTo>
                  <a:pt x="19243170" y="2911831"/>
                </a:lnTo>
                <a:lnTo>
                  <a:pt x="19251688" y="2926657"/>
                </a:lnTo>
                <a:lnTo>
                  <a:pt x="19251688" y="2894504"/>
                </a:lnTo>
                <a:close/>
                <a:moveTo>
                  <a:pt x="13239849" y="2798679"/>
                </a:moveTo>
                <a:lnTo>
                  <a:pt x="13220639" y="2805110"/>
                </a:lnTo>
                <a:lnTo>
                  <a:pt x="13218789" y="2817779"/>
                </a:lnTo>
                <a:lnTo>
                  <a:pt x="13227180" y="2817779"/>
                </a:lnTo>
                <a:lnTo>
                  <a:pt x="13234077" y="2819821"/>
                </a:lnTo>
                <a:lnTo>
                  <a:pt x="13231098" y="2816060"/>
                </a:lnTo>
                <a:close/>
                <a:moveTo>
                  <a:pt x="11433246" y="2731409"/>
                </a:moveTo>
                <a:lnTo>
                  <a:pt x="11425303" y="2732776"/>
                </a:lnTo>
                <a:cubicBezTo>
                  <a:pt x="11401068" y="2732776"/>
                  <a:pt x="11380335" y="2732776"/>
                  <a:pt x="11366463" y="2746469"/>
                </a:cubicBezTo>
                <a:lnTo>
                  <a:pt x="11357801" y="2763046"/>
                </a:lnTo>
                <a:lnTo>
                  <a:pt x="11373253" y="2761729"/>
                </a:lnTo>
                <a:lnTo>
                  <a:pt x="11384815" y="2768299"/>
                </a:lnTo>
                <a:lnTo>
                  <a:pt x="11384815" y="2761985"/>
                </a:lnTo>
                <a:lnTo>
                  <a:pt x="11397470" y="2753985"/>
                </a:lnTo>
                <a:close/>
                <a:moveTo>
                  <a:pt x="1636217" y="2716384"/>
                </a:moveTo>
                <a:lnTo>
                  <a:pt x="1639017" y="2724932"/>
                </a:lnTo>
                <a:lnTo>
                  <a:pt x="1637576" y="2726288"/>
                </a:lnTo>
                <a:lnTo>
                  <a:pt x="1650658" y="2722345"/>
                </a:lnTo>
                <a:close/>
                <a:moveTo>
                  <a:pt x="13568576" y="2702932"/>
                </a:moveTo>
                <a:lnTo>
                  <a:pt x="13560505" y="2704957"/>
                </a:lnTo>
                <a:lnTo>
                  <a:pt x="13560505" y="2718516"/>
                </a:lnTo>
                <a:lnTo>
                  <a:pt x="13564851" y="2710128"/>
                </a:lnTo>
                <a:close/>
                <a:moveTo>
                  <a:pt x="8126811" y="2678139"/>
                </a:moveTo>
                <a:lnTo>
                  <a:pt x="8115622" y="2692957"/>
                </a:lnTo>
                <a:lnTo>
                  <a:pt x="8091981" y="2692957"/>
                </a:lnTo>
                <a:lnTo>
                  <a:pt x="8093621" y="2695598"/>
                </a:lnTo>
                <a:lnTo>
                  <a:pt x="8117091" y="2695598"/>
                </a:lnTo>
                <a:lnTo>
                  <a:pt x="8137130" y="2696452"/>
                </a:lnTo>
                <a:close/>
                <a:moveTo>
                  <a:pt x="8138539" y="2662609"/>
                </a:moveTo>
                <a:lnTo>
                  <a:pt x="8128621" y="2675744"/>
                </a:lnTo>
                <a:lnTo>
                  <a:pt x="8150261" y="2664232"/>
                </a:lnTo>
                <a:close/>
                <a:moveTo>
                  <a:pt x="735059" y="2657313"/>
                </a:moveTo>
                <a:lnTo>
                  <a:pt x="746198" y="2657313"/>
                </a:lnTo>
                <a:lnTo>
                  <a:pt x="746198" y="2668452"/>
                </a:lnTo>
                <a:lnTo>
                  <a:pt x="735059" y="2668452"/>
                </a:lnTo>
                <a:close/>
                <a:moveTo>
                  <a:pt x="7923011" y="2640716"/>
                </a:moveTo>
                <a:lnTo>
                  <a:pt x="7921769" y="2648168"/>
                </a:lnTo>
                <a:lnTo>
                  <a:pt x="7926910" y="2647730"/>
                </a:lnTo>
                <a:lnTo>
                  <a:pt x="7958480" y="2643833"/>
                </a:lnTo>
                <a:lnTo>
                  <a:pt x="7924530" y="2641118"/>
                </a:lnTo>
                <a:close/>
                <a:moveTo>
                  <a:pt x="10441601" y="2609556"/>
                </a:moveTo>
                <a:lnTo>
                  <a:pt x="10440779" y="2609606"/>
                </a:lnTo>
                <a:lnTo>
                  <a:pt x="10441007" y="2609623"/>
                </a:lnTo>
                <a:close/>
                <a:moveTo>
                  <a:pt x="19850806" y="2599207"/>
                </a:moveTo>
                <a:lnTo>
                  <a:pt x="19839230" y="2603616"/>
                </a:lnTo>
                <a:lnTo>
                  <a:pt x="19841552" y="2608065"/>
                </a:lnTo>
                <a:lnTo>
                  <a:pt x="19827934" y="2617097"/>
                </a:lnTo>
                <a:lnTo>
                  <a:pt x="19845866" y="2627755"/>
                </a:lnTo>
                <a:lnTo>
                  <a:pt x="19848976" y="2628011"/>
                </a:lnTo>
                <a:close/>
                <a:moveTo>
                  <a:pt x="20785330" y="2515104"/>
                </a:moveTo>
                <a:lnTo>
                  <a:pt x="20814460" y="2529158"/>
                </a:lnTo>
                <a:cubicBezTo>
                  <a:pt x="20840044" y="2537602"/>
                  <a:pt x="20864656" y="2544097"/>
                  <a:pt x="20885382" y="2554489"/>
                </a:cubicBezTo>
                <a:lnTo>
                  <a:pt x="20906642" y="2564019"/>
                </a:lnTo>
                <a:lnTo>
                  <a:pt x="20909714" y="2564510"/>
                </a:lnTo>
                <a:lnTo>
                  <a:pt x="20885382" y="2554489"/>
                </a:lnTo>
                <a:lnTo>
                  <a:pt x="20821842" y="2527603"/>
                </a:lnTo>
                <a:close/>
                <a:moveTo>
                  <a:pt x="9965152" y="2502521"/>
                </a:moveTo>
                <a:lnTo>
                  <a:pt x="9973658" y="2511738"/>
                </a:lnTo>
                <a:lnTo>
                  <a:pt x="10022405" y="2511738"/>
                </a:lnTo>
                <a:close/>
                <a:moveTo>
                  <a:pt x="6152948" y="2416162"/>
                </a:moveTo>
                <a:lnTo>
                  <a:pt x="6107923" y="2424393"/>
                </a:lnTo>
                <a:lnTo>
                  <a:pt x="6098339" y="2432390"/>
                </a:lnTo>
                <a:lnTo>
                  <a:pt x="6102390" y="2431593"/>
                </a:lnTo>
                <a:close/>
                <a:moveTo>
                  <a:pt x="1511207" y="2358130"/>
                </a:moveTo>
                <a:lnTo>
                  <a:pt x="1514242" y="2359742"/>
                </a:lnTo>
                <a:lnTo>
                  <a:pt x="1514022" y="2358130"/>
                </a:lnTo>
                <a:close/>
                <a:moveTo>
                  <a:pt x="1485780" y="2358130"/>
                </a:moveTo>
                <a:lnTo>
                  <a:pt x="1497171" y="2364543"/>
                </a:lnTo>
                <a:lnTo>
                  <a:pt x="1508388" y="2358130"/>
                </a:lnTo>
                <a:close/>
                <a:moveTo>
                  <a:pt x="15157658" y="2267206"/>
                </a:moveTo>
                <a:lnTo>
                  <a:pt x="15301095" y="2279846"/>
                </a:lnTo>
                <a:lnTo>
                  <a:pt x="15276255" y="2274291"/>
                </a:lnTo>
                <a:lnTo>
                  <a:pt x="15216270" y="2268384"/>
                </a:lnTo>
                <a:close/>
                <a:moveTo>
                  <a:pt x="13402859" y="2223177"/>
                </a:moveTo>
                <a:lnTo>
                  <a:pt x="13395240" y="2227220"/>
                </a:lnTo>
                <a:lnTo>
                  <a:pt x="13399015" y="2229725"/>
                </a:lnTo>
                <a:lnTo>
                  <a:pt x="13409613" y="2229725"/>
                </a:lnTo>
                <a:close/>
                <a:moveTo>
                  <a:pt x="14677832" y="2216758"/>
                </a:moveTo>
                <a:lnTo>
                  <a:pt x="14940307" y="2248053"/>
                </a:lnTo>
                <a:lnTo>
                  <a:pt x="14992563" y="2252658"/>
                </a:lnTo>
                <a:lnTo>
                  <a:pt x="14918265" y="2242206"/>
                </a:lnTo>
                <a:lnTo>
                  <a:pt x="14863792" y="2233907"/>
                </a:lnTo>
                <a:lnTo>
                  <a:pt x="14685782" y="2216936"/>
                </a:lnTo>
                <a:close/>
                <a:moveTo>
                  <a:pt x="14187391" y="2215288"/>
                </a:moveTo>
                <a:lnTo>
                  <a:pt x="14197715" y="2218345"/>
                </a:lnTo>
                <a:lnTo>
                  <a:pt x="14198359" y="2215288"/>
                </a:lnTo>
                <a:close/>
                <a:moveTo>
                  <a:pt x="4108314" y="2215103"/>
                </a:moveTo>
                <a:lnTo>
                  <a:pt x="4060410" y="2225594"/>
                </a:lnTo>
                <a:lnTo>
                  <a:pt x="4109887" y="2215103"/>
                </a:lnTo>
                <a:close/>
                <a:moveTo>
                  <a:pt x="10242236" y="2213459"/>
                </a:moveTo>
                <a:lnTo>
                  <a:pt x="10357694" y="2224551"/>
                </a:lnTo>
                <a:lnTo>
                  <a:pt x="10336445" y="2217701"/>
                </a:lnTo>
                <a:close/>
                <a:moveTo>
                  <a:pt x="583541" y="2205220"/>
                </a:moveTo>
                <a:cubicBezTo>
                  <a:pt x="583541" y="2228935"/>
                  <a:pt x="609967" y="2228935"/>
                  <a:pt x="609967" y="2228935"/>
                </a:cubicBezTo>
                <a:cubicBezTo>
                  <a:pt x="609967" y="2252651"/>
                  <a:pt x="583541" y="2276366"/>
                  <a:pt x="557114" y="2276366"/>
                </a:cubicBezTo>
                <a:cubicBezTo>
                  <a:pt x="530687" y="2276366"/>
                  <a:pt x="504260" y="2276366"/>
                  <a:pt x="477833" y="2276366"/>
                </a:cubicBezTo>
                <a:lnTo>
                  <a:pt x="508189" y="2259031"/>
                </a:lnTo>
                <a:lnTo>
                  <a:pt x="499082" y="2259031"/>
                </a:lnTo>
                <a:cubicBezTo>
                  <a:pt x="486143" y="2260526"/>
                  <a:pt x="474815" y="2265010"/>
                  <a:pt x="468345" y="2276964"/>
                </a:cubicBezTo>
                <a:cubicBezTo>
                  <a:pt x="468345" y="2276964"/>
                  <a:pt x="442459" y="2276964"/>
                  <a:pt x="416574" y="2276964"/>
                </a:cubicBezTo>
                <a:cubicBezTo>
                  <a:pt x="416574" y="2253056"/>
                  <a:pt x="442459" y="2229149"/>
                  <a:pt x="442459" y="2229149"/>
                </a:cubicBezTo>
                <a:cubicBezTo>
                  <a:pt x="494228" y="2229149"/>
                  <a:pt x="546000" y="2205242"/>
                  <a:pt x="571886" y="2205242"/>
                </a:cubicBezTo>
                <a:lnTo>
                  <a:pt x="570992" y="2229996"/>
                </a:lnTo>
                <a:close/>
                <a:moveTo>
                  <a:pt x="8727175" y="2197085"/>
                </a:moveTo>
                <a:lnTo>
                  <a:pt x="8727175" y="2208519"/>
                </a:lnTo>
                <a:lnTo>
                  <a:pt x="8765837" y="2205494"/>
                </a:lnTo>
                <a:lnTo>
                  <a:pt x="8776929" y="2205989"/>
                </a:lnTo>
                <a:lnTo>
                  <a:pt x="8778427" y="2204644"/>
                </a:lnTo>
                <a:lnTo>
                  <a:pt x="8800687" y="2206046"/>
                </a:lnTo>
                <a:lnTo>
                  <a:pt x="8768495" y="2197085"/>
                </a:lnTo>
                <a:close/>
                <a:moveTo>
                  <a:pt x="5670154" y="2195331"/>
                </a:moveTo>
                <a:lnTo>
                  <a:pt x="5667745" y="2195921"/>
                </a:lnTo>
                <a:lnTo>
                  <a:pt x="5673571" y="2195921"/>
                </a:lnTo>
                <a:close/>
                <a:moveTo>
                  <a:pt x="14245736" y="2188366"/>
                </a:moveTo>
                <a:lnTo>
                  <a:pt x="14237302" y="2193057"/>
                </a:lnTo>
                <a:lnTo>
                  <a:pt x="14279767" y="2196694"/>
                </a:lnTo>
                <a:lnTo>
                  <a:pt x="14323308" y="2198427"/>
                </a:lnTo>
                <a:close/>
                <a:moveTo>
                  <a:pt x="6818840" y="2179117"/>
                </a:moveTo>
                <a:lnTo>
                  <a:pt x="6814598" y="2195761"/>
                </a:lnTo>
                <a:lnTo>
                  <a:pt x="6831449" y="2197085"/>
                </a:lnTo>
                <a:lnTo>
                  <a:pt x="6850192" y="2194840"/>
                </a:lnTo>
                <a:lnTo>
                  <a:pt x="6833477" y="2190783"/>
                </a:lnTo>
                <a:close/>
                <a:moveTo>
                  <a:pt x="13380290" y="2161448"/>
                </a:moveTo>
                <a:lnTo>
                  <a:pt x="13382168" y="2161815"/>
                </a:lnTo>
                <a:lnTo>
                  <a:pt x="13382645" y="2161448"/>
                </a:lnTo>
                <a:close/>
                <a:moveTo>
                  <a:pt x="4965148" y="2132594"/>
                </a:moveTo>
                <a:lnTo>
                  <a:pt x="4969618" y="2141690"/>
                </a:lnTo>
                <a:lnTo>
                  <a:pt x="5002942" y="2141690"/>
                </a:lnTo>
                <a:lnTo>
                  <a:pt x="5003073" y="2141609"/>
                </a:lnTo>
                <a:lnTo>
                  <a:pt x="4988283" y="2138523"/>
                </a:lnTo>
                <a:close/>
                <a:moveTo>
                  <a:pt x="1571189" y="2116669"/>
                </a:moveTo>
                <a:lnTo>
                  <a:pt x="1563242" y="2119893"/>
                </a:lnTo>
                <a:lnTo>
                  <a:pt x="1564833" y="2122965"/>
                </a:lnTo>
                <a:close/>
                <a:moveTo>
                  <a:pt x="4339241" y="2112559"/>
                </a:moveTo>
                <a:lnTo>
                  <a:pt x="4339683" y="2113324"/>
                </a:lnTo>
                <a:cubicBezTo>
                  <a:pt x="4339683" y="2113324"/>
                  <a:pt x="4347288" y="2120854"/>
                  <a:pt x="4351088" y="2128385"/>
                </a:cubicBezTo>
                <a:lnTo>
                  <a:pt x="4341768" y="2140690"/>
                </a:lnTo>
                <a:lnTo>
                  <a:pt x="4350074" y="2138523"/>
                </a:lnTo>
                <a:lnTo>
                  <a:pt x="4360740" y="2135612"/>
                </a:lnTo>
                <a:lnTo>
                  <a:pt x="4359234" y="2129335"/>
                </a:lnTo>
                <a:lnTo>
                  <a:pt x="4351582" y="2129335"/>
                </a:lnTo>
                <a:lnTo>
                  <a:pt x="4348526" y="2118086"/>
                </a:lnTo>
                <a:close/>
                <a:moveTo>
                  <a:pt x="5264178" y="2104000"/>
                </a:moveTo>
                <a:lnTo>
                  <a:pt x="5260321" y="2104107"/>
                </a:lnTo>
                <a:lnTo>
                  <a:pt x="5255335" y="2111861"/>
                </a:lnTo>
                <a:close/>
                <a:moveTo>
                  <a:pt x="1894969" y="2065719"/>
                </a:moveTo>
                <a:lnTo>
                  <a:pt x="1899895" y="2071364"/>
                </a:lnTo>
                <a:lnTo>
                  <a:pt x="1904888" y="2068072"/>
                </a:lnTo>
                <a:lnTo>
                  <a:pt x="1904179" y="2068072"/>
                </a:lnTo>
                <a:close/>
                <a:moveTo>
                  <a:pt x="5088827" y="2058616"/>
                </a:moveTo>
                <a:lnTo>
                  <a:pt x="5076325" y="2060367"/>
                </a:lnTo>
                <a:lnTo>
                  <a:pt x="5088318" y="2064090"/>
                </a:lnTo>
                <a:close/>
                <a:moveTo>
                  <a:pt x="14387607" y="2042449"/>
                </a:moveTo>
                <a:lnTo>
                  <a:pt x="14415720" y="2053428"/>
                </a:lnTo>
                <a:lnTo>
                  <a:pt x="14425379" y="2055766"/>
                </a:lnTo>
                <a:lnTo>
                  <a:pt x="14427709" y="2043567"/>
                </a:lnTo>
                <a:lnTo>
                  <a:pt x="14413560" y="2043567"/>
                </a:lnTo>
                <a:close/>
                <a:moveTo>
                  <a:pt x="1275952" y="2019061"/>
                </a:moveTo>
                <a:lnTo>
                  <a:pt x="1276959" y="2020257"/>
                </a:lnTo>
                <a:lnTo>
                  <a:pt x="1260821" y="2039385"/>
                </a:lnTo>
                <a:lnTo>
                  <a:pt x="1272490" y="2041503"/>
                </a:lnTo>
                <a:lnTo>
                  <a:pt x="1291493" y="2033108"/>
                </a:lnTo>
                <a:lnTo>
                  <a:pt x="1324479" y="2019061"/>
                </a:lnTo>
                <a:close/>
                <a:moveTo>
                  <a:pt x="1455221" y="2016649"/>
                </a:moveTo>
                <a:lnTo>
                  <a:pt x="1455221" y="2035072"/>
                </a:lnTo>
                <a:lnTo>
                  <a:pt x="1460044" y="2036335"/>
                </a:lnTo>
                <a:lnTo>
                  <a:pt x="1460044" y="2016649"/>
                </a:lnTo>
                <a:close/>
                <a:moveTo>
                  <a:pt x="1405172" y="1999926"/>
                </a:moveTo>
                <a:lnTo>
                  <a:pt x="1388759" y="2009200"/>
                </a:lnTo>
                <a:lnTo>
                  <a:pt x="1413350" y="2009200"/>
                </a:lnTo>
                <a:lnTo>
                  <a:pt x="1428325" y="2009200"/>
                </a:lnTo>
                <a:lnTo>
                  <a:pt x="1430524" y="2009200"/>
                </a:lnTo>
                <a:close/>
                <a:moveTo>
                  <a:pt x="1253618" y="1994556"/>
                </a:moveTo>
                <a:lnTo>
                  <a:pt x="1256788" y="1996350"/>
                </a:lnTo>
                <a:lnTo>
                  <a:pt x="1264038" y="2004940"/>
                </a:lnTo>
                <a:lnTo>
                  <a:pt x="1265102" y="1998311"/>
                </a:lnTo>
                <a:cubicBezTo>
                  <a:pt x="1268443" y="1995346"/>
                  <a:pt x="1275123" y="1995346"/>
                  <a:pt x="1288479" y="1995346"/>
                </a:cubicBezTo>
                <a:lnTo>
                  <a:pt x="1289931" y="1994556"/>
                </a:lnTo>
                <a:lnTo>
                  <a:pt x="1253692" y="1994556"/>
                </a:lnTo>
                <a:close/>
                <a:moveTo>
                  <a:pt x="1153102" y="1994556"/>
                </a:moveTo>
                <a:lnTo>
                  <a:pt x="1151914" y="1995866"/>
                </a:lnTo>
                <a:lnTo>
                  <a:pt x="1159291" y="1994556"/>
                </a:lnTo>
                <a:close/>
                <a:moveTo>
                  <a:pt x="10945676" y="1965795"/>
                </a:moveTo>
                <a:lnTo>
                  <a:pt x="10844008" y="1974183"/>
                </a:lnTo>
                <a:lnTo>
                  <a:pt x="10854958" y="1974820"/>
                </a:lnTo>
                <a:lnTo>
                  <a:pt x="11224158" y="1974820"/>
                </a:lnTo>
                <a:lnTo>
                  <a:pt x="11119647" y="1969325"/>
                </a:lnTo>
                <a:close/>
                <a:moveTo>
                  <a:pt x="1161270" y="1945678"/>
                </a:moveTo>
                <a:lnTo>
                  <a:pt x="1161270" y="1947126"/>
                </a:lnTo>
                <a:lnTo>
                  <a:pt x="1162953" y="1947126"/>
                </a:lnTo>
                <a:close/>
                <a:moveTo>
                  <a:pt x="13486961" y="1940763"/>
                </a:moveTo>
                <a:lnTo>
                  <a:pt x="13476876" y="1955329"/>
                </a:lnTo>
                <a:lnTo>
                  <a:pt x="13497118" y="1947937"/>
                </a:lnTo>
                <a:lnTo>
                  <a:pt x="13506050" y="1947937"/>
                </a:lnTo>
                <a:lnTo>
                  <a:pt x="13489549" y="1940763"/>
                </a:lnTo>
                <a:close/>
                <a:moveTo>
                  <a:pt x="6631988" y="1934386"/>
                </a:moveTo>
                <a:lnTo>
                  <a:pt x="6633859" y="1946795"/>
                </a:lnTo>
                <a:lnTo>
                  <a:pt x="6652429" y="1943884"/>
                </a:lnTo>
                <a:close/>
                <a:moveTo>
                  <a:pt x="13728284" y="1926539"/>
                </a:moveTo>
                <a:lnTo>
                  <a:pt x="13720586" y="1947937"/>
                </a:lnTo>
                <a:lnTo>
                  <a:pt x="13746807" y="1947937"/>
                </a:lnTo>
                <a:lnTo>
                  <a:pt x="13792500" y="1953211"/>
                </a:lnTo>
                <a:lnTo>
                  <a:pt x="13749650" y="1933592"/>
                </a:lnTo>
                <a:close/>
                <a:moveTo>
                  <a:pt x="5922085" y="1916468"/>
                </a:moveTo>
                <a:lnTo>
                  <a:pt x="5910690" y="1925418"/>
                </a:lnTo>
                <a:lnTo>
                  <a:pt x="5940188" y="1925418"/>
                </a:lnTo>
                <a:close/>
                <a:moveTo>
                  <a:pt x="14592153" y="1909785"/>
                </a:moveTo>
                <a:lnTo>
                  <a:pt x="14593491" y="1915418"/>
                </a:lnTo>
                <a:lnTo>
                  <a:pt x="14607360" y="1914859"/>
                </a:lnTo>
                <a:close/>
                <a:moveTo>
                  <a:pt x="9214072" y="1907037"/>
                </a:moveTo>
                <a:lnTo>
                  <a:pt x="9145329" y="1910272"/>
                </a:lnTo>
                <a:lnTo>
                  <a:pt x="9029924" y="1918674"/>
                </a:lnTo>
                <a:lnTo>
                  <a:pt x="9157709" y="1922044"/>
                </a:lnTo>
                <a:lnTo>
                  <a:pt x="9231058" y="1909788"/>
                </a:lnTo>
                <a:close/>
                <a:moveTo>
                  <a:pt x="6747197" y="1907037"/>
                </a:moveTo>
                <a:lnTo>
                  <a:pt x="6735353" y="1912005"/>
                </a:lnTo>
                <a:lnTo>
                  <a:pt x="6731951" y="1920695"/>
                </a:lnTo>
                <a:lnTo>
                  <a:pt x="6751563" y="1907560"/>
                </a:lnTo>
                <a:close/>
                <a:moveTo>
                  <a:pt x="6699844" y="1904507"/>
                </a:moveTo>
                <a:lnTo>
                  <a:pt x="6683962" y="1907037"/>
                </a:lnTo>
                <a:lnTo>
                  <a:pt x="6677763" y="1908852"/>
                </a:lnTo>
                <a:lnTo>
                  <a:pt x="6682386" y="1910368"/>
                </a:lnTo>
                <a:lnTo>
                  <a:pt x="6702393" y="1910368"/>
                </a:lnTo>
                <a:close/>
                <a:moveTo>
                  <a:pt x="6587863" y="1899653"/>
                </a:moveTo>
                <a:lnTo>
                  <a:pt x="6585728" y="1900041"/>
                </a:lnTo>
                <a:lnTo>
                  <a:pt x="6593208" y="1901055"/>
                </a:lnTo>
                <a:lnTo>
                  <a:pt x="6594023" y="1900852"/>
                </a:lnTo>
                <a:close/>
                <a:moveTo>
                  <a:pt x="9995035" y="1893977"/>
                </a:moveTo>
                <a:lnTo>
                  <a:pt x="9995035" y="1894927"/>
                </a:lnTo>
                <a:lnTo>
                  <a:pt x="9995828" y="1894927"/>
                </a:lnTo>
                <a:close/>
                <a:moveTo>
                  <a:pt x="9996519" y="1887386"/>
                </a:moveTo>
                <a:lnTo>
                  <a:pt x="9995035" y="1887436"/>
                </a:lnTo>
                <a:lnTo>
                  <a:pt x="9995035" y="1889286"/>
                </a:lnTo>
                <a:close/>
                <a:moveTo>
                  <a:pt x="14586459" y="1885824"/>
                </a:moveTo>
                <a:lnTo>
                  <a:pt x="14587669" y="1890923"/>
                </a:lnTo>
                <a:lnTo>
                  <a:pt x="14590082" y="1891895"/>
                </a:lnTo>
                <a:lnTo>
                  <a:pt x="14613908" y="1892375"/>
                </a:lnTo>
                <a:lnTo>
                  <a:pt x="14591338" y="1886859"/>
                </a:lnTo>
                <a:close/>
                <a:moveTo>
                  <a:pt x="13438175" y="1807009"/>
                </a:moveTo>
                <a:lnTo>
                  <a:pt x="13488011" y="1810518"/>
                </a:lnTo>
                <a:lnTo>
                  <a:pt x="13466784" y="1807009"/>
                </a:lnTo>
                <a:close/>
                <a:moveTo>
                  <a:pt x="1523968" y="1747746"/>
                </a:moveTo>
                <a:lnTo>
                  <a:pt x="1523829" y="1747757"/>
                </a:lnTo>
                <a:lnTo>
                  <a:pt x="1515986" y="1749875"/>
                </a:lnTo>
                <a:lnTo>
                  <a:pt x="1515847" y="1749953"/>
                </a:lnTo>
                <a:close/>
                <a:moveTo>
                  <a:pt x="3062908" y="1734697"/>
                </a:moveTo>
                <a:lnTo>
                  <a:pt x="3029467" y="1753882"/>
                </a:lnTo>
                <a:lnTo>
                  <a:pt x="3065477" y="1753882"/>
                </a:lnTo>
                <a:lnTo>
                  <a:pt x="3075997" y="1753106"/>
                </a:lnTo>
                <a:lnTo>
                  <a:pt x="3063129" y="1741536"/>
                </a:lnTo>
                <a:lnTo>
                  <a:pt x="3067040" y="1734697"/>
                </a:lnTo>
                <a:close/>
                <a:moveTo>
                  <a:pt x="1987065" y="1728440"/>
                </a:moveTo>
                <a:lnTo>
                  <a:pt x="2014019" y="1744120"/>
                </a:lnTo>
                <a:lnTo>
                  <a:pt x="2011075" y="1754789"/>
                </a:lnTo>
                <a:lnTo>
                  <a:pt x="2010228" y="1757864"/>
                </a:lnTo>
                <a:lnTo>
                  <a:pt x="1995203" y="1765647"/>
                </a:lnTo>
                <a:lnTo>
                  <a:pt x="2007054" y="1762565"/>
                </a:lnTo>
                <a:lnTo>
                  <a:pt x="2022527" y="1748754"/>
                </a:lnTo>
                <a:lnTo>
                  <a:pt x="2022527" y="1739109"/>
                </a:lnTo>
                <a:close/>
                <a:moveTo>
                  <a:pt x="5250502" y="1610068"/>
                </a:moveTo>
                <a:lnTo>
                  <a:pt x="5245004" y="1610890"/>
                </a:lnTo>
                <a:lnTo>
                  <a:pt x="5252516" y="1610890"/>
                </a:lnTo>
                <a:close/>
                <a:moveTo>
                  <a:pt x="12645202" y="1572256"/>
                </a:moveTo>
                <a:lnTo>
                  <a:pt x="12636640" y="1581708"/>
                </a:lnTo>
                <a:lnTo>
                  <a:pt x="12653561" y="1581708"/>
                </a:lnTo>
                <a:close/>
                <a:moveTo>
                  <a:pt x="4557916" y="1563790"/>
                </a:moveTo>
                <a:cubicBezTo>
                  <a:pt x="4530308" y="1563790"/>
                  <a:pt x="4502696" y="1563790"/>
                  <a:pt x="4475087" y="1590217"/>
                </a:cubicBezTo>
                <a:lnTo>
                  <a:pt x="4420889" y="1590217"/>
                </a:lnTo>
                <a:lnTo>
                  <a:pt x="4381077" y="1603014"/>
                </a:lnTo>
                <a:cubicBezTo>
                  <a:pt x="4070987" y="1687213"/>
                  <a:pt x="3735975" y="1741536"/>
                  <a:pt x="3398184" y="1795860"/>
                </a:cubicBezTo>
                <a:cubicBezTo>
                  <a:pt x="3315113" y="1795860"/>
                  <a:pt x="3232039" y="1823020"/>
                  <a:pt x="3146200" y="1795860"/>
                </a:cubicBezTo>
                <a:lnTo>
                  <a:pt x="3104805" y="1778942"/>
                </a:lnTo>
                <a:lnTo>
                  <a:pt x="3066809" y="1798515"/>
                </a:lnTo>
                <a:lnTo>
                  <a:pt x="3043253" y="1796622"/>
                </a:lnTo>
                <a:lnTo>
                  <a:pt x="3045104" y="1806390"/>
                </a:lnTo>
                <a:lnTo>
                  <a:pt x="2985741" y="1806390"/>
                </a:lnTo>
                <a:lnTo>
                  <a:pt x="3107830" y="1827696"/>
                </a:lnTo>
                <a:cubicBezTo>
                  <a:pt x="3242355" y="1834105"/>
                  <a:pt x="3389725" y="1798212"/>
                  <a:pt x="3537090" y="1777704"/>
                </a:cubicBezTo>
                <a:cubicBezTo>
                  <a:pt x="3761227" y="1750358"/>
                  <a:pt x="4013037" y="1723010"/>
                  <a:pt x="4264847" y="1640971"/>
                </a:cubicBezTo>
                <a:cubicBezTo>
                  <a:pt x="4292519" y="1640971"/>
                  <a:pt x="4320882" y="1647808"/>
                  <a:pt x="4349245" y="1654644"/>
                </a:cubicBezTo>
                <a:lnTo>
                  <a:pt x="4395038" y="1662064"/>
                </a:lnTo>
                <a:lnTo>
                  <a:pt x="4457194" y="1641601"/>
                </a:lnTo>
                <a:cubicBezTo>
                  <a:pt x="4457194" y="1641601"/>
                  <a:pt x="4457194" y="1647530"/>
                  <a:pt x="4457194" y="1656423"/>
                </a:cubicBezTo>
                <a:lnTo>
                  <a:pt x="4457194" y="1663437"/>
                </a:lnTo>
                <a:lnTo>
                  <a:pt x="4469625" y="1660861"/>
                </a:lnTo>
                <a:lnTo>
                  <a:pt x="4463903" y="1639882"/>
                </a:lnTo>
                <a:cubicBezTo>
                  <a:pt x="4467184" y="1630039"/>
                  <a:pt x="4473749" y="1623473"/>
                  <a:pt x="4473749" y="1623473"/>
                </a:cubicBezTo>
                <a:cubicBezTo>
                  <a:pt x="4526258" y="1594594"/>
                  <a:pt x="4552514" y="1594594"/>
                  <a:pt x="4607649" y="1594594"/>
                </a:cubicBezTo>
                <a:cubicBezTo>
                  <a:pt x="4607649" y="1594594"/>
                  <a:pt x="4633901" y="1623473"/>
                  <a:pt x="4633901" y="1594594"/>
                </a:cubicBezTo>
                <a:cubicBezTo>
                  <a:pt x="4647029" y="1581466"/>
                  <a:pt x="4660157" y="1574901"/>
                  <a:pt x="4676567" y="1571619"/>
                </a:cubicBezTo>
                <a:lnTo>
                  <a:pt x="4715139" y="1569587"/>
                </a:lnTo>
                <a:lnTo>
                  <a:pt x="4715413" y="1567698"/>
                </a:lnTo>
                <a:lnTo>
                  <a:pt x="4712428" y="1567442"/>
                </a:lnTo>
                <a:lnTo>
                  <a:pt x="4709662" y="1563790"/>
                </a:lnTo>
                <a:lnTo>
                  <a:pt x="4585524" y="1563790"/>
                </a:lnTo>
                <a:close/>
                <a:moveTo>
                  <a:pt x="1677829" y="1535595"/>
                </a:moveTo>
                <a:lnTo>
                  <a:pt x="1677829" y="1545559"/>
                </a:lnTo>
                <a:cubicBezTo>
                  <a:pt x="1677829" y="1548993"/>
                  <a:pt x="1677829" y="1548993"/>
                  <a:pt x="1677829" y="1548993"/>
                </a:cubicBezTo>
                <a:lnTo>
                  <a:pt x="1689533" y="1551328"/>
                </a:lnTo>
                <a:lnTo>
                  <a:pt x="1681765" y="1536143"/>
                </a:lnTo>
                <a:close/>
                <a:moveTo>
                  <a:pt x="12702639" y="1461620"/>
                </a:moveTo>
                <a:lnTo>
                  <a:pt x="12703344" y="1464364"/>
                </a:lnTo>
                <a:lnTo>
                  <a:pt x="12758400" y="1469101"/>
                </a:lnTo>
                <a:lnTo>
                  <a:pt x="12766625" y="1461620"/>
                </a:lnTo>
                <a:close/>
                <a:moveTo>
                  <a:pt x="3791028" y="1447677"/>
                </a:moveTo>
                <a:lnTo>
                  <a:pt x="3775159" y="1458129"/>
                </a:lnTo>
                <a:lnTo>
                  <a:pt x="3767804" y="1460645"/>
                </a:lnTo>
                <a:lnTo>
                  <a:pt x="3785950" y="1462876"/>
                </a:lnTo>
                <a:lnTo>
                  <a:pt x="3787672" y="1462876"/>
                </a:lnTo>
                <a:lnTo>
                  <a:pt x="3786530" y="1461378"/>
                </a:lnTo>
                <a:close/>
                <a:moveTo>
                  <a:pt x="15650609" y="1434884"/>
                </a:moveTo>
                <a:lnTo>
                  <a:pt x="15650086" y="1435111"/>
                </a:lnTo>
                <a:lnTo>
                  <a:pt x="15650506" y="1435599"/>
                </a:lnTo>
                <a:close/>
                <a:moveTo>
                  <a:pt x="2731707" y="1431909"/>
                </a:moveTo>
                <a:lnTo>
                  <a:pt x="2735441" y="1435627"/>
                </a:lnTo>
                <a:cubicBezTo>
                  <a:pt x="2738885" y="1439065"/>
                  <a:pt x="2738885" y="1439065"/>
                  <a:pt x="2738885" y="1439065"/>
                </a:cubicBezTo>
                <a:lnTo>
                  <a:pt x="2759985" y="1460104"/>
                </a:lnTo>
                <a:lnTo>
                  <a:pt x="2775754" y="1455439"/>
                </a:lnTo>
                <a:lnTo>
                  <a:pt x="2756768" y="1455439"/>
                </a:lnTo>
                <a:cubicBezTo>
                  <a:pt x="2756768" y="1455439"/>
                  <a:pt x="2756768" y="1455439"/>
                  <a:pt x="2756768" y="1452118"/>
                </a:cubicBezTo>
                <a:lnTo>
                  <a:pt x="2756768" y="1431909"/>
                </a:lnTo>
                <a:close/>
                <a:moveTo>
                  <a:pt x="4041699" y="1410855"/>
                </a:moveTo>
                <a:lnTo>
                  <a:pt x="4012913" y="1413535"/>
                </a:lnTo>
                <a:lnTo>
                  <a:pt x="4018788" y="1414485"/>
                </a:lnTo>
                <a:close/>
                <a:moveTo>
                  <a:pt x="6084593" y="1381631"/>
                </a:moveTo>
                <a:lnTo>
                  <a:pt x="6075827" y="1385927"/>
                </a:lnTo>
                <a:lnTo>
                  <a:pt x="6081852" y="1385404"/>
                </a:lnTo>
                <a:close/>
                <a:moveTo>
                  <a:pt x="3671178" y="1357493"/>
                </a:moveTo>
                <a:lnTo>
                  <a:pt x="3667420" y="1359514"/>
                </a:lnTo>
                <a:lnTo>
                  <a:pt x="3668342" y="1361710"/>
                </a:lnTo>
                <a:lnTo>
                  <a:pt x="3674082" y="1360838"/>
                </a:lnTo>
                <a:close/>
                <a:moveTo>
                  <a:pt x="13577277" y="1319027"/>
                </a:moveTo>
                <a:lnTo>
                  <a:pt x="13574484" y="1319194"/>
                </a:lnTo>
                <a:lnTo>
                  <a:pt x="13577712" y="1319614"/>
                </a:lnTo>
                <a:close/>
                <a:moveTo>
                  <a:pt x="2914956" y="1259397"/>
                </a:moveTo>
                <a:lnTo>
                  <a:pt x="2914272" y="1277102"/>
                </a:lnTo>
                <a:lnTo>
                  <a:pt x="2922197" y="1276216"/>
                </a:lnTo>
                <a:lnTo>
                  <a:pt x="2941322" y="1272162"/>
                </a:lnTo>
                <a:lnTo>
                  <a:pt x="2924795" y="1266849"/>
                </a:lnTo>
                <a:lnTo>
                  <a:pt x="2940802" y="1259397"/>
                </a:lnTo>
                <a:lnTo>
                  <a:pt x="2924799" y="1259397"/>
                </a:lnTo>
                <a:close/>
                <a:moveTo>
                  <a:pt x="1366848" y="1188273"/>
                </a:moveTo>
                <a:lnTo>
                  <a:pt x="1383063" y="1200048"/>
                </a:lnTo>
                <a:lnTo>
                  <a:pt x="1386324" y="1203793"/>
                </a:lnTo>
                <a:lnTo>
                  <a:pt x="1395792" y="1206331"/>
                </a:lnTo>
                <a:lnTo>
                  <a:pt x="1402486" y="1209192"/>
                </a:lnTo>
                <a:cubicBezTo>
                  <a:pt x="1412205" y="1212180"/>
                  <a:pt x="1418684" y="1212180"/>
                  <a:pt x="1418684" y="1212180"/>
                </a:cubicBezTo>
                <a:cubicBezTo>
                  <a:pt x="1418684" y="1236088"/>
                  <a:pt x="1418684" y="1283902"/>
                  <a:pt x="1392766" y="1283902"/>
                </a:cubicBezTo>
                <a:cubicBezTo>
                  <a:pt x="1366848" y="1283902"/>
                  <a:pt x="1340930" y="1283902"/>
                  <a:pt x="1312418" y="1283902"/>
                </a:cubicBezTo>
                <a:cubicBezTo>
                  <a:pt x="1286500" y="1259995"/>
                  <a:pt x="1286500" y="1236088"/>
                  <a:pt x="1312418" y="1212180"/>
                </a:cubicBezTo>
                <a:cubicBezTo>
                  <a:pt x="1340930" y="1212180"/>
                  <a:pt x="1340930" y="1212180"/>
                  <a:pt x="1366848" y="1188273"/>
                </a:cubicBezTo>
                <a:close/>
                <a:moveTo>
                  <a:pt x="2634797" y="1090078"/>
                </a:moveTo>
                <a:lnTo>
                  <a:pt x="2631125" y="1091206"/>
                </a:lnTo>
                <a:lnTo>
                  <a:pt x="2627054" y="1098153"/>
                </a:lnTo>
                <a:lnTo>
                  <a:pt x="2633616" y="1098153"/>
                </a:lnTo>
                <a:close/>
                <a:moveTo>
                  <a:pt x="17520192" y="1080423"/>
                </a:moveTo>
                <a:lnTo>
                  <a:pt x="17543580" y="1085185"/>
                </a:lnTo>
                <a:lnTo>
                  <a:pt x="17583800" y="1083548"/>
                </a:lnTo>
                <a:close/>
                <a:moveTo>
                  <a:pt x="1153640" y="1065690"/>
                </a:moveTo>
                <a:cubicBezTo>
                  <a:pt x="1180067" y="1065690"/>
                  <a:pt x="1206494" y="1065690"/>
                  <a:pt x="1259347" y="1065690"/>
                </a:cubicBezTo>
                <a:cubicBezTo>
                  <a:pt x="1232920" y="1089028"/>
                  <a:pt x="1206494" y="1089028"/>
                  <a:pt x="1153640" y="1112366"/>
                </a:cubicBezTo>
                <a:cubicBezTo>
                  <a:pt x="1153640" y="1112366"/>
                  <a:pt x="1127213" y="1112366"/>
                  <a:pt x="1127213" y="1089028"/>
                </a:cubicBezTo>
                <a:cubicBezTo>
                  <a:pt x="1127213" y="1089028"/>
                  <a:pt x="1127213" y="1065690"/>
                  <a:pt x="1153640" y="1065690"/>
                </a:cubicBezTo>
                <a:close/>
                <a:moveTo>
                  <a:pt x="8299093" y="1045420"/>
                </a:moveTo>
                <a:lnTo>
                  <a:pt x="8292851" y="1048253"/>
                </a:lnTo>
                <a:lnTo>
                  <a:pt x="8308378" y="1048253"/>
                </a:lnTo>
                <a:close/>
                <a:moveTo>
                  <a:pt x="7508063" y="1036477"/>
                </a:moveTo>
                <a:lnTo>
                  <a:pt x="7534085" y="1044545"/>
                </a:lnTo>
                <a:lnTo>
                  <a:pt x="7662645" y="1041744"/>
                </a:lnTo>
                <a:close/>
                <a:moveTo>
                  <a:pt x="17314510" y="1030680"/>
                </a:moveTo>
                <a:lnTo>
                  <a:pt x="17374420" y="1050744"/>
                </a:lnTo>
                <a:lnTo>
                  <a:pt x="17428914" y="1061840"/>
                </a:lnTo>
                <a:lnTo>
                  <a:pt x="17336936" y="1030680"/>
                </a:lnTo>
                <a:close/>
                <a:moveTo>
                  <a:pt x="15180601" y="1016737"/>
                </a:moveTo>
                <a:cubicBezTo>
                  <a:pt x="15207519" y="1016737"/>
                  <a:pt x="15261359" y="1016737"/>
                  <a:pt x="15288277" y="1016737"/>
                </a:cubicBezTo>
                <a:cubicBezTo>
                  <a:pt x="15344806" y="1016737"/>
                  <a:pt x="15398642" y="1040644"/>
                  <a:pt x="15425560" y="1040644"/>
                </a:cubicBezTo>
                <a:cubicBezTo>
                  <a:pt x="15452478" y="1064552"/>
                  <a:pt x="15479396" y="1064552"/>
                  <a:pt x="15506318" y="1088459"/>
                </a:cubicBezTo>
                <a:lnTo>
                  <a:pt x="15533236" y="1088459"/>
                </a:lnTo>
                <a:lnTo>
                  <a:pt x="15506318" y="1112366"/>
                </a:lnTo>
                <a:cubicBezTo>
                  <a:pt x="15479396" y="1112366"/>
                  <a:pt x="15479396" y="1112366"/>
                  <a:pt x="15452478" y="1112366"/>
                </a:cubicBezTo>
                <a:cubicBezTo>
                  <a:pt x="15425560" y="1112366"/>
                  <a:pt x="15425560" y="1088459"/>
                  <a:pt x="15398642" y="1088459"/>
                </a:cubicBezTo>
                <a:cubicBezTo>
                  <a:pt x="15317885" y="1112366"/>
                  <a:pt x="15234441" y="1088459"/>
                  <a:pt x="15180601" y="1016737"/>
                </a:cubicBezTo>
                <a:close/>
                <a:moveTo>
                  <a:pt x="2019043" y="1016680"/>
                </a:moveTo>
                <a:cubicBezTo>
                  <a:pt x="2019043" y="1040018"/>
                  <a:pt x="2019043" y="1040018"/>
                  <a:pt x="2019043" y="1040018"/>
                </a:cubicBezTo>
                <a:cubicBezTo>
                  <a:pt x="1964613" y="1040018"/>
                  <a:pt x="1912777" y="1063356"/>
                  <a:pt x="1886859" y="1063356"/>
                </a:cubicBezTo>
                <a:cubicBezTo>
                  <a:pt x="1912777" y="1016680"/>
                  <a:pt x="1964613" y="1016680"/>
                  <a:pt x="2019043" y="1016680"/>
                </a:cubicBezTo>
                <a:close/>
                <a:moveTo>
                  <a:pt x="8551468" y="1014082"/>
                </a:moveTo>
                <a:lnTo>
                  <a:pt x="8569240" y="1020235"/>
                </a:lnTo>
                <a:lnTo>
                  <a:pt x="8596159" y="1025641"/>
                </a:lnTo>
                <a:lnTo>
                  <a:pt x="8597215" y="1029887"/>
                </a:lnTo>
                <a:lnTo>
                  <a:pt x="8623204" y="1038851"/>
                </a:lnTo>
                <a:lnTo>
                  <a:pt x="8598259" y="1034178"/>
                </a:lnTo>
                <a:lnTo>
                  <a:pt x="8601774" y="1048253"/>
                </a:lnTo>
                <a:lnTo>
                  <a:pt x="8627741" y="1048253"/>
                </a:lnTo>
                <a:lnTo>
                  <a:pt x="8638321" y="1048253"/>
                </a:lnTo>
                <a:lnTo>
                  <a:pt x="8591145" y="1017662"/>
                </a:lnTo>
                <a:close/>
                <a:moveTo>
                  <a:pt x="16550464" y="1002381"/>
                </a:moveTo>
                <a:lnTo>
                  <a:pt x="16562436" y="1021047"/>
                </a:lnTo>
                <a:lnTo>
                  <a:pt x="16565364" y="1009417"/>
                </a:lnTo>
                <a:lnTo>
                  <a:pt x="16577756" y="1002381"/>
                </a:lnTo>
                <a:close/>
                <a:moveTo>
                  <a:pt x="4165068" y="1001620"/>
                </a:moveTo>
                <a:lnTo>
                  <a:pt x="4154819" y="1007104"/>
                </a:lnTo>
                <a:lnTo>
                  <a:pt x="4150570" y="1018737"/>
                </a:lnTo>
                <a:lnTo>
                  <a:pt x="4153737" y="1017033"/>
                </a:lnTo>
                <a:lnTo>
                  <a:pt x="4162798" y="1017033"/>
                </a:lnTo>
                <a:close/>
                <a:moveTo>
                  <a:pt x="16974878" y="976246"/>
                </a:moveTo>
                <a:lnTo>
                  <a:pt x="16980646" y="978784"/>
                </a:lnTo>
                <a:lnTo>
                  <a:pt x="16981046" y="977250"/>
                </a:lnTo>
                <a:close/>
                <a:moveTo>
                  <a:pt x="9088205" y="958236"/>
                </a:moveTo>
                <a:lnTo>
                  <a:pt x="9045949" y="959175"/>
                </a:lnTo>
                <a:lnTo>
                  <a:pt x="9076532" y="960229"/>
                </a:lnTo>
                <a:close/>
                <a:moveTo>
                  <a:pt x="9528718" y="949360"/>
                </a:moveTo>
                <a:lnTo>
                  <a:pt x="9501885" y="955307"/>
                </a:lnTo>
                <a:cubicBezTo>
                  <a:pt x="9471504" y="955307"/>
                  <a:pt x="9471504" y="955307"/>
                  <a:pt x="9444021" y="955307"/>
                </a:cubicBezTo>
                <a:lnTo>
                  <a:pt x="9419419" y="955307"/>
                </a:lnTo>
                <a:lnTo>
                  <a:pt x="9435608" y="960229"/>
                </a:lnTo>
                <a:lnTo>
                  <a:pt x="9439825" y="969456"/>
                </a:lnTo>
                <a:lnTo>
                  <a:pt x="9439547" y="968008"/>
                </a:lnTo>
                <a:cubicBezTo>
                  <a:pt x="9467184" y="968008"/>
                  <a:pt x="9467184" y="968008"/>
                  <a:pt x="9497605" y="968008"/>
                </a:cubicBezTo>
                <a:lnTo>
                  <a:pt x="9510854" y="969165"/>
                </a:lnTo>
                <a:lnTo>
                  <a:pt x="9508070" y="963531"/>
                </a:lnTo>
                <a:close/>
                <a:moveTo>
                  <a:pt x="5462063" y="818927"/>
                </a:moveTo>
                <a:lnTo>
                  <a:pt x="5425878" y="822735"/>
                </a:lnTo>
                <a:lnTo>
                  <a:pt x="5435786" y="830703"/>
                </a:lnTo>
                <a:close/>
                <a:moveTo>
                  <a:pt x="4018148" y="750866"/>
                </a:moveTo>
                <a:cubicBezTo>
                  <a:pt x="4049531" y="748388"/>
                  <a:pt x="4069618" y="768210"/>
                  <a:pt x="4089702" y="788030"/>
                </a:cubicBezTo>
                <a:cubicBezTo>
                  <a:pt x="3982582" y="814457"/>
                  <a:pt x="3899565" y="840884"/>
                  <a:pt x="3792444" y="840884"/>
                </a:cubicBezTo>
                <a:cubicBezTo>
                  <a:pt x="3738882" y="840884"/>
                  <a:pt x="3685320" y="840884"/>
                  <a:pt x="3629082" y="867311"/>
                </a:cubicBezTo>
                <a:cubicBezTo>
                  <a:pt x="3602303" y="840884"/>
                  <a:pt x="3602303" y="840884"/>
                  <a:pt x="3602303" y="814457"/>
                </a:cubicBezTo>
                <a:cubicBezTo>
                  <a:pt x="3655865" y="788030"/>
                  <a:pt x="3685320" y="788030"/>
                  <a:pt x="3738882" y="788030"/>
                </a:cubicBezTo>
                <a:cubicBezTo>
                  <a:pt x="3819223" y="814457"/>
                  <a:pt x="3899565" y="788030"/>
                  <a:pt x="3982582" y="761604"/>
                </a:cubicBezTo>
                <a:cubicBezTo>
                  <a:pt x="3995971" y="754996"/>
                  <a:pt x="4007687" y="751692"/>
                  <a:pt x="4018148" y="750866"/>
                </a:cubicBezTo>
                <a:close/>
                <a:moveTo>
                  <a:pt x="11664095" y="697818"/>
                </a:moveTo>
                <a:cubicBezTo>
                  <a:pt x="11715475" y="697818"/>
                  <a:pt x="11766859" y="697818"/>
                  <a:pt x="11820809" y="697818"/>
                </a:cubicBezTo>
                <a:cubicBezTo>
                  <a:pt x="11766859" y="720280"/>
                  <a:pt x="11715475" y="720280"/>
                  <a:pt x="11664095" y="697818"/>
                </a:cubicBezTo>
                <a:close/>
                <a:moveTo>
                  <a:pt x="5231908" y="660131"/>
                </a:moveTo>
                <a:cubicBezTo>
                  <a:pt x="5286341" y="660131"/>
                  <a:pt x="5312231" y="660131"/>
                  <a:pt x="5364096" y="660131"/>
                </a:cubicBezTo>
                <a:cubicBezTo>
                  <a:pt x="5338174" y="671270"/>
                  <a:pt x="5338174" y="671270"/>
                  <a:pt x="5312231" y="671270"/>
                </a:cubicBezTo>
                <a:cubicBezTo>
                  <a:pt x="5286341" y="671270"/>
                  <a:pt x="5257804" y="671270"/>
                  <a:pt x="5231908" y="660131"/>
                </a:cubicBezTo>
                <a:close/>
                <a:moveTo>
                  <a:pt x="11532345" y="624950"/>
                </a:moveTo>
                <a:cubicBezTo>
                  <a:pt x="11725084" y="651843"/>
                  <a:pt x="11893040" y="651843"/>
                  <a:pt x="12088530" y="678739"/>
                </a:cubicBezTo>
                <a:cubicBezTo>
                  <a:pt x="12198668" y="678739"/>
                  <a:pt x="12311557" y="705636"/>
                  <a:pt x="12421691" y="705636"/>
                </a:cubicBezTo>
                <a:cubicBezTo>
                  <a:pt x="12504295" y="705636"/>
                  <a:pt x="12589651" y="735223"/>
                  <a:pt x="12672252" y="735223"/>
                </a:cubicBezTo>
                <a:cubicBezTo>
                  <a:pt x="12699785" y="735223"/>
                  <a:pt x="12699785" y="762116"/>
                  <a:pt x="12727319" y="789013"/>
                </a:cubicBezTo>
                <a:cubicBezTo>
                  <a:pt x="12727319" y="815909"/>
                  <a:pt x="12727319" y="842806"/>
                  <a:pt x="12672252" y="842806"/>
                </a:cubicBezTo>
                <a:cubicBezTo>
                  <a:pt x="12617184" y="842806"/>
                  <a:pt x="12534580" y="842806"/>
                  <a:pt x="12449225" y="815909"/>
                </a:cubicBezTo>
                <a:cubicBezTo>
                  <a:pt x="12394157" y="789013"/>
                  <a:pt x="12339090" y="789013"/>
                  <a:pt x="12284023" y="789013"/>
                </a:cubicBezTo>
                <a:cubicBezTo>
                  <a:pt x="12198668" y="789013"/>
                  <a:pt x="12116067" y="789013"/>
                  <a:pt x="12060996" y="789013"/>
                </a:cubicBezTo>
                <a:lnTo>
                  <a:pt x="12039277" y="780415"/>
                </a:lnTo>
                <a:lnTo>
                  <a:pt x="11764631" y="758568"/>
                </a:lnTo>
                <a:cubicBezTo>
                  <a:pt x="11670881" y="752824"/>
                  <a:pt x="11580910" y="747081"/>
                  <a:pt x="11498729" y="735597"/>
                </a:cubicBezTo>
                <a:cubicBezTo>
                  <a:pt x="11471267" y="735597"/>
                  <a:pt x="11443794" y="735597"/>
                  <a:pt x="11443794" y="710323"/>
                </a:cubicBezTo>
                <a:cubicBezTo>
                  <a:pt x="11443794" y="710323"/>
                  <a:pt x="11443794" y="710323"/>
                  <a:pt x="11471267" y="710323"/>
                </a:cubicBezTo>
                <a:cubicBezTo>
                  <a:pt x="11525964" y="710323"/>
                  <a:pt x="11608383" y="710323"/>
                  <a:pt x="11663326" y="710323"/>
                </a:cubicBezTo>
                <a:cubicBezTo>
                  <a:pt x="11718272" y="735597"/>
                  <a:pt x="11773215" y="735597"/>
                  <a:pt x="11830908" y="710323"/>
                </a:cubicBezTo>
                <a:lnTo>
                  <a:pt x="11858378" y="710323"/>
                </a:lnTo>
                <a:lnTo>
                  <a:pt x="11874467" y="719330"/>
                </a:lnTo>
                <a:lnTo>
                  <a:pt x="11865506" y="705636"/>
                </a:lnTo>
                <a:cubicBezTo>
                  <a:pt x="11920573" y="735223"/>
                  <a:pt x="11975641" y="735223"/>
                  <a:pt x="12060996" y="735223"/>
                </a:cubicBezTo>
                <a:cubicBezTo>
                  <a:pt x="12033462" y="705636"/>
                  <a:pt x="11975641" y="705636"/>
                  <a:pt x="11948107" y="705636"/>
                </a:cubicBezTo>
                <a:cubicBezTo>
                  <a:pt x="11837973" y="678739"/>
                  <a:pt x="11697550" y="678739"/>
                  <a:pt x="11587412" y="678739"/>
                </a:cubicBezTo>
                <a:cubicBezTo>
                  <a:pt x="11557124" y="678739"/>
                  <a:pt x="11532345" y="678739"/>
                  <a:pt x="11505046" y="678739"/>
                </a:cubicBezTo>
                <a:cubicBezTo>
                  <a:pt x="11505046" y="651843"/>
                  <a:pt x="11505046" y="651843"/>
                  <a:pt x="11505046" y="651843"/>
                </a:cubicBezTo>
                <a:cubicBezTo>
                  <a:pt x="11505046" y="624950"/>
                  <a:pt x="11532345" y="624950"/>
                  <a:pt x="11532345" y="624950"/>
                </a:cubicBezTo>
                <a:close/>
                <a:moveTo>
                  <a:pt x="5648478" y="623373"/>
                </a:moveTo>
                <a:cubicBezTo>
                  <a:pt x="5700346" y="623373"/>
                  <a:pt x="5728851" y="623373"/>
                  <a:pt x="5780680" y="623373"/>
                </a:cubicBezTo>
                <a:cubicBezTo>
                  <a:pt x="5728851" y="634512"/>
                  <a:pt x="5700346" y="634512"/>
                  <a:pt x="5648478" y="634512"/>
                </a:cubicBezTo>
                <a:cubicBezTo>
                  <a:pt x="5648478" y="623373"/>
                  <a:pt x="5648478" y="623373"/>
                  <a:pt x="5648478" y="623373"/>
                </a:cubicBezTo>
                <a:close/>
                <a:moveTo>
                  <a:pt x="6037675" y="600124"/>
                </a:moveTo>
                <a:cubicBezTo>
                  <a:pt x="5957131" y="647555"/>
                  <a:pt x="5900729" y="671270"/>
                  <a:pt x="5820039" y="623839"/>
                </a:cubicBezTo>
                <a:cubicBezTo>
                  <a:pt x="5900729" y="623839"/>
                  <a:pt x="5957131" y="623839"/>
                  <a:pt x="6037675" y="600124"/>
                </a:cubicBezTo>
                <a:close/>
                <a:moveTo>
                  <a:pt x="6642840" y="491623"/>
                </a:moveTo>
                <a:cubicBezTo>
                  <a:pt x="6681143" y="488177"/>
                  <a:pt x="6716630" y="501961"/>
                  <a:pt x="6736111" y="501961"/>
                </a:cubicBezTo>
                <a:cubicBezTo>
                  <a:pt x="6736111" y="501961"/>
                  <a:pt x="6710136" y="501961"/>
                  <a:pt x="6710136" y="524239"/>
                </a:cubicBezTo>
                <a:cubicBezTo>
                  <a:pt x="6681660" y="501961"/>
                  <a:pt x="6655706" y="501961"/>
                  <a:pt x="6604087" y="501961"/>
                </a:cubicBezTo>
                <a:cubicBezTo>
                  <a:pt x="6616992" y="495834"/>
                  <a:pt x="6630072" y="492771"/>
                  <a:pt x="6642840" y="491623"/>
                </a:cubicBezTo>
                <a:close/>
                <a:moveTo>
                  <a:pt x="11834841" y="477798"/>
                </a:moveTo>
                <a:cubicBezTo>
                  <a:pt x="11971904" y="506057"/>
                  <a:pt x="12111711" y="506057"/>
                  <a:pt x="12248774" y="531747"/>
                </a:cubicBezTo>
                <a:cubicBezTo>
                  <a:pt x="12278927" y="531747"/>
                  <a:pt x="12306339" y="531747"/>
                  <a:pt x="12361165" y="531747"/>
                </a:cubicBezTo>
                <a:cubicBezTo>
                  <a:pt x="12415990" y="531747"/>
                  <a:pt x="12498228" y="557438"/>
                  <a:pt x="12555797" y="608822"/>
                </a:cubicBezTo>
                <a:cubicBezTo>
                  <a:pt x="12528384" y="634512"/>
                  <a:pt x="12528384" y="608822"/>
                  <a:pt x="12498228" y="608822"/>
                </a:cubicBezTo>
                <a:cubicBezTo>
                  <a:pt x="12278927" y="583128"/>
                  <a:pt x="12084298" y="557438"/>
                  <a:pt x="11862253" y="531747"/>
                </a:cubicBezTo>
                <a:cubicBezTo>
                  <a:pt x="11834841" y="531747"/>
                  <a:pt x="11777275" y="531747"/>
                  <a:pt x="11749863" y="506057"/>
                </a:cubicBezTo>
                <a:cubicBezTo>
                  <a:pt x="11777275" y="477798"/>
                  <a:pt x="11807428" y="477798"/>
                  <a:pt x="11834841" y="477798"/>
                </a:cubicBezTo>
                <a:close/>
                <a:moveTo>
                  <a:pt x="9468259" y="477456"/>
                </a:moveTo>
                <a:cubicBezTo>
                  <a:pt x="9468259" y="477456"/>
                  <a:pt x="9493515" y="477456"/>
                  <a:pt x="9493515" y="501961"/>
                </a:cubicBezTo>
                <a:cubicBezTo>
                  <a:pt x="9493515" y="524239"/>
                  <a:pt x="9468259" y="524239"/>
                  <a:pt x="9445412" y="501961"/>
                </a:cubicBezTo>
                <a:cubicBezTo>
                  <a:pt x="9433871" y="489709"/>
                  <a:pt x="9433871" y="483580"/>
                  <a:pt x="9439629" y="480520"/>
                </a:cubicBezTo>
                <a:cubicBezTo>
                  <a:pt x="9445412" y="477456"/>
                  <a:pt x="9456814" y="477456"/>
                  <a:pt x="9468259" y="477456"/>
                </a:cubicBezTo>
                <a:close/>
                <a:moveTo>
                  <a:pt x="4846673" y="463480"/>
                </a:moveTo>
                <a:cubicBezTo>
                  <a:pt x="4871141" y="467079"/>
                  <a:pt x="4891819" y="480819"/>
                  <a:pt x="4905604" y="508299"/>
                </a:cubicBezTo>
                <a:cubicBezTo>
                  <a:pt x="4933177" y="560640"/>
                  <a:pt x="4988315" y="560640"/>
                  <a:pt x="5015888" y="586811"/>
                </a:cubicBezTo>
                <a:cubicBezTo>
                  <a:pt x="5046212" y="586811"/>
                  <a:pt x="5046212" y="586811"/>
                  <a:pt x="5073780" y="586811"/>
                </a:cubicBezTo>
                <a:cubicBezTo>
                  <a:pt x="5073780" y="586811"/>
                  <a:pt x="5073780" y="560640"/>
                  <a:pt x="5101361" y="560640"/>
                </a:cubicBezTo>
                <a:cubicBezTo>
                  <a:pt x="5128930" y="534470"/>
                  <a:pt x="5128930" y="534470"/>
                  <a:pt x="5156506" y="560640"/>
                </a:cubicBezTo>
                <a:lnTo>
                  <a:pt x="5184068" y="586811"/>
                </a:lnTo>
                <a:cubicBezTo>
                  <a:pt x="5239239" y="612982"/>
                  <a:pt x="5269551" y="586811"/>
                  <a:pt x="5269551" y="560640"/>
                </a:cubicBezTo>
                <a:cubicBezTo>
                  <a:pt x="5269551" y="534470"/>
                  <a:pt x="5269551" y="508299"/>
                  <a:pt x="5297132" y="508299"/>
                </a:cubicBezTo>
                <a:cubicBezTo>
                  <a:pt x="5407416" y="508299"/>
                  <a:pt x="5492896" y="479509"/>
                  <a:pt x="5603180" y="508299"/>
                </a:cubicBezTo>
                <a:lnTo>
                  <a:pt x="5642193" y="529904"/>
                </a:lnTo>
                <a:lnTo>
                  <a:pt x="5624009" y="502374"/>
                </a:lnTo>
                <a:cubicBezTo>
                  <a:pt x="5735389" y="502374"/>
                  <a:pt x="5844024" y="502374"/>
                  <a:pt x="5982326" y="502374"/>
                </a:cubicBezTo>
                <a:cubicBezTo>
                  <a:pt x="6036682" y="502374"/>
                  <a:pt x="6118091" y="502374"/>
                  <a:pt x="6172450" y="502374"/>
                </a:cubicBezTo>
                <a:cubicBezTo>
                  <a:pt x="6172450" y="555231"/>
                  <a:pt x="6145265" y="528804"/>
                  <a:pt x="6145265" y="528804"/>
                </a:cubicBezTo>
                <a:cubicBezTo>
                  <a:pt x="6118091" y="555231"/>
                  <a:pt x="6090920" y="555231"/>
                  <a:pt x="6090920" y="555231"/>
                </a:cubicBezTo>
                <a:cubicBezTo>
                  <a:pt x="6063771" y="581658"/>
                  <a:pt x="6036682" y="581658"/>
                  <a:pt x="6036682" y="581658"/>
                </a:cubicBezTo>
                <a:cubicBezTo>
                  <a:pt x="5955298" y="608085"/>
                  <a:pt x="5898345" y="634512"/>
                  <a:pt x="5816875" y="608085"/>
                </a:cubicBezTo>
                <a:lnTo>
                  <a:pt x="5789709" y="608085"/>
                </a:lnTo>
                <a:lnTo>
                  <a:pt x="5713709" y="608085"/>
                </a:lnTo>
                <a:lnTo>
                  <a:pt x="5711414" y="609708"/>
                </a:lnTo>
                <a:cubicBezTo>
                  <a:pt x="5693503" y="612982"/>
                  <a:pt x="5672104" y="612982"/>
                  <a:pt x="5658293" y="612982"/>
                </a:cubicBezTo>
                <a:cubicBezTo>
                  <a:pt x="5658293" y="612982"/>
                  <a:pt x="5658293" y="612982"/>
                  <a:pt x="5630745" y="639152"/>
                </a:cubicBezTo>
                <a:cubicBezTo>
                  <a:pt x="5630745" y="612982"/>
                  <a:pt x="5603180" y="612982"/>
                  <a:pt x="5575596" y="612982"/>
                </a:cubicBezTo>
                <a:cubicBezTo>
                  <a:pt x="5575596" y="639152"/>
                  <a:pt x="5575596" y="639152"/>
                  <a:pt x="5575596" y="639152"/>
                </a:cubicBezTo>
                <a:lnTo>
                  <a:pt x="5548048" y="612982"/>
                </a:lnTo>
                <a:cubicBezTo>
                  <a:pt x="5520443" y="612982"/>
                  <a:pt x="5520443" y="612982"/>
                  <a:pt x="5492896" y="612982"/>
                </a:cubicBezTo>
                <a:cubicBezTo>
                  <a:pt x="5462568" y="639152"/>
                  <a:pt x="5462568" y="639152"/>
                  <a:pt x="5462568" y="639152"/>
                </a:cubicBezTo>
                <a:cubicBezTo>
                  <a:pt x="5407416" y="639152"/>
                  <a:pt x="5379839" y="639152"/>
                  <a:pt x="5352249" y="639152"/>
                </a:cubicBezTo>
                <a:cubicBezTo>
                  <a:pt x="5297132" y="665323"/>
                  <a:pt x="5269551" y="612982"/>
                  <a:pt x="5211651" y="639152"/>
                </a:cubicBezTo>
                <a:cubicBezTo>
                  <a:pt x="5184068" y="639152"/>
                  <a:pt x="5156506" y="639152"/>
                  <a:pt x="5128930" y="639152"/>
                </a:cubicBezTo>
                <a:cubicBezTo>
                  <a:pt x="5046212" y="665323"/>
                  <a:pt x="4933177" y="665323"/>
                  <a:pt x="4850462" y="665323"/>
                </a:cubicBezTo>
                <a:cubicBezTo>
                  <a:pt x="4709858" y="691490"/>
                  <a:pt x="4569250" y="691490"/>
                  <a:pt x="4431401" y="720280"/>
                </a:cubicBezTo>
                <a:cubicBezTo>
                  <a:pt x="4403828" y="720280"/>
                  <a:pt x="4376259" y="720280"/>
                  <a:pt x="4376259" y="720280"/>
                </a:cubicBezTo>
                <a:cubicBezTo>
                  <a:pt x="4318363" y="665323"/>
                  <a:pt x="4235651" y="691490"/>
                  <a:pt x="4152940" y="691490"/>
                </a:cubicBezTo>
                <a:cubicBezTo>
                  <a:pt x="4095047" y="691490"/>
                  <a:pt x="4067474" y="691490"/>
                  <a:pt x="4012332" y="691490"/>
                </a:cubicBezTo>
                <a:cubicBezTo>
                  <a:pt x="3984767" y="665323"/>
                  <a:pt x="3957194" y="665323"/>
                  <a:pt x="3899298" y="665323"/>
                </a:cubicBezTo>
                <a:cubicBezTo>
                  <a:pt x="3816586" y="691490"/>
                  <a:pt x="3706306" y="691490"/>
                  <a:pt x="3620840" y="691490"/>
                </a:cubicBezTo>
                <a:cubicBezTo>
                  <a:pt x="3593271" y="691490"/>
                  <a:pt x="3593271" y="691490"/>
                  <a:pt x="3565698" y="691490"/>
                </a:cubicBezTo>
                <a:cubicBezTo>
                  <a:pt x="3565698" y="691490"/>
                  <a:pt x="3565698" y="691490"/>
                  <a:pt x="3565698" y="665323"/>
                </a:cubicBezTo>
                <a:cubicBezTo>
                  <a:pt x="3565698" y="665323"/>
                  <a:pt x="3593271" y="639152"/>
                  <a:pt x="3620840" y="639152"/>
                </a:cubicBezTo>
                <a:cubicBezTo>
                  <a:pt x="3706306" y="639152"/>
                  <a:pt x="3816586" y="639152"/>
                  <a:pt x="3899298" y="612982"/>
                </a:cubicBezTo>
                <a:cubicBezTo>
                  <a:pt x="3929625" y="612982"/>
                  <a:pt x="3957194" y="612982"/>
                  <a:pt x="3984767" y="612982"/>
                </a:cubicBezTo>
                <a:cubicBezTo>
                  <a:pt x="4067474" y="586811"/>
                  <a:pt x="4152940" y="586811"/>
                  <a:pt x="4263221" y="586811"/>
                </a:cubicBezTo>
                <a:lnTo>
                  <a:pt x="4276580" y="585028"/>
                </a:lnTo>
                <a:lnTo>
                  <a:pt x="4277406" y="584085"/>
                </a:lnTo>
                <a:lnTo>
                  <a:pt x="4276167" y="583128"/>
                </a:lnTo>
                <a:lnTo>
                  <a:pt x="4278772" y="582519"/>
                </a:lnTo>
                <a:lnTo>
                  <a:pt x="4309309" y="547577"/>
                </a:lnTo>
                <a:lnTo>
                  <a:pt x="4374882" y="560416"/>
                </a:lnTo>
                <a:lnTo>
                  <a:pt x="4388085" y="557438"/>
                </a:lnTo>
                <a:cubicBezTo>
                  <a:pt x="4388085" y="531747"/>
                  <a:pt x="4415380" y="531747"/>
                  <a:pt x="4442678" y="506057"/>
                </a:cubicBezTo>
                <a:lnTo>
                  <a:pt x="4456892" y="503470"/>
                </a:lnTo>
                <a:lnTo>
                  <a:pt x="4437572" y="501961"/>
                </a:lnTo>
                <a:cubicBezTo>
                  <a:pt x="4437572" y="501961"/>
                  <a:pt x="4410935" y="477456"/>
                  <a:pt x="4437572" y="477456"/>
                </a:cubicBezTo>
                <a:cubicBezTo>
                  <a:pt x="4437572" y="477456"/>
                  <a:pt x="4437572" y="477456"/>
                  <a:pt x="4464205" y="477456"/>
                </a:cubicBezTo>
                <a:cubicBezTo>
                  <a:pt x="4517475" y="477456"/>
                  <a:pt x="4570742" y="477456"/>
                  <a:pt x="4653307" y="501961"/>
                </a:cubicBezTo>
                <a:lnTo>
                  <a:pt x="4567877" y="508516"/>
                </a:lnTo>
                <a:lnTo>
                  <a:pt x="4601215" y="512922"/>
                </a:lnTo>
                <a:cubicBezTo>
                  <a:pt x="4621642" y="513925"/>
                  <a:pt x="4642627" y="512481"/>
                  <a:pt x="4663784" y="506057"/>
                </a:cubicBezTo>
                <a:lnTo>
                  <a:pt x="4685965" y="506057"/>
                </a:lnTo>
                <a:lnTo>
                  <a:pt x="4723640" y="483111"/>
                </a:lnTo>
                <a:cubicBezTo>
                  <a:pt x="4737427" y="479509"/>
                  <a:pt x="4751210" y="479509"/>
                  <a:pt x="4764997" y="479509"/>
                </a:cubicBezTo>
                <a:cubicBezTo>
                  <a:pt x="4793945" y="466424"/>
                  <a:pt x="4822204" y="459881"/>
                  <a:pt x="4846673" y="463480"/>
                </a:cubicBezTo>
                <a:close/>
                <a:moveTo>
                  <a:pt x="14025303" y="416716"/>
                </a:moveTo>
                <a:cubicBezTo>
                  <a:pt x="14053022" y="416716"/>
                  <a:pt x="14080740" y="416716"/>
                  <a:pt x="14108459" y="416716"/>
                </a:cubicBezTo>
                <a:cubicBezTo>
                  <a:pt x="14166669" y="444211"/>
                  <a:pt x="14222106" y="444211"/>
                  <a:pt x="14277543" y="444211"/>
                </a:cubicBezTo>
                <a:cubicBezTo>
                  <a:pt x="14332981" y="444211"/>
                  <a:pt x="14391190" y="471705"/>
                  <a:pt x="14446628" y="501954"/>
                </a:cubicBezTo>
                <a:cubicBezTo>
                  <a:pt x="14529780" y="556943"/>
                  <a:pt x="14643427" y="556943"/>
                  <a:pt x="14726583" y="556943"/>
                </a:cubicBezTo>
                <a:cubicBezTo>
                  <a:pt x="14809739" y="584441"/>
                  <a:pt x="14923386" y="584441"/>
                  <a:pt x="15006538" y="611936"/>
                </a:cubicBezTo>
                <a:cubicBezTo>
                  <a:pt x="15034257" y="611936"/>
                  <a:pt x="15092470" y="639434"/>
                  <a:pt x="15120189" y="639434"/>
                </a:cubicBezTo>
                <a:cubicBezTo>
                  <a:pt x="15175626" y="666928"/>
                  <a:pt x="15231060" y="666928"/>
                  <a:pt x="15286497" y="639434"/>
                </a:cubicBezTo>
                <a:cubicBezTo>
                  <a:pt x="15286497" y="639434"/>
                  <a:pt x="15316988" y="639434"/>
                  <a:pt x="15344707" y="639434"/>
                </a:cubicBezTo>
                <a:cubicBezTo>
                  <a:pt x="15483300" y="639434"/>
                  <a:pt x="15596947" y="639434"/>
                  <a:pt x="15735537" y="694426"/>
                </a:cubicBezTo>
                <a:lnTo>
                  <a:pt x="15733405" y="698497"/>
                </a:lnTo>
                <a:lnTo>
                  <a:pt x="15741658" y="698497"/>
                </a:lnTo>
                <a:cubicBezTo>
                  <a:pt x="15965604" y="728447"/>
                  <a:pt x="16189552" y="782906"/>
                  <a:pt x="16413498" y="810134"/>
                </a:cubicBezTo>
                <a:cubicBezTo>
                  <a:pt x="16554504" y="837361"/>
                  <a:pt x="16665094" y="864589"/>
                  <a:pt x="16806096" y="864589"/>
                </a:cubicBezTo>
                <a:cubicBezTo>
                  <a:pt x="16944338" y="891816"/>
                  <a:pt x="17057692" y="919047"/>
                  <a:pt x="17198696" y="948997"/>
                </a:cubicBezTo>
                <a:cubicBezTo>
                  <a:pt x="17364584" y="976225"/>
                  <a:pt x="17533234" y="1030680"/>
                  <a:pt x="17701884" y="1057911"/>
                </a:cubicBezTo>
                <a:lnTo>
                  <a:pt x="17674944" y="1079836"/>
                </a:lnTo>
                <a:lnTo>
                  <a:pt x="17712742" y="1078295"/>
                </a:lnTo>
                <a:cubicBezTo>
                  <a:pt x="17768204" y="1078295"/>
                  <a:pt x="17795934" y="1105847"/>
                  <a:pt x="17851396" y="1105847"/>
                </a:cubicBezTo>
                <a:cubicBezTo>
                  <a:pt x="18048288" y="1160953"/>
                  <a:pt x="18217446" y="1218810"/>
                  <a:pt x="18414338" y="1246362"/>
                </a:cubicBezTo>
                <a:cubicBezTo>
                  <a:pt x="18497534" y="1273913"/>
                  <a:pt x="18611230" y="1301465"/>
                  <a:pt x="18694422" y="1329016"/>
                </a:cubicBezTo>
                <a:cubicBezTo>
                  <a:pt x="19029972" y="1441980"/>
                  <a:pt x="19340560" y="1552185"/>
                  <a:pt x="19676106" y="1692697"/>
                </a:cubicBezTo>
                <a:cubicBezTo>
                  <a:pt x="19731568" y="1692697"/>
                  <a:pt x="19789802" y="1720248"/>
                  <a:pt x="19845264" y="1747803"/>
                </a:cubicBezTo>
                <a:lnTo>
                  <a:pt x="19850240" y="1750946"/>
                </a:lnTo>
                <a:lnTo>
                  <a:pt x="19883396" y="1771910"/>
                </a:lnTo>
                <a:cubicBezTo>
                  <a:pt x="19893794" y="1775355"/>
                  <a:pt x="19900726" y="1775355"/>
                  <a:pt x="19900726" y="1775355"/>
                </a:cubicBezTo>
                <a:cubicBezTo>
                  <a:pt x="19914596" y="1789130"/>
                  <a:pt x="19928460" y="1789130"/>
                  <a:pt x="19942324" y="1789130"/>
                </a:cubicBezTo>
                <a:lnTo>
                  <a:pt x="19961158" y="1795365"/>
                </a:lnTo>
                <a:lnTo>
                  <a:pt x="19983922" y="1802906"/>
                </a:lnTo>
                <a:lnTo>
                  <a:pt x="20004260" y="1816216"/>
                </a:lnTo>
                <a:lnTo>
                  <a:pt x="19983638" y="1800849"/>
                </a:lnTo>
                <a:cubicBezTo>
                  <a:pt x="20038776" y="1800849"/>
                  <a:pt x="20065032" y="1824187"/>
                  <a:pt x="20091284" y="1847525"/>
                </a:cubicBezTo>
                <a:lnTo>
                  <a:pt x="20048234" y="1842771"/>
                </a:lnTo>
                <a:lnTo>
                  <a:pt x="20097618" y="1858009"/>
                </a:lnTo>
                <a:lnTo>
                  <a:pt x="20127096" y="1875916"/>
                </a:lnTo>
                <a:lnTo>
                  <a:pt x="20291796" y="1947845"/>
                </a:lnTo>
                <a:cubicBezTo>
                  <a:pt x="20487142" y="2030410"/>
                  <a:pt x="20682494" y="2143246"/>
                  <a:pt x="20875090" y="2225811"/>
                </a:cubicBezTo>
                <a:cubicBezTo>
                  <a:pt x="20960386" y="2253330"/>
                  <a:pt x="21015414" y="2280853"/>
                  <a:pt x="21042926" y="2308376"/>
                </a:cubicBezTo>
                <a:cubicBezTo>
                  <a:pt x="21125470" y="2363419"/>
                  <a:pt x="21183248" y="2393692"/>
                  <a:pt x="21238276" y="2421212"/>
                </a:cubicBezTo>
                <a:cubicBezTo>
                  <a:pt x="21348332" y="2448735"/>
                  <a:pt x="21433628" y="2503777"/>
                  <a:pt x="21488656" y="2558819"/>
                </a:cubicBezTo>
                <a:cubicBezTo>
                  <a:pt x="21543684" y="2616613"/>
                  <a:pt x="21571196" y="2644136"/>
                  <a:pt x="21626224" y="2671655"/>
                </a:cubicBezTo>
                <a:cubicBezTo>
                  <a:pt x="21626224" y="2685416"/>
                  <a:pt x="21640668" y="2692299"/>
                  <a:pt x="21651676" y="2702619"/>
                </a:cubicBezTo>
                <a:lnTo>
                  <a:pt x="21652466" y="2711114"/>
                </a:lnTo>
                <a:lnTo>
                  <a:pt x="21668408" y="2722299"/>
                </a:lnTo>
                <a:lnTo>
                  <a:pt x="21649996" y="2671093"/>
                </a:lnTo>
                <a:cubicBezTo>
                  <a:pt x="21704426" y="2697523"/>
                  <a:pt x="21756266" y="2750377"/>
                  <a:pt x="21782184" y="2803231"/>
                </a:cubicBezTo>
                <a:lnTo>
                  <a:pt x="21772774" y="2800708"/>
                </a:lnTo>
                <a:lnTo>
                  <a:pt x="21780710" y="2806675"/>
                </a:lnTo>
                <a:cubicBezTo>
                  <a:pt x="21780710" y="2806675"/>
                  <a:pt x="21780710" y="2834387"/>
                  <a:pt x="21808344" y="2834387"/>
                </a:cubicBezTo>
                <a:lnTo>
                  <a:pt x="21817508" y="2847195"/>
                </a:lnTo>
                <a:lnTo>
                  <a:pt x="21828532" y="2853262"/>
                </a:lnTo>
                <a:lnTo>
                  <a:pt x="21831230" y="2863643"/>
                </a:lnTo>
                <a:lnTo>
                  <a:pt x="21832560" y="2864177"/>
                </a:lnTo>
                <a:lnTo>
                  <a:pt x="21834116" y="2870415"/>
                </a:lnTo>
                <a:lnTo>
                  <a:pt x="21841978" y="2881405"/>
                </a:lnTo>
                <a:lnTo>
                  <a:pt x="21860120" y="2891792"/>
                </a:lnTo>
                <a:cubicBezTo>
                  <a:pt x="21860120" y="2891792"/>
                  <a:pt x="21887674" y="2891792"/>
                  <a:pt x="21887674" y="2919408"/>
                </a:cubicBezTo>
                <a:lnTo>
                  <a:pt x="21891122" y="2922422"/>
                </a:lnTo>
                <a:lnTo>
                  <a:pt x="21891244" y="2920298"/>
                </a:lnTo>
                <a:cubicBezTo>
                  <a:pt x="22004542" y="2864871"/>
                  <a:pt x="22115078" y="2920298"/>
                  <a:pt x="22228376" y="2948009"/>
                </a:cubicBezTo>
                <a:cubicBezTo>
                  <a:pt x="22283644" y="2975721"/>
                  <a:pt x="22338910" y="3058859"/>
                  <a:pt x="22396942" y="3117058"/>
                </a:cubicBezTo>
                <a:cubicBezTo>
                  <a:pt x="22424574" y="3172481"/>
                  <a:pt x="22479842" y="3200196"/>
                  <a:pt x="22507474" y="3255620"/>
                </a:cubicBezTo>
                <a:cubicBezTo>
                  <a:pt x="22535108" y="3283334"/>
                  <a:pt x="22562742" y="3341530"/>
                  <a:pt x="22593140" y="3369241"/>
                </a:cubicBezTo>
                <a:lnTo>
                  <a:pt x="22596304" y="3389170"/>
                </a:lnTo>
                <a:lnTo>
                  <a:pt x="22599936" y="3381796"/>
                </a:lnTo>
                <a:cubicBezTo>
                  <a:pt x="22679218" y="3489451"/>
                  <a:pt x="22732070" y="3599795"/>
                  <a:pt x="22758498" y="3707449"/>
                </a:cubicBezTo>
                <a:cubicBezTo>
                  <a:pt x="22758498" y="3734363"/>
                  <a:pt x="22784928" y="3763969"/>
                  <a:pt x="22811354" y="3763969"/>
                </a:cubicBezTo>
                <a:cubicBezTo>
                  <a:pt x="22811354" y="3790879"/>
                  <a:pt x="22811354" y="3804339"/>
                  <a:pt x="22804746" y="3814431"/>
                </a:cubicBezTo>
                <a:lnTo>
                  <a:pt x="22758726" y="3844558"/>
                </a:lnTo>
                <a:lnTo>
                  <a:pt x="22758938" y="3845900"/>
                </a:lnTo>
                <a:cubicBezTo>
                  <a:pt x="22786576" y="3845900"/>
                  <a:pt x="22786576" y="3873612"/>
                  <a:pt x="22814210" y="3873612"/>
                </a:cubicBezTo>
                <a:cubicBezTo>
                  <a:pt x="22872238" y="3873612"/>
                  <a:pt x="22872238" y="3929038"/>
                  <a:pt x="22899870" y="3956750"/>
                </a:cubicBezTo>
                <a:lnTo>
                  <a:pt x="22899870" y="3987234"/>
                </a:lnTo>
                <a:cubicBezTo>
                  <a:pt x="22982774" y="4042660"/>
                  <a:pt x="22982774" y="4098087"/>
                  <a:pt x="22982774" y="4181225"/>
                </a:cubicBezTo>
                <a:cubicBezTo>
                  <a:pt x="22982774" y="4211709"/>
                  <a:pt x="22982774" y="4239421"/>
                  <a:pt x="22955140" y="4267132"/>
                </a:cubicBezTo>
                <a:cubicBezTo>
                  <a:pt x="22941322" y="4267132"/>
                  <a:pt x="22934414" y="4274061"/>
                  <a:pt x="22927508" y="4284452"/>
                </a:cubicBezTo>
                <a:lnTo>
                  <a:pt x="22923600" y="4289840"/>
                </a:lnTo>
                <a:lnTo>
                  <a:pt x="22905284" y="4326236"/>
                </a:lnTo>
                <a:cubicBezTo>
                  <a:pt x="22933030" y="4381374"/>
                  <a:pt x="22960778" y="4381374"/>
                  <a:pt x="23016276" y="4381374"/>
                </a:cubicBezTo>
                <a:cubicBezTo>
                  <a:pt x="23044022" y="4381374"/>
                  <a:pt x="23044022" y="4408943"/>
                  <a:pt x="23016276" y="4439266"/>
                </a:cubicBezTo>
                <a:cubicBezTo>
                  <a:pt x="22960778" y="4494405"/>
                  <a:pt x="22933030" y="4521971"/>
                  <a:pt x="22905284" y="4577109"/>
                </a:cubicBezTo>
                <a:lnTo>
                  <a:pt x="22894800" y="4588557"/>
                </a:lnTo>
                <a:lnTo>
                  <a:pt x="22876380" y="4658432"/>
                </a:lnTo>
                <a:cubicBezTo>
                  <a:pt x="22862482" y="4682332"/>
                  <a:pt x="22841466" y="4702528"/>
                  <a:pt x="22812996" y="4714645"/>
                </a:cubicBezTo>
                <a:lnTo>
                  <a:pt x="22812886" y="4714645"/>
                </a:lnTo>
                <a:lnTo>
                  <a:pt x="22802138" y="4714645"/>
                </a:lnTo>
                <a:lnTo>
                  <a:pt x="22796074" y="4715553"/>
                </a:lnTo>
                <a:lnTo>
                  <a:pt x="22797846" y="4729449"/>
                </a:lnTo>
                <a:lnTo>
                  <a:pt x="22801448" y="4729449"/>
                </a:lnTo>
                <a:cubicBezTo>
                  <a:pt x="22828344" y="4729449"/>
                  <a:pt x="22828344" y="4729449"/>
                  <a:pt x="22828344" y="4729449"/>
                </a:cubicBezTo>
                <a:cubicBezTo>
                  <a:pt x="22828344" y="4754976"/>
                  <a:pt x="22828344" y="4780503"/>
                  <a:pt x="22857932" y="4780503"/>
                </a:cubicBezTo>
                <a:cubicBezTo>
                  <a:pt x="22884824" y="4806029"/>
                  <a:pt x="22884824" y="4831556"/>
                  <a:pt x="22828344" y="4885160"/>
                </a:cubicBezTo>
                <a:lnTo>
                  <a:pt x="22828344" y="4910687"/>
                </a:lnTo>
                <a:cubicBezTo>
                  <a:pt x="22801448" y="4910687"/>
                  <a:pt x="22801448" y="4910687"/>
                  <a:pt x="22801448" y="4910687"/>
                </a:cubicBezTo>
                <a:lnTo>
                  <a:pt x="22784388" y="4910687"/>
                </a:lnTo>
                <a:lnTo>
                  <a:pt x="22784388" y="4924512"/>
                </a:lnTo>
                <a:cubicBezTo>
                  <a:pt x="22784388" y="4927858"/>
                  <a:pt x="22784388" y="4927858"/>
                  <a:pt x="22784388" y="4927858"/>
                </a:cubicBezTo>
                <a:lnTo>
                  <a:pt x="22784388" y="4954605"/>
                </a:lnTo>
                <a:cubicBezTo>
                  <a:pt x="22784388" y="4981356"/>
                  <a:pt x="22811306" y="4981356"/>
                  <a:pt x="22811306" y="5008103"/>
                </a:cubicBezTo>
                <a:cubicBezTo>
                  <a:pt x="22784388" y="5034854"/>
                  <a:pt x="22757466" y="5061601"/>
                  <a:pt x="22730548" y="5061601"/>
                </a:cubicBezTo>
                <a:cubicBezTo>
                  <a:pt x="22676712" y="5061601"/>
                  <a:pt x="22649794" y="5088351"/>
                  <a:pt x="22622876" y="5144525"/>
                </a:cubicBezTo>
                <a:lnTo>
                  <a:pt x="22622876" y="5159685"/>
                </a:lnTo>
                <a:lnTo>
                  <a:pt x="22625834" y="5158134"/>
                </a:lnTo>
                <a:lnTo>
                  <a:pt x="22652086" y="5158134"/>
                </a:lnTo>
                <a:cubicBezTo>
                  <a:pt x="22638958" y="5170088"/>
                  <a:pt x="22638958" y="5182041"/>
                  <a:pt x="22642242" y="5196984"/>
                </a:cubicBezTo>
                <a:lnTo>
                  <a:pt x="22647994" y="5230158"/>
                </a:lnTo>
                <a:lnTo>
                  <a:pt x="22660164" y="5251293"/>
                </a:lnTo>
                <a:cubicBezTo>
                  <a:pt x="22687926" y="5251293"/>
                  <a:pt x="22715686" y="5251293"/>
                  <a:pt x="22743448" y="5278838"/>
                </a:cubicBezTo>
                <a:lnTo>
                  <a:pt x="22749690" y="5295624"/>
                </a:lnTo>
                <a:lnTo>
                  <a:pt x="22752152" y="5296300"/>
                </a:lnTo>
                <a:cubicBezTo>
                  <a:pt x="22757988" y="5299513"/>
                  <a:pt x="22763822" y="5305933"/>
                  <a:pt x="22763822" y="5318780"/>
                </a:cubicBezTo>
                <a:lnTo>
                  <a:pt x="22771778" y="5355047"/>
                </a:lnTo>
                <a:lnTo>
                  <a:pt x="22774680" y="5362847"/>
                </a:lnTo>
                <a:lnTo>
                  <a:pt x="22773932" y="5364858"/>
                </a:lnTo>
                <a:lnTo>
                  <a:pt x="22778408" y="5385256"/>
                </a:lnTo>
                <a:lnTo>
                  <a:pt x="22745576" y="5441139"/>
                </a:lnTo>
                <a:lnTo>
                  <a:pt x="22743448" y="5446857"/>
                </a:lnTo>
                <a:lnTo>
                  <a:pt x="22742102" y="5447050"/>
                </a:lnTo>
                <a:lnTo>
                  <a:pt x="22740484" y="5449804"/>
                </a:lnTo>
                <a:lnTo>
                  <a:pt x="22740484" y="5447277"/>
                </a:lnTo>
                <a:lnTo>
                  <a:pt x="22719156" y="5450303"/>
                </a:lnTo>
                <a:cubicBezTo>
                  <a:pt x="22715686" y="5453744"/>
                  <a:pt x="22715686" y="5460630"/>
                  <a:pt x="22715686" y="5474402"/>
                </a:cubicBezTo>
                <a:lnTo>
                  <a:pt x="22699434" y="5487135"/>
                </a:lnTo>
                <a:lnTo>
                  <a:pt x="22669816" y="5560683"/>
                </a:lnTo>
                <a:lnTo>
                  <a:pt x="22627510" y="5608977"/>
                </a:lnTo>
                <a:lnTo>
                  <a:pt x="22629962" y="5629337"/>
                </a:lnTo>
                <a:cubicBezTo>
                  <a:pt x="22602214" y="5656653"/>
                  <a:pt x="22571694" y="5683970"/>
                  <a:pt x="22516200" y="5683970"/>
                </a:cubicBezTo>
                <a:lnTo>
                  <a:pt x="22520260" y="5695966"/>
                </a:lnTo>
                <a:lnTo>
                  <a:pt x="22522066" y="5685158"/>
                </a:lnTo>
                <a:cubicBezTo>
                  <a:pt x="22548702" y="5710685"/>
                  <a:pt x="22548702" y="5710685"/>
                  <a:pt x="22575338" y="5710685"/>
                </a:cubicBezTo>
                <a:cubicBezTo>
                  <a:pt x="22604638" y="5710685"/>
                  <a:pt x="22631274" y="5685158"/>
                  <a:pt x="22657908" y="5710685"/>
                </a:cubicBezTo>
                <a:cubicBezTo>
                  <a:pt x="22684544" y="5761738"/>
                  <a:pt x="22711182" y="5787265"/>
                  <a:pt x="22711182" y="5812791"/>
                </a:cubicBezTo>
                <a:cubicBezTo>
                  <a:pt x="22737818" y="5840869"/>
                  <a:pt x="22711182" y="5866396"/>
                  <a:pt x="22711182" y="5866396"/>
                </a:cubicBezTo>
                <a:lnTo>
                  <a:pt x="22699654" y="5856446"/>
                </a:lnTo>
                <a:lnTo>
                  <a:pt x="22713202" y="5877922"/>
                </a:lnTo>
                <a:lnTo>
                  <a:pt x="22700954" y="5881381"/>
                </a:lnTo>
                <a:lnTo>
                  <a:pt x="22700954" y="5899748"/>
                </a:lnTo>
                <a:cubicBezTo>
                  <a:pt x="22700954" y="5982594"/>
                  <a:pt x="22700954" y="6037825"/>
                  <a:pt x="22617908" y="6095818"/>
                </a:cubicBezTo>
                <a:cubicBezTo>
                  <a:pt x="22559776" y="6095818"/>
                  <a:pt x="22532094" y="6151045"/>
                  <a:pt x="22504414" y="6178661"/>
                </a:cubicBezTo>
                <a:cubicBezTo>
                  <a:pt x="22476730" y="6206276"/>
                  <a:pt x="22476730" y="6233892"/>
                  <a:pt x="22504414" y="6261507"/>
                </a:cubicBezTo>
                <a:cubicBezTo>
                  <a:pt x="22532094" y="6261507"/>
                  <a:pt x="22559776" y="6261507"/>
                  <a:pt x="22559776" y="6261507"/>
                </a:cubicBezTo>
                <a:cubicBezTo>
                  <a:pt x="22617908" y="6289122"/>
                  <a:pt x="22617908" y="6316738"/>
                  <a:pt x="22617908" y="6374730"/>
                </a:cubicBezTo>
                <a:cubicBezTo>
                  <a:pt x="22590228" y="6374730"/>
                  <a:pt x="22590228" y="6402346"/>
                  <a:pt x="22590228" y="6429961"/>
                </a:cubicBezTo>
                <a:cubicBezTo>
                  <a:pt x="22590228" y="6457577"/>
                  <a:pt x="22559776" y="6485192"/>
                  <a:pt x="22532094" y="6512808"/>
                </a:cubicBezTo>
                <a:cubicBezTo>
                  <a:pt x="22504414" y="6540423"/>
                  <a:pt x="22504414" y="6540423"/>
                  <a:pt x="22559776" y="6570800"/>
                </a:cubicBezTo>
                <a:cubicBezTo>
                  <a:pt x="22590228" y="6570800"/>
                  <a:pt x="22590228" y="6570800"/>
                  <a:pt x="22590228" y="6598416"/>
                </a:cubicBezTo>
                <a:cubicBezTo>
                  <a:pt x="22559776" y="6598416"/>
                  <a:pt x="22559776" y="6626031"/>
                  <a:pt x="22532094" y="6626031"/>
                </a:cubicBezTo>
                <a:cubicBezTo>
                  <a:pt x="22504414" y="6626031"/>
                  <a:pt x="22476730" y="6598416"/>
                  <a:pt x="22449052" y="6598416"/>
                </a:cubicBezTo>
                <a:cubicBezTo>
                  <a:pt x="22393686" y="6598416"/>
                  <a:pt x="22366006" y="6626031"/>
                  <a:pt x="22366006" y="6681262"/>
                </a:cubicBezTo>
                <a:lnTo>
                  <a:pt x="22385156" y="6692180"/>
                </a:lnTo>
                <a:lnTo>
                  <a:pt x="22385156" y="6689657"/>
                </a:lnTo>
                <a:cubicBezTo>
                  <a:pt x="22438008" y="6689657"/>
                  <a:pt x="22464436" y="6712995"/>
                  <a:pt x="22517292" y="6736333"/>
                </a:cubicBezTo>
                <a:lnTo>
                  <a:pt x="22475518" y="6734490"/>
                </a:lnTo>
                <a:lnTo>
                  <a:pt x="22504712" y="6744575"/>
                </a:lnTo>
                <a:lnTo>
                  <a:pt x="22558396" y="6744575"/>
                </a:lnTo>
                <a:lnTo>
                  <a:pt x="22562744" y="6742066"/>
                </a:lnTo>
                <a:cubicBezTo>
                  <a:pt x="22593250" y="6742066"/>
                  <a:pt x="22620982" y="6742066"/>
                  <a:pt x="22648716" y="6742066"/>
                </a:cubicBezTo>
                <a:cubicBezTo>
                  <a:pt x="22676448" y="6742066"/>
                  <a:pt x="22676448" y="6769479"/>
                  <a:pt x="22676448" y="6769479"/>
                </a:cubicBezTo>
                <a:cubicBezTo>
                  <a:pt x="22676448" y="6799632"/>
                  <a:pt x="22676448" y="6799632"/>
                  <a:pt x="22648716" y="6799632"/>
                </a:cubicBezTo>
                <a:cubicBezTo>
                  <a:pt x="22620982" y="6827044"/>
                  <a:pt x="22593250" y="6827044"/>
                  <a:pt x="22535012" y="6854457"/>
                </a:cubicBezTo>
                <a:cubicBezTo>
                  <a:pt x="22507282" y="6881870"/>
                  <a:pt x="22507282" y="6909286"/>
                  <a:pt x="22535012" y="6936698"/>
                </a:cubicBezTo>
                <a:lnTo>
                  <a:pt x="22562744" y="6964111"/>
                </a:lnTo>
                <a:cubicBezTo>
                  <a:pt x="22577998" y="6964111"/>
                  <a:pt x="22585624" y="6970961"/>
                  <a:pt x="22589438" y="6977816"/>
                </a:cubicBezTo>
                <a:lnTo>
                  <a:pt x="22592268" y="6987986"/>
                </a:lnTo>
                <a:lnTo>
                  <a:pt x="22593250" y="6991524"/>
                </a:lnTo>
                <a:cubicBezTo>
                  <a:pt x="22593250" y="6991524"/>
                  <a:pt x="22593250" y="6991524"/>
                  <a:pt x="22593250" y="7021676"/>
                </a:cubicBezTo>
                <a:lnTo>
                  <a:pt x="22567144" y="7033342"/>
                </a:lnTo>
                <a:lnTo>
                  <a:pt x="22593982" y="7033043"/>
                </a:lnTo>
                <a:lnTo>
                  <a:pt x="22621480" y="7059470"/>
                </a:lnTo>
                <a:cubicBezTo>
                  <a:pt x="22676474" y="7112324"/>
                  <a:pt x="22676474" y="7112324"/>
                  <a:pt x="22593982" y="7138750"/>
                </a:cubicBezTo>
                <a:lnTo>
                  <a:pt x="22563738" y="7138750"/>
                </a:lnTo>
                <a:lnTo>
                  <a:pt x="22555274" y="7138750"/>
                </a:lnTo>
                <a:lnTo>
                  <a:pt x="22566574" y="7141839"/>
                </a:lnTo>
                <a:cubicBezTo>
                  <a:pt x="22542858" y="7141839"/>
                  <a:pt x="22519144" y="7165177"/>
                  <a:pt x="22495428" y="7165177"/>
                </a:cubicBezTo>
                <a:lnTo>
                  <a:pt x="22502026" y="7151110"/>
                </a:lnTo>
                <a:lnTo>
                  <a:pt x="22477212" y="7165177"/>
                </a:lnTo>
                <a:lnTo>
                  <a:pt x="22467144" y="7166576"/>
                </a:lnTo>
                <a:lnTo>
                  <a:pt x="22468168" y="7170622"/>
                </a:lnTo>
                <a:cubicBezTo>
                  <a:pt x="22468168" y="7282258"/>
                  <a:pt x="22468168" y="7363941"/>
                  <a:pt x="22413026" y="7445627"/>
                </a:cubicBezTo>
                <a:lnTo>
                  <a:pt x="22415468" y="7465485"/>
                </a:lnTo>
                <a:lnTo>
                  <a:pt x="22429572" y="7449556"/>
                </a:lnTo>
                <a:cubicBezTo>
                  <a:pt x="22429572" y="7477816"/>
                  <a:pt x="22455098" y="7477816"/>
                  <a:pt x="22455098" y="7503506"/>
                </a:cubicBezTo>
                <a:cubicBezTo>
                  <a:pt x="22480624" y="7503506"/>
                  <a:pt x="22480624" y="7529196"/>
                  <a:pt x="22480624" y="7554890"/>
                </a:cubicBezTo>
                <a:cubicBezTo>
                  <a:pt x="22455098" y="7580580"/>
                  <a:pt x="22455098" y="7580580"/>
                  <a:pt x="22429572" y="7606270"/>
                </a:cubicBezTo>
                <a:lnTo>
                  <a:pt x="22415184" y="7594616"/>
                </a:lnTo>
                <a:lnTo>
                  <a:pt x="22413026" y="7611719"/>
                </a:lnTo>
                <a:cubicBezTo>
                  <a:pt x="22413026" y="7638946"/>
                  <a:pt x="22413026" y="7666174"/>
                  <a:pt x="22385454" y="7696124"/>
                </a:cubicBezTo>
                <a:cubicBezTo>
                  <a:pt x="22357882" y="7723355"/>
                  <a:pt x="22357882" y="7723355"/>
                  <a:pt x="22413026" y="7777810"/>
                </a:cubicBezTo>
                <a:lnTo>
                  <a:pt x="22402458" y="7777810"/>
                </a:lnTo>
                <a:lnTo>
                  <a:pt x="22424916" y="7787319"/>
                </a:lnTo>
                <a:cubicBezTo>
                  <a:pt x="22452660" y="7787319"/>
                  <a:pt x="22480404" y="7787319"/>
                  <a:pt x="22480404" y="7842180"/>
                </a:cubicBezTo>
                <a:lnTo>
                  <a:pt x="22479738" y="7855963"/>
                </a:lnTo>
                <a:lnTo>
                  <a:pt x="22502290" y="7925140"/>
                </a:lnTo>
                <a:cubicBezTo>
                  <a:pt x="22529468" y="7952037"/>
                  <a:pt x="22502290" y="7978933"/>
                  <a:pt x="22475108" y="7978933"/>
                </a:cubicBezTo>
                <a:cubicBezTo>
                  <a:pt x="22447926" y="8005826"/>
                  <a:pt x="22420750" y="8032723"/>
                  <a:pt x="22366386" y="8059620"/>
                </a:cubicBezTo>
                <a:lnTo>
                  <a:pt x="22332664" y="8059620"/>
                </a:lnTo>
                <a:lnTo>
                  <a:pt x="22338914" y="8064374"/>
                </a:lnTo>
                <a:lnTo>
                  <a:pt x="22335252" y="8069986"/>
                </a:lnTo>
                <a:lnTo>
                  <a:pt x="22364560" y="8077474"/>
                </a:lnTo>
                <a:cubicBezTo>
                  <a:pt x="22364560" y="8077474"/>
                  <a:pt x="22364560" y="8077474"/>
                  <a:pt x="22364560" y="8104847"/>
                </a:cubicBezTo>
                <a:cubicBezTo>
                  <a:pt x="22364560" y="8162331"/>
                  <a:pt x="22392042" y="8217074"/>
                  <a:pt x="22447002" y="8217074"/>
                </a:cubicBezTo>
                <a:cubicBezTo>
                  <a:pt x="22419522" y="8244448"/>
                  <a:pt x="22392042" y="8271821"/>
                  <a:pt x="22364560" y="8271821"/>
                </a:cubicBezTo>
                <a:cubicBezTo>
                  <a:pt x="22334334" y="8271821"/>
                  <a:pt x="22306854" y="8299195"/>
                  <a:pt x="22306854" y="8299195"/>
                </a:cubicBezTo>
                <a:cubicBezTo>
                  <a:pt x="22251892" y="8326568"/>
                  <a:pt x="22224412" y="8353942"/>
                  <a:pt x="22251892" y="8384052"/>
                </a:cubicBezTo>
                <a:cubicBezTo>
                  <a:pt x="22251892" y="8411425"/>
                  <a:pt x="22279372" y="8438799"/>
                  <a:pt x="22306854" y="8438799"/>
                </a:cubicBezTo>
                <a:cubicBezTo>
                  <a:pt x="22334334" y="8466172"/>
                  <a:pt x="22364560" y="8466172"/>
                  <a:pt x="22392042" y="8466172"/>
                </a:cubicBezTo>
                <a:cubicBezTo>
                  <a:pt x="22447002" y="8466172"/>
                  <a:pt x="22474482" y="8466172"/>
                  <a:pt x="22529442" y="8466172"/>
                </a:cubicBezTo>
                <a:cubicBezTo>
                  <a:pt x="22501962" y="8520916"/>
                  <a:pt x="22474482" y="8493542"/>
                  <a:pt x="22447002" y="8520916"/>
                </a:cubicBezTo>
                <a:cubicBezTo>
                  <a:pt x="22419522" y="8520916"/>
                  <a:pt x="22392042" y="8520916"/>
                  <a:pt x="22392042" y="8520916"/>
                </a:cubicBezTo>
                <a:cubicBezTo>
                  <a:pt x="22334334" y="8520916"/>
                  <a:pt x="22306854" y="8520916"/>
                  <a:pt x="22279372" y="8548289"/>
                </a:cubicBezTo>
                <a:lnTo>
                  <a:pt x="22277294" y="8573841"/>
                </a:lnTo>
                <a:lnTo>
                  <a:pt x="22289508" y="8552296"/>
                </a:lnTo>
                <a:cubicBezTo>
                  <a:pt x="22315198" y="8577986"/>
                  <a:pt x="22340888" y="8577986"/>
                  <a:pt x="22394838" y="8606246"/>
                </a:cubicBezTo>
                <a:cubicBezTo>
                  <a:pt x="22340888" y="8631936"/>
                  <a:pt x="22289508" y="8657630"/>
                  <a:pt x="22238124" y="8709011"/>
                </a:cubicBezTo>
                <a:lnTo>
                  <a:pt x="22239796" y="8688886"/>
                </a:lnTo>
                <a:lnTo>
                  <a:pt x="22224412" y="8715263"/>
                </a:lnTo>
                <a:lnTo>
                  <a:pt x="22213246" y="8723135"/>
                </a:lnTo>
                <a:lnTo>
                  <a:pt x="22233046" y="8725018"/>
                </a:lnTo>
                <a:cubicBezTo>
                  <a:pt x="22259938" y="8750708"/>
                  <a:pt x="22259938" y="8750708"/>
                  <a:pt x="22233046" y="8776398"/>
                </a:cubicBezTo>
                <a:cubicBezTo>
                  <a:pt x="22179252" y="8802092"/>
                  <a:pt x="22095876" y="8827782"/>
                  <a:pt x="22042082" y="8856042"/>
                </a:cubicBezTo>
                <a:lnTo>
                  <a:pt x="22056520" y="8835102"/>
                </a:lnTo>
                <a:lnTo>
                  <a:pt x="22029304" y="8854867"/>
                </a:lnTo>
                <a:cubicBezTo>
                  <a:pt x="21974342" y="8854867"/>
                  <a:pt x="21946862" y="8882237"/>
                  <a:pt x="21889154" y="8936984"/>
                </a:cubicBezTo>
                <a:cubicBezTo>
                  <a:pt x="21861674" y="8991728"/>
                  <a:pt x="21806714" y="9046478"/>
                  <a:pt x="21724274" y="9046478"/>
                </a:cubicBezTo>
                <a:cubicBezTo>
                  <a:pt x="21710534" y="9054005"/>
                  <a:pt x="21698338" y="9056058"/>
                  <a:pt x="21686918" y="9054902"/>
                </a:cubicBezTo>
                <a:lnTo>
                  <a:pt x="21665152" y="9047702"/>
                </a:lnTo>
                <a:lnTo>
                  <a:pt x="21587314" y="9061272"/>
                </a:lnTo>
                <a:cubicBezTo>
                  <a:pt x="21560730" y="9068336"/>
                  <a:pt x="21534474" y="9075403"/>
                  <a:pt x="21508218" y="9075403"/>
                </a:cubicBezTo>
                <a:lnTo>
                  <a:pt x="21496954" y="9090830"/>
                </a:lnTo>
                <a:lnTo>
                  <a:pt x="21491808" y="9097880"/>
                </a:lnTo>
                <a:cubicBezTo>
                  <a:pt x="21481962" y="9101093"/>
                  <a:pt x="21468834" y="9101093"/>
                  <a:pt x="21455706" y="9101093"/>
                </a:cubicBezTo>
                <a:lnTo>
                  <a:pt x="21453958" y="9101093"/>
                </a:lnTo>
                <a:lnTo>
                  <a:pt x="21430792" y="9101093"/>
                </a:lnTo>
                <a:lnTo>
                  <a:pt x="21417130" y="9111307"/>
                </a:lnTo>
                <a:cubicBezTo>
                  <a:pt x="21333700" y="9162360"/>
                  <a:pt x="21252960" y="9162360"/>
                  <a:pt x="21172216" y="9162360"/>
                </a:cubicBezTo>
                <a:cubicBezTo>
                  <a:pt x="21142612" y="9162360"/>
                  <a:pt x="21088786" y="9162360"/>
                  <a:pt x="21061872" y="9162360"/>
                </a:cubicBezTo>
                <a:lnTo>
                  <a:pt x="21115958" y="9145449"/>
                </a:lnTo>
                <a:lnTo>
                  <a:pt x="21042900" y="9161154"/>
                </a:lnTo>
                <a:cubicBezTo>
                  <a:pt x="21015232" y="9161154"/>
                  <a:pt x="20987566" y="9161154"/>
                  <a:pt x="20987566" y="9188214"/>
                </a:cubicBezTo>
                <a:cubicBezTo>
                  <a:pt x="20959898" y="9188214"/>
                  <a:pt x="20959898" y="9215278"/>
                  <a:pt x="20959898" y="9215278"/>
                </a:cubicBezTo>
                <a:cubicBezTo>
                  <a:pt x="21015232" y="9242338"/>
                  <a:pt x="21070566" y="9242338"/>
                  <a:pt x="21098234" y="9269398"/>
                </a:cubicBezTo>
                <a:cubicBezTo>
                  <a:pt x="21125900" y="9269398"/>
                  <a:pt x="21156334" y="9269398"/>
                  <a:pt x="21184002" y="9296459"/>
                </a:cubicBezTo>
                <a:cubicBezTo>
                  <a:pt x="21125900" y="9296459"/>
                  <a:pt x="21042900" y="9296459"/>
                  <a:pt x="21015232" y="9269398"/>
                </a:cubicBezTo>
                <a:cubicBezTo>
                  <a:pt x="20904564" y="9242338"/>
                  <a:pt x="20791126" y="9215278"/>
                  <a:pt x="20680458" y="9242338"/>
                </a:cubicBezTo>
                <a:cubicBezTo>
                  <a:pt x="20594690" y="9242338"/>
                  <a:pt x="20511688" y="9242338"/>
                  <a:pt x="20425920" y="9269398"/>
                </a:cubicBezTo>
                <a:cubicBezTo>
                  <a:pt x="20174148" y="9296459"/>
                  <a:pt x="19894710" y="9326227"/>
                  <a:pt x="19642938" y="9326227"/>
                </a:cubicBezTo>
                <a:cubicBezTo>
                  <a:pt x="19529502" y="9326227"/>
                  <a:pt x="19446502" y="9353288"/>
                  <a:pt x="19335830" y="9380348"/>
                </a:cubicBezTo>
                <a:lnTo>
                  <a:pt x="19259898" y="9392789"/>
                </a:lnTo>
                <a:lnTo>
                  <a:pt x="19331486" y="9392789"/>
                </a:lnTo>
                <a:cubicBezTo>
                  <a:pt x="19301080" y="9418479"/>
                  <a:pt x="19273436" y="9418479"/>
                  <a:pt x="19218148" y="9418479"/>
                </a:cubicBezTo>
                <a:cubicBezTo>
                  <a:pt x="19107568" y="9444169"/>
                  <a:pt x="18994232" y="9444169"/>
                  <a:pt x="18883652" y="9444169"/>
                </a:cubicBezTo>
                <a:cubicBezTo>
                  <a:pt x="18687380" y="9444169"/>
                  <a:pt x="18491106" y="9418479"/>
                  <a:pt x="18267190" y="9444169"/>
                </a:cubicBezTo>
                <a:cubicBezTo>
                  <a:pt x="18128970" y="9444169"/>
                  <a:pt x="17960342" y="9444169"/>
                  <a:pt x="17791712" y="9418479"/>
                </a:cubicBezTo>
                <a:cubicBezTo>
                  <a:pt x="17681136" y="9418479"/>
                  <a:pt x="17567796" y="9444169"/>
                  <a:pt x="17457220" y="9418479"/>
                </a:cubicBezTo>
                <a:cubicBezTo>
                  <a:pt x="17343880" y="9392789"/>
                  <a:pt x="17233304" y="9392789"/>
                  <a:pt x="17119962" y="9392789"/>
                </a:cubicBezTo>
                <a:cubicBezTo>
                  <a:pt x="17092318" y="9392789"/>
                  <a:pt x="17064674" y="9392789"/>
                  <a:pt x="17064674" y="9392789"/>
                </a:cubicBezTo>
                <a:cubicBezTo>
                  <a:pt x="17037030" y="9367095"/>
                  <a:pt x="17009388" y="9367095"/>
                  <a:pt x="16981744" y="9367095"/>
                </a:cubicBezTo>
                <a:lnTo>
                  <a:pt x="16981744" y="9353640"/>
                </a:lnTo>
                <a:lnTo>
                  <a:pt x="16978622" y="9353597"/>
                </a:lnTo>
                <a:lnTo>
                  <a:pt x="16978978" y="9358401"/>
                </a:lnTo>
                <a:cubicBezTo>
                  <a:pt x="16782588" y="9331765"/>
                  <a:pt x="16586198" y="9331765"/>
                  <a:pt x="16389808" y="9302466"/>
                </a:cubicBezTo>
                <a:cubicBezTo>
                  <a:pt x="16334484" y="9302466"/>
                  <a:pt x="16276398" y="9302466"/>
                  <a:pt x="16221076" y="9275829"/>
                </a:cubicBezTo>
                <a:lnTo>
                  <a:pt x="16236734" y="9271715"/>
                </a:lnTo>
                <a:lnTo>
                  <a:pt x="16206132" y="9270712"/>
                </a:lnTo>
                <a:cubicBezTo>
                  <a:pt x="16095378" y="9257498"/>
                  <a:pt x="15984624" y="9250890"/>
                  <a:pt x="15870454" y="9244285"/>
                </a:cubicBezTo>
                <a:lnTo>
                  <a:pt x="15531720" y="9219153"/>
                </a:lnTo>
                <a:lnTo>
                  <a:pt x="15521262" y="9222555"/>
                </a:lnTo>
                <a:cubicBezTo>
                  <a:pt x="15438280" y="9222555"/>
                  <a:pt x="15355298" y="9195922"/>
                  <a:pt x="15327636" y="9116012"/>
                </a:cubicBezTo>
                <a:lnTo>
                  <a:pt x="15335498" y="9116328"/>
                </a:lnTo>
                <a:lnTo>
                  <a:pt x="15319444" y="9108741"/>
                </a:lnTo>
                <a:cubicBezTo>
                  <a:pt x="15289046" y="9108741"/>
                  <a:pt x="15261408" y="9108741"/>
                  <a:pt x="15233776" y="9108741"/>
                </a:cubicBezTo>
                <a:lnTo>
                  <a:pt x="15207544" y="9102627"/>
                </a:lnTo>
                <a:lnTo>
                  <a:pt x="15117982" y="9102627"/>
                </a:lnTo>
                <a:cubicBezTo>
                  <a:pt x="15090752" y="9102627"/>
                  <a:pt x="15063524" y="9102627"/>
                  <a:pt x="15063524" y="9125602"/>
                </a:cubicBezTo>
                <a:cubicBezTo>
                  <a:pt x="14924660" y="9125602"/>
                  <a:pt x="14758568" y="9102627"/>
                  <a:pt x="14592478" y="9079656"/>
                </a:cubicBezTo>
                <a:cubicBezTo>
                  <a:pt x="14622428" y="9079656"/>
                  <a:pt x="14649656" y="9054386"/>
                  <a:pt x="14649656" y="9054386"/>
                </a:cubicBezTo>
                <a:lnTo>
                  <a:pt x="14655040" y="9054453"/>
                </a:lnTo>
                <a:lnTo>
                  <a:pt x="14647912" y="9052225"/>
                </a:lnTo>
                <a:cubicBezTo>
                  <a:pt x="14589876" y="9025311"/>
                  <a:pt x="14506972" y="9025311"/>
                  <a:pt x="14451702" y="8998400"/>
                </a:cubicBezTo>
                <a:cubicBezTo>
                  <a:pt x="14451702" y="8944571"/>
                  <a:pt x="14479336" y="8971486"/>
                  <a:pt x="14506972" y="8971486"/>
                </a:cubicBezTo>
                <a:cubicBezTo>
                  <a:pt x="14534606" y="8971486"/>
                  <a:pt x="14562242" y="8971486"/>
                  <a:pt x="14589876" y="8944571"/>
                </a:cubicBezTo>
                <a:cubicBezTo>
                  <a:pt x="14506972" y="8944571"/>
                  <a:pt x="14451702" y="8944571"/>
                  <a:pt x="14396432" y="8917657"/>
                </a:cubicBezTo>
                <a:lnTo>
                  <a:pt x="14414632" y="8909052"/>
                </a:lnTo>
                <a:lnTo>
                  <a:pt x="14388608" y="8908628"/>
                </a:lnTo>
                <a:cubicBezTo>
                  <a:pt x="14247344" y="8908628"/>
                  <a:pt x="14106082" y="8881522"/>
                  <a:pt x="13967592" y="8881522"/>
                </a:cubicBezTo>
                <a:lnTo>
                  <a:pt x="13968244" y="8879362"/>
                </a:lnTo>
                <a:lnTo>
                  <a:pt x="13802270" y="8879362"/>
                </a:lnTo>
                <a:lnTo>
                  <a:pt x="13800248" y="8875212"/>
                </a:lnTo>
                <a:lnTo>
                  <a:pt x="13798042" y="8880547"/>
                </a:lnTo>
                <a:cubicBezTo>
                  <a:pt x="13686196" y="8853650"/>
                  <a:pt x="13577078" y="8853650"/>
                  <a:pt x="13465232" y="8853650"/>
                </a:cubicBezTo>
                <a:cubicBezTo>
                  <a:pt x="13465232" y="8824067"/>
                  <a:pt x="13465232" y="8824067"/>
                  <a:pt x="13465232" y="8824067"/>
                </a:cubicBezTo>
                <a:cubicBezTo>
                  <a:pt x="13495240" y="8824067"/>
                  <a:pt x="13495240" y="8824067"/>
                  <a:pt x="13495240" y="8824067"/>
                </a:cubicBezTo>
                <a:lnTo>
                  <a:pt x="13508514" y="8811238"/>
                </a:lnTo>
                <a:lnTo>
                  <a:pt x="13487400" y="8819284"/>
                </a:lnTo>
                <a:cubicBezTo>
                  <a:pt x="13487400" y="8793170"/>
                  <a:pt x="13457794" y="8767060"/>
                  <a:pt x="13430880" y="8740946"/>
                </a:cubicBezTo>
                <a:cubicBezTo>
                  <a:pt x="13403970" y="8714836"/>
                  <a:pt x="13430880" y="8714836"/>
                  <a:pt x="13430880" y="8714836"/>
                </a:cubicBezTo>
                <a:cubicBezTo>
                  <a:pt x="13487400" y="8688722"/>
                  <a:pt x="13541228" y="8688722"/>
                  <a:pt x="13595054" y="8688722"/>
                </a:cubicBezTo>
                <a:cubicBezTo>
                  <a:pt x="13675794" y="8688722"/>
                  <a:pt x="13759226" y="8662612"/>
                  <a:pt x="13839966" y="8688722"/>
                </a:cubicBezTo>
                <a:cubicBezTo>
                  <a:pt x="13853422" y="8688722"/>
                  <a:pt x="13860152" y="8688722"/>
                  <a:pt x="13863514" y="8691986"/>
                </a:cubicBezTo>
                <a:lnTo>
                  <a:pt x="13864380" y="8697872"/>
                </a:lnTo>
                <a:lnTo>
                  <a:pt x="13878226" y="8697872"/>
                </a:lnTo>
                <a:lnTo>
                  <a:pt x="13878226" y="8689587"/>
                </a:lnTo>
                <a:lnTo>
                  <a:pt x="13878226" y="8672555"/>
                </a:lnTo>
                <a:lnTo>
                  <a:pt x="13870162" y="8652417"/>
                </a:lnTo>
                <a:cubicBezTo>
                  <a:pt x="13863738" y="8643662"/>
                  <a:pt x="13857318" y="8637830"/>
                  <a:pt x="13857318" y="8637830"/>
                </a:cubicBezTo>
                <a:lnTo>
                  <a:pt x="13858994" y="8637830"/>
                </a:lnTo>
                <a:lnTo>
                  <a:pt x="13850654" y="8635794"/>
                </a:lnTo>
                <a:cubicBezTo>
                  <a:pt x="13809294" y="8615623"/>
                  <a:pt x="13752426" y="8625709"/>
                  <a:pt x="13690520" y="8608182"/>
                </a:cubicBezTo>
                <a:lnTo>
                  <a:pt x="13635082" y="8582858"/>
                </a:lnTo>
                <a:lnTo>
                  <a:pt x="13483144" y="8580389"/>
                </a:lnTo>
                <a:lnTo>
                  <a:pt x="13474642" y="8579314"/>
                </a:lnTo>
                <a:lnTo>
                  <a:pt x="13431556" y="8579314"/>
                </a:lnTo>
                <a:cubicBezTo>
                  <a:pt x="13403984" y="8579314"/>
                  <a:pt x="13376412" y="8579314"/>
                  <a:pt x="13352286" y="8575951"/>
                </a:cubicBezTo>
                <a:lnTo>
                  <a:pt x="13308206" y="8558246"/>
                </a:lnTo>
                <a:lnTo>
                  <a:pt x="13298012" y="8556955"/>
                </a:lnTo>
                <a:cubicBezTo>
                  <a:pt x="13184298" y="8556955"/>
                  <a:pt x="13101096" y="8530172"/>
                  <a:pt x="12987382" y="8530172"/>
                </a:cubicBezTo>
                <a:lnTo>
                  <a:pt x="13074676" y="8517777"/>
                </a:lnTo>
                <a:lnTo>
                  <a:pt x="12989076" y="8517777"/>
                </a:lnTo>
                <a:lnTo>
                  <a:pt x="12961332" y="8517777"/>
                </a:lnTo>
                <a:lnTo>
                  <a:pt x="12945154" y="8512969"/>
                </a:lnTo>
                <a:lnTo>
                  <a:pt x="12891970" y="8497165"/>
                </a:lnTo>
                <a:lnTo>
                  <a:pt x="12838784" y="8512969"/>
                </a:lnTo>
                <a:lnTo>
                  <a:pt x="12822610" y="8517777"/>
                </a:lnTo>
                <a:cubicBezTo>
                  <a:pt x="12794866" y="8517777"/>
                  <a:pt x="12764348" y="8517777"/>
                  <a:pt x="12736604" y="8517777"/>
                </a:cubicBezTo>
                <a:lnTo>
                  <a:pt x="12718854" y="8512649"/>
                </a:lnTo>
                <a:lnTo>
                  <a:pt x="12649128" y="8510051"/>
                </a:lnTo>
                <a:lnTo>
                  <a:pt x="12573932" y="8490450"/>
                </a:lnTo>
                <a:lnTo>
                  <a:pt x="12570138" y="8490293"/>
                </a:lnTo>
                <a:cubicBezTo>
                  <a:pt x="12428642" y="8490293"/>
                  <a:pt x="12317668" y="8490293"/>
                  <a:pt x="12203914" y="8490293"/>
                </a:cubicBezTo>
                <a:lnTo>
                  <a:pt x="12193444" y="8476030"/>
                </a:lnTo>
                <a:lnTo>
                  <a:pt x="12188124" y="8488464"/>
                </a:lnTo>
                <a:cubicBezTo>
                  <a:pt x="12132746" y="8488464"/>
                  <a:pt x="12049680" y="8488464"/>
                  <a:pt x="11991534" y="8488464"/>
                </a:cubicBezTo>
                <a:cubicBezTo>
                  <a:pt x="11908468" y="8488464"/>
                  <a:pt x="11825400" y="8488464"/>
                  <a:pt x="11711874" y="8461681"/>
                </a:cubicBezTo>
                <a:cubicBezTo>
                  <a:pt x="11711874" y="8461681"/>
                  <a:pt x="11684188" y="8461681"/>
                  <a:pt x="11656498" y="8461681"/>
                </a:cubicBezTo>
                <a:cubicBezTo>
                  <a:pt x="11628810" y="8461681"/>
                  <a:pt x="11601120" y="8461681"/>
                  <a:pt x="11573430" y="8461681"/>
                </a:cubicBezTo>
                <a:lnTo>
                  <a:pt x="11562394" y="8455902"/>
                </a:lnTo>
                <a:lnTo>
                  <a:pt x="11563306" y="8460457"/>
                </a:lnTo>
                <a:cubicBezTo>
                  <a:pt x="11369720" y="8460457"/>
                  <a:pt x="11200756" y="8460457"/>
                  <a:pt x="11004154" y="8460457"/>
                </a:cubicBezTo>
                <a:cubicBezTo>
                  <a:pt x="10948740" y="8460457"/>
                  <a:pt x="10921059" y="8460457"/>
                  <a:pt x="10862902" y="8460457"/>
                </a:cubicBezTo>
                <a:lnTo>
                  <a:pt x="10791684" y="8477325"/>
                </a:lnTo>
                <a:lnTo>
                  <a:pt x="10779756" y="8480151"/>
                </a:lnTo>
                <a:lnTo>
                  <a:pt x="10767828" y="8477325"/>
                </a:lnTo>
                <a:lnTo>
                  <a:pt x="10696692" y="8460457"/>
                </a:lnTo>
                <a:cubicBezTo>
                  <a:pt x="10696692" y="8460457"/>
                  <a:pt x="10669016" y="8460457"/>
                  <a:pt x="10638572" y="8460457"/>
                </a:cubicBezTo>
                <a:lnTo>
                  <a:pt x="10614868" y="8477325"/>
                </a:lnTo>
                <a:lnTo>
                  <a:pt x="10610900" y="8480151"/>
                </a:lnTo>
                <a:lnTo>
                  <a:pt x="10606924" y="8477325"/>
                </a:lnTo>
                <a:lnTo>
                  <a:pt x="10583220" y="8460457"/>
                </a:lnTo>
                <a:lnTo>
                  <a:pt x="10565458" y="8459724"/>
                </a:lnTo>
                <a:lnTo>
                  <a:pt x="10583253" y="8465126"/>
                </a:lnTo>
                <a:cubicBezTo>
                  <a:pt x="10502544" y="8465126"/>
                  <a:pt x="10448741" y="8488464"/>
                  <a:pt x="10365346" y="8465126"/>
                </a:cubicBezTo>
                <a:cubicBezTo>
                  <a:pt x="10365346" y="8465126"/>
                  <a:pt x="10338442" y="8465126"/>
                  <a:pt x="10311542" y="8488464"/>
                </a:cubicBezTo>
                <a:cubicBezTo>
                  <a:pt x="10257738" y="8488464"/>
                  <a:pt x="10201249" y="8488464"/>
                  <a:pt x="10120544" y="8465126"/>
                </a:cubicBezTo>
                <a:lnTo>
                  <a:pt x="10139416" y="8459126"/>
                </a:lnTo>
                <a:lnTo>
                  <a:pt x="10107192" y="8460457"/>
                </a:lnTo>
                <a:cubicBezTo>
                  <a:pt x="10079516" y="8460457"/>
                  <a:pt x="10024164" y="8434201"/>
                  <a:pt x="9996484" y="8434201"/>
                </a:cubicBezTo>
                <a:cubicBezTo>
                  <a:pt x="9883014" y="8407948"/>
                  <a:pt x="9799984" y="8407948"/>
                  <a:pt x="9714152" y="8460457"/>
                </a:cubicBezTo>
                <a:cubicBezTo>
                  <a:pt x="9658765" y="8460457"/>
                  <a:pt x="9603386" y="8460457"/>
                  <a:pt x="9548028" y="8460457"/>
                </a:cubicBezTo>
                <a:cubicBezTo>
                  <a:pt x="9240713" y="8460457"/>
                  <a:pt x="8902896" y="8486713"/>
                  <a:pt x="8595792" y="8486713"/>
                </a:cubicBezTo>
                <a:cubicBezTo>
                  <a:pt x="8568134" y="8486713"/>
                  <a:pt x="8540578" y="8486713"/>
                  <a:pt x="8510248" y="8486713"/>
                </a:cubicBezTo>
                <a:cubicBezTo>
                  <a:pt x="8371474" y="8486713"/>
                  <a:pt x="8230456" y="8486713"/>
                  <a:pt x="8061436" y="8486713"/>
                </a:cubicBezTo>
                <a:lnTo>
                  <a:pt x="8051170" y="8487115"/>
                </a:lnTo>
                <a:lnTo>
                  <a:pt x="7977071" y="8517286"/>
                </a:lnTo>
                <a:cubicBezTo>
                  <a:pt x="7949490" y="8524015"/>
                  <a:pt x="7921914" y="8524015"/>
                  <a:pt x="7894338" y="8510556"/>
                </a:cubicBezTo>
                <a:cubicBezTo>
                  <a:pt x="7836416" y="8510556"/>
                  <a:pt x="7781260" y="8510556"/>
                  <a:pt x="7726104" y="8510556"/>
                </a:cubicBezTo>
                <a:cubicBezTo>
                  <a:pt x="7670952" y="8510556"/>
                  <a:pt x="7643372" y="8537474"/>
                  <a:pt x="7585454" y="8537474"/>
                </a:cubicBezTo>
                <a:cubicBezTo>
                  <a:pt x="7557874" y="8537474"/>
                  <a:pt x="7530298" y="8537474"/>
                  <a:pt x="7502718" y="8510556"/>
                </a:cubicBezTo>
                <a:cubicBezTo>
                  <a:pt x="7447559" y="8456717"/>
                  <a:pt x="7389644" y="8456717"/>
                  <a:pt x="7334488" y="8483638"/>
                </a:cubicBezTo>
                <a:lnTo>
                  <a:pt x="7302901" y="8483090"/>
                </a:lnTo>
                <a:lnTo>
                  <a:pt x="7324339" y="8493546"/>
                </a:lnTo>
                <a:cubicBezTo>
                  <a:pt x="7296759" y="8520439"/>
                  <a:pt x="7296759" y="8520439"/>
                  <a:pt x="7296759" y="8547335"/>
                </a:cubicBezTo>
                <a:cubicBezTo>
                  <a:pt x="7214033" y="8603819"/>
                  <a:pt x="7128567" y="8630712"/>
                  <a:pt x="7018309" y="8574232"/>
                </a:cubicBezTo>
                <a:cubicBezTo>
                  <a:pt x="6905323" y="8547335"/>
                  <a:pt x="6794940" y="8547335"/>
                  <a:pt x="6681927" y="8630712"/>
                </a:cubicBezTo>
                <a:cubicBezTo>
                  <a:pt x="6626898" y="8684505"/>
                  <a:pt x="6571846" y="8684505"/>
                  <a:pt x="6516672" y="8630712"/>
                </a:cubicBezTo>
                <a:lnTo>
                  <a:pt x="6464014" y="8618890"/>
                </a:lnTo>
                <a:lnTo>
                  <a:pt x="6456757" y="8617267"/>
                </a:lnTo>
                <a:cubicBezTo>
                  <a:pt x="6431857" y="8617267"/>
                  <a:pt x="6403722" y="8617267"/>
                  <a:pt x="6376181" y="8603819"/>
                </a:cubicBezTo>
                <a:cubicBezTo>
                  <a:pt x="6376181" y="8574232"/>
                  <a:pt x="6376181" y="8574232"/>
                  <a:pt x="6376181" y="8574232"/>
                </a:cubicBezTo>
                <a:lnTo>
                  <a:pt x="6348719" y="8557157"/>
                </a:lnTo>
                <a:lnTo>
                  <a:pt x="6338324" y="8550698"/>
                </a:lnTo>
                <a:cubicBezTo>
                  <a:pt x="6327986" y="8547335"/>
                  <a:pt x="6321093" y="8547335"/>
                  <a:pt x="6321093" y="8547335"/>
                </a:cubicBezTo>
                <a:cubicBezTo>
                  <a:pt x="6293513" y="8547335"/>
                  <a:pt x="6293513" y="8547335"/>
                  <a:pt x="6293513" y="8547335"/>
                </a:cubicBezTo>
                <a:cubicBezTo>
                  <a:pt x="6265940" y="8547335"/>
                  <a:pt x="6265940" y="8547335"/>
                  <a:pt x="6265940" y="8547335"/>
                </a:cubicBezTo>
                <a:cubicBezTo>
                  <a:pt x="6210780" y="8547335"/>
                  <a:pt x="6180471" y="8547335"/>
                  <a:pt x="6125311" y="8520439"/>
                </a:cubicBezTo>
                <a:cubicBezTo>
                  <a:pt x="6084058" y="8533887"/>
                  <a:pt x="6035098" y="8540613"/>
                  <a:pt x="5986159" y="8540613"/>
                </a:cubicBezTo>
                <a:lnTo>
                  <a:pt x="5984113" y="8540314"/>
                </a:lnTo>
                <a:lnTo>
                  <a:pt x="5977814" y="8541560"/>
                </a:lnTo>
                <a:lnTo>
                  <a:pt x="5936288" y="8533346"/>
                </a:lnTo>
                <a:lnTo>
                  <a:pt x="5847231" y="8520439"/>
                </a:lnTo>
                <a:cubicBezTo>
                  <a:pt x="5792114" y="8520439"/>
                  <a:pt x="5736993" y="8520439"/>
                  <a:pt x="5679146" y="8493546"/>
                </a:cubicBezTo>
                <a:lnTo>
                  <a:pt x="5667766" y="8501830"/>
                </a:lnTo>
                <a:lnTo>
                  <a:pt x="5651527" y="8513716"/>
                </a:lnTo>
                <a:lnTo>
                  <a:pt x="5635304" y="8501830"/>
                </a:lnTo>
                <a:lnTo>
                  <a:pt x="5623980" y="8493546"/>
                </a:lnTo>
                <a:cubicBezTo>
                  <a:pt x="5603318" y="8473372"/>
                  <a:pt x="5551660" y="8483457"/>
                  <a:pt x="5538728" y="8455720"/>
                </a:cubicBezTo>
                <a:lnTo>
                  <a:pt x="5539917" y="8436005"/>
                </a:lnTo>
                <a:lnTo>
                  <a:pt x="5536849" y="8435952"/>
                </a:lnTo>
                <a:cubicBezTo>
                  <a:pt x="5451170" y="8435952"/>
                  <a:pt x="5340615" y="8409696"/>
                  <a:pt x="5254929" y="8435952"/>
                </a:cubicBezTo>
                <a:cubicBezTo>
                  <a:pt x="5227292" y="8435952"/>
                  <a:pt x="5172015" y="8409696"/>
                  <a:pt x="5144378" y="8409696"/>
                </a:cubicBezTo>
                <a:cubicBezTo>
                  <a:pt x="5116738" y="8409696"/>
                  <a:pt x="5061461" y="8383443"/>
                  <a:pt x="5031059" y="8383443"/>
                </a:cubicBezTo>
                <a:cubicBezTo>
                  <a:pt x="4807199" y="8409696"/>
                  <a:pt x="4583339" y="8354561"/>
                  <a:pt x="4389882" y="8354561"/>
                </a:cubicBezTo>
                <a:lnTo>
                  <a:pt x="4370027" y="8368867"/>
                </a:lnTo>
                <a:lnTo>
                  <a:pt x="4368817" y="8377351"/>
                </a:lnTo>
                <a:cubicBezTo>
                  <a:pt x="4365754" y="8380415"/>
                  <a:pt x="4359629" y="8380415"/>
                  <a:pt x="4347377" y="8380415"/>
                </a:cubicBezTo>
                <a:cubicBezTo>
                  <a:pt x="4347377" y="8380415"/>
                  <a:pt x="4347377" y="8402692"/>
                  <a:pt x="4325099" y="8380415"/>
                </a:cubicBezTo>
                <a:cubicBezTo>
                  <a:pt x="4325099" y="8380415"/>
                  <a:pt x="4325099" y="8380415"/>
                  <a:pt x="4325099" y="8355910"/>
                </a:cubicBezTo>
                <a:lnTo>
                  <a:pt x="4333583" y="8355910"/>
                </a:lnTo>
                <a:lnTo>
                  <a:pt x="4331843" y="8354561"/>
                </a:lnTo>
                <a:cubicBezTo>
                  <a:pt x="4304206" y="8354561"/>
                  <a:pt x="4276569" y="8354561"/>
                  <a:pt x="4221295" y="8354561"/>
                </a:cubicBezTo>
                <a:lnTo>
                  <a:pt x="4213694" y="8352988"/>
                </a:lnTo>
                <a:lnTo>
                  <a:pt x="4213694" y="8378187"/>
                </a:lnTo>
                <a:cubicBezTo>
                  <a:pt x="4213694" y="8378187"/>
                  <a:pt x="4186285" y="8378187"/>
                  <a:pt x="4158876" y="8378187"/>
                </a:cubicBezTo>
                <a:cubicBezTo>
                  <a:pt x="4101314" y="8348600"/>
                  <a:pt x="4046493" y="8321707"/>
                  <a:pt x="3991671" y="8378187"/>
                </a:cubicBezTo>
                <a:cubicBezTo>
                  <a:pt x="3964261" y="8378187"/>
                  <a:pt x="3964261" y="8378187"/>
                  <a:pt x="3964261" y="8378187"/>
                </a:cubicBezTo>
                <a:cubicBezTo>
                  <a:pt x="3851878" y="8348600"/>
                  <a:pt x="3769647" y="8348600"/>
                  <a:pt x="3657264" y="8321707"/>
                </a:cubicBezTo>
                <a:cubicBezTo>
                  <a:pt x="3657264" y="8308259"/>
                  <a:pt x="3650410" y="8301533"/>
                  <a:pt x="3640132" y="8294810"/>
                </a:cubicBezTo>
                <a:lnTo>
                  <a:pt x="3624439" y="8283611"/>
                </a:lnTo>
                <a:lnTo>
                  <a:pt x="3617588" y="8292419"/>
                </a:lnTo>
                <a:cubicBezTo>
                  <a:pt x="3592065" y="8292419"/>
                  <a:pt x="3566539" y="8292419"/>
                  <a:pt x="3566539" y="8292419"/>
                </a:cubicBezTo>
                <a:cubicBezTo>
                  <a:pt x="3541012" y="8244604"/>
                  <a:pt x="3566539" y="8220697"/>
                  <a:pt x="3592065" y="8196790"/>
                </a:cubicBezTo>
                <a:lnTo>
                  <a:pt x="3616407" y="8206519"/>
                </a:lnTo>
                <a:lnTo>
                  <a:pt x="3579115" y="8177882"/>
                </a:lnTo>
                <a:cubicBezTo>
                  <a:pt x="3469130" y="8177882"/>
                  <a:pt x="3383881" y="8177882"/>
                  <a:pt x="3273886" y="8151249"/>
                </a:cubicBezTo>
                <a:cubicBezTo>
                  <a:pt x="3133637" y="8151249"/>
                  <a:pt x="3023642" y="8151249"/>
                  <a:pt x="2883397" y="8095314"/>
                </a:cubicBezTo>
                <a:cubicBezTo>
                  <a:pt x="2773398" y="8068677"/>
                  <a:pt x="2660651" y="8068677"/>
                  <a:pt x="2550656" y="8068677"/>
                </a:cubicBezTo>
                <a:cubicBezTo>
                  <a:pt x="2495656" y="8068677"/>
                  <a:pt x="2410407" y="8068677"/>
                  <a:pt x="2355411" y="8042040"/>
                </a:cubicBezTo>
                <a:cubicBezTo>
                  <a:pt x="2327910" y="8015403"/>
                  <a:pt x="2327910" y="8015403"/>
                  <a:pt x="2327910" y="7988766"/>
                </a:cubicBezTo>
                <a:cubicBezTo>
                  <a:pt x="2327910" y="7988766"/>
                  <a:pt x="2327910" y="7988766"/>
                  <a:pt x="2355411" y="7988766"/>
                </a:cubicBezTo>
                <a:cubicBezTo>
                  <a:pt x="2355411" y="7988766"/>
                  <a:pt x="2355411" y="8015403"/>
                  <a:pt x="2382909" y="8015403"/>
                </a:cubicBezTo>
                <a:cubicBezTo>
                  <a:pt x="2410407" y="8015403"/>
                  <a:pt x="2437909" y="8015403"/>
                  <a:pt x="2437909" y="8015403"/>
                </a:cubicBezTo>
                <a:cubicBezTo>
                  <a:pt x="2494282" y="8042040"/>
                  <a:pt x="2543093" y="8042040"/>
                  <a:pt x="2591904" y="8035382"/>
                </a:cubicBezTo>
                <a:lnTo>
                  <a:pt x="2593957" y="8035115"/>
                </a:lnTo>
                <a:lnTo>
                  <a:pt x="2588431" y="8035115"/>
                </a:lnTo>
                <a:cubicBezTo>
                  <a:pt x="2534303" y="8035115"/>
                  <a:pt x="2507239" y="8035115"/>
                  <a:pt x="2450407" y="8011777"/>
                </a:cubicBezTo>
                <a:cubicBezTo>
                  <a:pt x="2561367" y="8011777"/>
                  <a:pt x="2642555" y="7988439"/>
                  <a:pt x="2753515" y="8011777"/>
                </a:cubicBezTo>
                <a:cubicBezTo>
                  <a:pt x="2780579" y="8011777"/>
                  <a:pt x="2834707" y="8011777"/>
                  <a:pt x="2888831" y="8035115"/>
                </a:cubicBezTo>
                <a:lnTo>
                  <a:pt x="2842283" y="8035115"/>
                </a:lnTo>
                <a:lnTo>
                  <a:pt x="2883397" y="8042040"/>
                </a:lnTo>
                <a:cubicBezTo>
                  <a:pt x="2883397" y="8042040"/>
                  <a:pt x="2913646" y="8068677"/>
                  <a:pt x="2913646" y="8042040"/>
                </a:cubicBezTo>
                <a:lnTo>
                  <a:pt x="2920792" y="8041225"/>
                </a:lnTo>
                <a:lnTo>
                  <a:pt x="2893785" y="8032723"/>
                </a:lnTo>
                <a:cubicBezTo>
                  <a:pt x="2924101" y="8032723"/>
                  <a:pt x="2924101" y="8032723"/>
                  <a:pt x="2951660" y="8032723"/>
                </a:cubicBezTo>
                <a:cubicBezTo>
                  <a:pt x="2979218" y="8032723"/>
                  <a:pt x="2979218" y="8005827"/>
                  <a:pt x="2979218" y="8005827"/>
                </a:cubicBezTo>
                <a:cubicBezTo>
                  <a:pt x="2979218" y="8005827"/>
                  <a:pt x="2979218" y="8005827"/>
                  <a:pt x="2951660" y="8005827"/>
                </a:cubicBezTo>
                <a:cubicBezTo>
                  <a:pt x="2951660" y="7978934"/>
                  <a:pt x="2924101" y="7978934"/>
                  <a:pt x="2924101" y="7978934"/>
                </a:cubicBezTo>
                <a:cubicBezTo>
                  <a:pt x="2783544" y="7952037"/>
                  <a:pt x="2642989" y="7952037"/>
                  <a:pt x="2505189" y="7925140"/>
                </a:cubicBezTo>
                <a:cubicBezTo>
                  <a:pt x="2476254" y="7910347"/>
                  <a:pt x="2448001" y="7902952"/>
                  <a:pt x="2423542" y="7892528"/>
                </a:cubicBezTo>
                <a:lnTo>
                  <a:pt x="2370240" y="7846593"/>
                </a:lnTo>
                <a:lnTo>
                  <a:pt x="2363272" y="7844518"/>
                </a:lnTo>
                <a:cubicBezTo>
                  <a:pt x="2280038" y="7844518"/>
                  <a:pt x="2221771" y="7817290"/>
                  <a:pt x="2138509" y="7790063"/>
                </a:cubicBezTo>
                <a:cubicBezTo>
                  <a:pt x="2110765" y="7790063"/>
                  <a:pt x="2055281" y="7762835"/>
                  <a:pt x="1997022" y="7762835"/>
                </a:cubicBezTo>
                <a:cubicBezTo>
                  <a:pt x="2027538" y="7762835"/>
                  <a:pt x="2027538" y="7735608"/>
                  <a:pt x="2055281" y="7735608"/>
                </a:cubicBezTo>
                <a:cubicBezTo>
                  <a:pt x="2221771" y="7735608"/>
                  <a:pt x="2391019" y="7735608"/>
                  <a:pt x="2560264" y="7735608"/>
                </a:cubicBezTo>
                <a:cubicBezTo>
                  <a:pt x="2784999" y="7762835"/>
                  <a:pt x="2981990" y="7790063"/>
                  <a:pt x="3206726" y="7817290"/>
                </a:cubicBezTo>
                <a:cubicBezTo>
                  <a:pt x="3206726" y="7762835"/>
                  <a:pt x="3178979" y="7762835"/>
                  <a:pt x="3148459" y="7762835"/>
                </a:cubicBezTo>
                <a:cubicBezTo>
                  <a:pt x="3065225" y="7735608"/>
                  <a:pt x="2981990" y="7735608"/>
                  <a:pt x="2895981" y="7708380"/>
                </a:cubicBezTo>
                <a:cubicBezTo>
                  <a:pt x="2840490" y="7708380"/>
                  <a:pt x="2868233" y="7678427"/>
                  <a:pt x="2868233" y="7678427"/>
                </a:cubicBezTo>
                <a:lnTo>
                  <a:pt x="2877546" y="7673996"/>
                </a:lnTo>
                <a:lnTo>
                  <a:pt x="2867041" y="7673658"/>
                </a:lnTo>
                <a:cubicBezTo>
                  <a:pt x="2894571" y="7647405"/>
                  <a:pt x="2924852" y="7647405"/>
                  <a:pt x="2924852" y="7621149"/>
                </a:cubicBezTo>
                <a:lnTo>
                  <a:pt x="2966304" y="7621644"/>
                </a:lnTo>
                <a:lnTo>
                  <a:pt x="2921283" y="7619690"/>
                </a:lnTo>
                <a:cubicBezTo>
                  <a:pt x="2921283" y="7619690"/>
                  <a:pt x="2921283" y="7596352"/>
                  <a:pt x="2891550" y="7596352"/>
                </a:cubicBezTo>
                <a:lnTo>
                  <a:pt x="2918329" y="7597708"/>
                </a:lnTo>
                <a:lnTo>
                  <a:pt x="2898863" y="7591755"/>
                </a:lnTo>
                <a:cubicBezTo>
                  <a:pt x="2871127" y="7591755"/>
                  <a:pt x="2843394" y="7591755"/>
                  <a:pt x="2843394" y="7591755"/>
                </a:cubicBezTo>
                <a:cubicBezTo>
                  <a:pt x="2815657" y="7591755"/>
                  <a:pt x="2815657" y="7591755"/>
                  <a:pt x="2815657" y="7591755"/>
                </a:cubicBezTo>
                <a:cubicBezTo>
                  <a:pt x="2787924" y="7591755"/>
                  <a:pt x="2760188" y="7591755"/>
                  <a:pt x="2732455" y="7591755"/>
                </a:cubicBezTo>
                <a:cubicBezTo>
                  <a:pt x="2704722" y="7591755"/>
                  <a:pt x="2674213" y="7591755"/>
                  <a:pt x="2646477" y="7564452"/>
                </a:cubicBezTo>
                <a:lnTo>
                  <a:pt x="2646477" y="7537150"/>
                </a:lnTo>
                <a:lnTo>
                  <a:pt x="2648142" y="7536613"/>
                </a:lnTo>
                <a:lnTo>
                  <a:pt x="2636349" y="7537321"/>
                </a:lnTo>
                <a:lnTo>
                  <a:pt x="2614459" y="7531666"/>
                </a:lnTo>
                <a:lnTo>
                  <a:pt x="2462176" y="7529474"/>
                </a:lnTo>
                <a:lnTo>
                  <a:pt x="2258938" y="7510673"/>
                </a:lnTo>
                <a:lnTo>
                  <a:pt x="2186345" y="7509780"/>
                </a:lnTo>
                <a:lnTo>
                  <a:pt x="2154644" y="7504147"/>
                </a:lnTo>
                <a:lnTo>
                  <a:pt x="2131235" y="7503218"/>
                </a:lnTo>
                <a:cubicBezTo>
                  <a:pt x="2103719" y="7499937"/>
                  <a:pt x="2076206" y="7493371"/>
                  <a:pt x="2048691" y="7480243"/>
                </a:cubicBezTo>
                <a:lnTo>
                  <a:pt x="2039275" y="7480243"/>
                </a:lnTo>
                <a:lnTo>
                  <a:pt x="2026449" y="7492666"/>
                </a:lnTo>
                <a:cubicBezTo>
                  <a:pt x="2023011" y="7495997"/>
                  <a:pt x="2023011" y="7495997"/>
                  <a:pt x="2023011" y="7495997"/>
                </a:cubicBezTo>
                <a:cubicBezTo>
                  <a:pt x="1965271" y="7495997"/>
                  <a:pt x="1910279" y="7495997"/>
                  <a:pt x="1882785" y="7495997"/>
                </a:cubicBezTo>
                <a:cubicBezTo>
                  <a:pt x="1800298" y="7469360"/>
                  <a:pt x="1742557" y="7440062"/>
                  <a:pt x="1687565" y="7440062"/>
                </a:cubicBezTo>
                <a:cubicBezTo>
                  <a:pt x="1660071" y="7440062"/>
                  <a:pt x="1632572" y="7440062"/>
                  <a:pt x="1632572" y="7440062"/>
                </a:cubicBezTo>
                <a:cubicBezTo>
                  <a:pt x="1618825" y="7440062"/>
                  <a:pt x="1611953" y="7426741"/>
                  <a:pt x="1611953" y="7413425"/>
                </a:cubicBezTo>
                <a:cubicBezTo>
                  <a:pt x="1611953" y="7400108"/>
                  <a:pt x="1618825" y="7386788"/>
                  <a:pt x="1632572" y="7386788"/>
                </a:cubicBezTo>
                <a:lnTo>
                  <a:pt x="1660071" y="7360155"/>
                </a:lnTo>
                <a:cubicBezTo>
                  <a:pt x="1687565" y="7360155"/>
                  <a:pt x="1715059" y="7360155"/>
                  <a:pt x="1715059" y="7333518"/>
                </a:cubicBezTo>
                <a:cubicBezTo>
                  <a:pt x="1742557" y="7333518"/>
                  <a:pt x="1742557" y="7333518"/>
                  <a:pt x="1770052" y="7333518"/>
                </a:cubicBezTo>
                <a:lnTo>
                  <a:pt x="1774845" y="7330838"/>
                </a:lnTo>
                <a:lnTo>
                  <a:pt x="1767322" y="7332600"/>
                </a:lnTo>
                <a:cubicBezTo>
                  <a:pt x="1739753" y="7306038"/>
                  <a:pt x="1739753" y="7306038"/>
                  <a:pt x="1712188" y="7279475"/>
                </a:cubicBezTo>
                <a:lnTo>
                  <a:pt x="1712188" y="7252913"/>
                </a:lnTo>
                <a:lnTo>
                  <a:pt x="1739753" y="7252913"/>
                </a:lnTo>
                <a:cubicBezTo>
                  <a:pt x="1767322" y="7252913"/>
                  <a:pt x="1767322" y="7252913"/>
                  <a:pt x="1767322" y="7252913"/>
                </a:cubicBezTo>
                <a:cubicBezTo>
                  <a:pt x="1797646" y="7252913"/>
                  <a:pt x="1825215" y="7279475"/>
                  <a:pt x="1852784" y="7252913"/>
                </a:cubicBezTo>
                <a:cubicBezTo>
                  <a:pt x="1880350" y="7252913"/>
                  <a:pt x="1880350" y="7223696"/>
                  <a:pt x="1880350" y="7197134"/>
                </a:cubicBezTo>
                <a:cubicBezTo>
                  <a:pt x="1880350" y="7170572"/>
                  <a:pt x="1880350" y="7144010"/>
                  <a:pt x="1935489" y="7144010"/>
                </a:cubicBezTo>
                <a:cubicBezTo>
                  <a:pt x="2020947" y="7170572"/>
                  <a:pt x="2103651" y="7170572"/>
                  <a:pt x="2186355" y="7170572"/>
                </a:cubicBezTo>
                <a:cubicBezTo>
                  <a:pt x="2213967" y="7170572"/>
                  <a:pt x="2244294" y="7170572"/>
                  <a:pt x="2299437" y="7170572"/>
                </a:cubicBezTo>
                <a:cubicBezTo>
                  <a:pt x="2299437" y="7144010"/>
                  <a:pt x="2299437" y="7144010"/>
                  <a:pt x="2299437" y="7144010"/>
                </a:cubicBezTo>
                <a:cubicBezTo>
                  <a:pt x="2244294" y="7144010"/>
                  <a:pt x="2186355" y="7117448"/>
                  <a:pt x="2131221" y="7117448"/>
                </a:cubicBezTo>
                <a:cubicBezTo>
                  <a:pt x="2076085" y="7117448"/>
                  <a:pt x="2020947" y="7117448"/>
                  <a:pt x="1935489" y="7090886"/>
                </a:cubicBezTo>
                <a:cubicBezTo>
                  <a:pt x="1935489" y="7090886"/>
                  <a:pt x="1907920" y="7090886"/>
                  <a:pt x="1880350" y="7117448"/>
                </a:cubicBezTo>
                <a:lnTo>
                  <a:pt x="1861621" y="7103915"/>
                </a:lnTo>
                <a:lnTo>
                  <a:pt x="1852784" y="7097527"/>
                </a:lnTo>
                <a:lnTo>
                  <a:pt x="1843945" y="7103915"/>
                </a:lnTo>
                <a:lnTo>
                  <a:pt x="1825215" y="7117448"/>
                </a:lnTo>
                <a:cubicBezTo>
                  <a:pt x="1797646" y="7117448"/>
                  <a:pt x="1797646" y="7117448"/>
                  <a:pt x="1767322" y="7090886"/>
                </a:cubicBezTo>
                <a:cubicBezTo>
                  <a:pt x="1767322" y="7090886"/>
                  <a:pt x="1739753" y="7090886"/>
                  <a:pt x="1712188" y="7090886"/>
                </a:cubicBezTo>
                <a:lnTo>
                  <a:pt x="1675067" y="7079406"/>
                </a:lnTo>
                <a:lnTo>
                  <a:pt x="1655871" y="7079406"/>
                </a:lnTo>
                <a:lnTo>
                  <a:pt x="1648231" y="7071103"/>
                </a:lnTo>
                <a:lnTo>
                  <a:pt x="1646711" y="7070634"/>
                </a:lnTo>
                <a:lnTo>
                  <a:pt x="1647146" y="7069926"/>
                </a:lnTo>
                <a:lnTo>
                  <a:pt x="1642658" y="7065047"/>
                </a:lnTo>
                <a:cubicBezTo>
                  <a:pt x="1636050" y="7056431"/>
                  <a:pt x="1629445" y="7044943"/>
                  <a:pt x="1629445" y="7033460"/>
                </a:cubicBezTo>
                <a:cubicBezTo>
                  <a:pt x="1629445" y="7008186"/>
                  <a:pt x="1655871" y="7008186"/>
                  <a:pt x="1682298" y="7008186"/>
                </a:cubicBezTo>
                <a:lnTo>
                  <a:pt x="1682651" y="7011769"/>
                </a:lnTo>
                <a:lnTo>
                  <a:pt x="1684619" y="7008545"/>
                </a:lnTo>
                <a:cubicBezTo>
                  <a:pt x="1712188" y="7008545"/>
                  <a:pt x="1739753" y="7008545"/>
                  <a:pt x="1739753" y="7008545"/>
                </a:cubicBezTo>
                <a:lnTo>
                  <a:pt x="1746775" y="7011157"/>
                </a:lnTo>
                <a:lnTo>
                  <a:pt x="1746775" y="7000574"/>
                </a:lnTo>
                <a:cubicBezTo>
                  <a:pt x="1746775" y="6996837"/>
                  <a:pt x="1746775" y="6996837"/>
                  <a:pt x="1746775" y="6996837"/>
                </a:cubicBezTo>
                <a:lnTo>
                  <a:pt x="1755301" y="6986688"/>
                </a:lnTo>
                <a:lnTo>
                  <a:pt x="1733995" y="6993638"/>
                </a:lnTo>
                <a:cubicBezTo>
                  <a:pt x="1706383" y="6940364"/>
                  <a:pt x="1651160" y="6913731"/>
                  <a:pt x="1595939" y="6913731"/>
                </a:cubicBezTo>
                <a:cubicBezTo>
                  <a:pt x="1537954" y="6913731"/>
                  <a:pt x="1455122" y="6913731"/>
                  <a:pt x="1399898" y="6913731"/>
                </a:cubicBezTo>
                <a:cubicBezTo>
                  <a:pt x="1399898" y="6887094"/>
                  <a:pt x="1372290" y="6887094"/>
                  <a:pt x="1372290" y="6887094"/>
                </a:cubicBezTo>
                <a:lnTo>
                  <a:pt x="1382165" y="6883364"/>
                </a:lnTo>
                <a:lnTo>
                  <a:pt x="1372265" y="6883364"/>
                </a:lnTo>
                <a:cubicBezTo>
                  <a:pt x="1399161" y="6860027"/>
                  <a:pt x="1426058" y="6836689"/>
                  <a:pt x="1452951" y="6836689"/>
                </a:cubicBezTo>
                <a:lnTo>
                  <a:pt x="1590064" y="6836689"/>
                </a:lnTo>
                <a:lnTo>
                  <a:pt x="1595939" y="6833820"/>
                </a:lnTo>
                <a:cubicBezTo>
                  <a:pt x="1623548" y="6833820"/>
                  <a:pt x="1623548" y="6833820"/>
                  <a:pt x="1651160" y="6833820"/>
                </a:cubicBezTo>
                <a:cubicBezTo>
                  <a:pt x="1651160" y="6860457"/>
                  <a:pt x="1651160" y="6860457"/>
                  <a:pt x="1651160" y="6860457"/>
                </a:cubicBezTo>
                <a:cubicBezTo>
                  <a:pt x="1678772" y="6860457"/>
                  <a:pt x="1678772" y="6860457"/>
                  <a:pt x="1678772" y="6833820"/>
                </a:cubicBezTo>
                <a:cubicBezTo>
                  <a:pt x="1761604" y="6860457"/>
                  <a:pt x="1819589" y="6860457"/>
                  <a:pt x="1902421" y="6833820"/>
                </a:cubicBezTo>
                <a:cubicBezTo>
                  <a:pt x="1957645" y="6833820"/>
                  <a:pt x="2015627" y="6807183"/>
                  <a:pt x="2098459" y="6833820"/>
                </a:cubicBezTo>
                <a:cubicBezTo>
                  <a:pt x="2126071" y="6833820"/>
                  <a:pt x="2126071" y="6833820"/>
                  <a:pt x="2126071" y="6777885"/>
                </a:cubicBezTo>
                <a:lnTo>
                  <a:pt x="2141879" y="6777322"/>
                </a:lnTo>
                <a:lnTo>
                  <a:pt x="2140085" y="6776835"/>
                </a:lnTo>
                <a:cubicBezTo>
                  <a:pt x="2084691" y="6776835"/>
                  <a:pt x="2056993" y="6776835"/>
                  <a:pt x="1998826" y="6776835"/>
                </a:cubicBezTo>
                <a:cubicBezTo>
                  <a:pt x="1929581" y="6776835"/>
                  <a:pt x="1859646" y="6776835"/>
                  <a:pt x="1789707" y="6773440"/>
                </a:cubicBezTo>
                <a:lnTo>
                  <a:pt x="1678836" y="6760839"/>
                </a:lnTo>
                <a:lnTo>
                  <a:pt x="1660359" y="6760839"/>
                </a:lnTo>
                <a:cubicBezTo>
                  <a:pt x="1633757" y="6760839"/>
                  <a:pt x="1607156" y="6749700"/>
                  <a:pt x="1580555" y="6749700"/>
                </a:cubicBezTo>
                <a:lnTo>
                  <a:pt x="1580907" y="6749711"/>
                </a:lnTo>
                <a:lnTo>
                  <a:pt x="1580587" y="6749671"/>
                </a:lnTo>
                <a:lnTo>
                  <a:pt x="1588979" y="6720045"/>
                </a:lnTo>
                <a:lnTo>
                  <a:pt x="1562683" y="6736333"/>
                </a:lnTo>
                <a:cubicBezTo>
                  <a:pt x="1534605" y="6736333"/>
                  <a:pt x="1509082" y="6736333"/>
                  <a:pt x="1458029" y="6712618"/>
                </a:cubicBezTo>
                <a:lnTo>
                  <a:pt x="1480328" y="6705323"/>
                </a:lnTo>
                <a:lnTo>
                  <a:pt x="1458122" y="6708326"/>
                </a:lnTo>
                <a:lnTo>
                  <a:pt x="1405620" y="6701782"/>
                </a:lnTo>
                <a:lnTo>
                  <a:pt x="1455435" y="6712995"/>
                </a:lnTo>
                <a:cubicBezTo>
                  <a:pt x="1403599" y="6736333"/>
                  <a:pt x="1351763" y="6736333"/>
                  <a:pt x="1323251" y="6712995"/>
                </a:cubicBezTo>
                <a:lnTo>
                  <a:pt x="1331507" y="6706237"/>
                </a:lnTo>
                <a:lnTo>
                  <a:pt x="1318656" y="6708326"/>
                </a:lnTo>
                <a:cubicBezTo>
                  <a:pt x="1236621" y="6760839"/>
                  <a:pt x="1209273" y="6760839"/>
                  <a:pt x="1181928" y="6682070"/>
                </a:cubicBezTo>
                <a:cubicBezTo>
                  <a:pt x="1181928" y="6655818"/>
                  <a:pt x="1181928" y="6655818"/>
                  <a:pt x="1154583" y="6629562"/>
                </a:cubicBezTo>
                <a:cubicBezTo>
                  <a:pt x="1140910" y="6629562"/>
                  <a:pt x="1134074" y="6622996"/>
                  <a:pt x="1134074" y="6613149"/>
                </a:cubicBezTo>
                <a:cubicBezTo>
                  <a:pt x="1134074" y="6603306"/>
                  <a:pt x="1140910" y="6590178"/>
                  <a:pt x="1154583" y="6577050"/>
                </a:cubicBezTo>
                <a:lnTo>
                  <a:pt x="1171903" y="6577050"/>
                </a:lnTo>
                <a:lnTo>
                  <a:pt x="1151722" y="6574221"/>
                </a:lnTo>
                <a:cubicBezTo>
                  <a:pt x="1151722" y="6545712"/>
                  <a:pt x="1151722" y="6519794"/>
                  <a:pt x="1178148" y="6519794"/>
                </a:cubicBezTo>
                <a:cubicBezTo>
                  <a:pt x="1204576" y="6493872"/>
                  <a:pt x="1257429" y="6493872"/>
                  <a:pt x="1283856" y="6493872"/>
                </a:cubicBezTo>
                <a:lnTo>
                  <a:pt x="1283856" y="6507111"/>
                </a:lnTo>
                <a:lnTo>
                  <a:pt x="1291312" y="6495659"/>
                </a:lnTo>
                <a:cubicBezTo>
                  <a:pt x="1318656" y="6495659"/>
                  <a:pt x="1318656" y="6495659"/>
                  <a:pt x="1348738" y="6521911"/>
                </a:cubicBezTo>
                <a:cubicBezTo>
                  <a:pt x="1376083" y="6548167"/>
                  <a:pt x="1430777" y="6548167"/>
                  <a:pt x="1458122" y="6495659"/>
                </a:cubicBezTo>
                <a:cubicBezTo>
                  <a:pt x="1485467" y="6469403"/>
                  <a:pt x="1512815" y="6469403"/>
                  <a:pt x="1570242" y="6469403"/>
                </a:cubicBezTo>
                <a:cubicBezTo>
                  <a:pt x="1597587" y="6469403"/>
                  <a:pt x="1652277" y="6469403"/>
                  <a:pt x="1679625" y="6469403"/>
                </a:cubicBezTo>
                <a:lnTo>
                  <a:pt x="1681305" y="6472161"/>
                </a:lnTo>
                <a:lnTo>
                  <a:pt x="1684348" y="6469328"/>
                </a:lnTo>
                <a:cubicBezTo>
                  <a:pt x="1684348" y="6469328"/>
                  <a:pt x="1684348" y="6469328"/>
                  <a:pt x="1711728" y="6469328"/>
                </a:cubicBezTo>
                <a:lnTo>
                  <a:pt x="1723284" y="6471043"/>
                </a:lnTo>
                <a:lnTo>
                  <a:pt x="1715348" y="6460385"/>
                </a:lnTo>
                <a:cubicBezTo>
                  <a:pt x="1715348" y="6433748"/>
                  <a:pt x="1742831" y="6407111"/>
                  <a:pt x="1800543" y="6407111"/>
                </a:cubicBezTo>
                <a:cubicBezTo>
                  <a:pt x="1814283" y="6393795"/>
                  <a:pt x="1834895" y="6387133"/>
                  <a:pt x="1855507" y="6380474"/>
                </a:cubicBezTo>
                <a:lnTo>
                  <a:pt x="1906770" y="6355635"/>
                </a:lnTo>
                <a:lnTo>
                  <a:pt x="1902364" y="6351994"/>
                </a:lnTo>
                <a:lnTo>
                  <a:pt x="1902364" y="6321966"/>
                </a:lnTo>
                <a:lnTo>
                  <a:pt x="1882944" y="6316062"/>
                </a:lnTo>
                <a:lnTo>
                  <a:pt x="1749618" y="6319300"/>
                </a:lnTo>
                <a:cubicBezTo>
                  <a:pt x="1704971" y="6322863"/>
                  <a:pt x="1663701" y="6329991"/>
                  <a:pt x="1623110" y="6344247"/>
                </a:cubicBezTo>
                <a:cubicBezTo>
                  <a:pt x="1623110" y="6344247"/>
                  <a:pt x="1596050" y="6344247"/>
                  <a:pt x="1568989" y="6344247"/>
                </a:cubicBezTo>
                <a:cubicBezTo>
                  <a:pt x="1539225" y="6315735"/>
                  <a:pt x="1568989" y="6315735"/>
                  <a:pt x="1568989" y="6289817"/>
                </a:cubicBezTo>
                <a:lnTo>
                  <a:pt x="1596050" y="6289817"/>
                </a:lnTo>
                <a:lnTo>
                  <a:pt x="1623110" y="6263899"/>
                </a:lnTo>
                <a:cubicBezTo>
                  <a:pt x="1596050" y="6237981"/>
                  <a:pt x="1596050" y="6237981"/>
                  <a:pt x="1568989" y="6237981"/>
                </a:cubicBezTo>
                <a:cubicBezTo>
                  <a:pt x="1539225" y="6237981"/>
                  <a:pt x="1485100" y="6237981"/>
                  <a:pt x="1458040" y="6237981"/>
                </a:cubicBezTo>
                <a:cubicBezTo>
                  <a:pt x="1458040" y="6225020"/>
                  <a:pt x="1458040" y="6218540"/>
                  <a:pt x="1458040" y="6215301"/>
                </a:cubicBezTo>
                <a:lnTo>
                  <a:pt x="1458040" y="6213091"/>
                </a:lnTo>
                <a:lnTo>
                  <a:pt x="1455115" y="6212771"/>
                </a:lnTo>
                <a:lnTo>
                  <a:pt x="1443474" y="6200469"/>
                </a:lnTo>
                <a:lnTo>
                  <a:pt x="1440841" y="6207077"/>
                </a:lnTo>
                <a:cubicBezTo>
                  <a:pt x="1440841" y="6207077"/>
                  <a:pt x="1440841" y="6207077"/>
                  <a:pt x="1440841" y="6233974"/>
                </a:cubicBezTo>
                <a:cubicBezTo>
                  <a:pt x="1414058" y="6233974"/>
                  <a:pt x="1387279" y="6207077"/>
                  <a:pt x="1387279" y="6207077"/>
                </a:cubicBezTo>
                <a:cubicBezTo>
                  <a:pt x="1360496" y="6207077"/>
                  <a:pt x="1360496" y="6207077"/>
                  <a:pt x="1333713" y="6207077"/>
                </a:cubicBezTo>
                <a:cubicBezTo>
                  <a:pt x="1277475" y="6233974"/>
                  <a:pt x="1223910" y="6207077"/>
                  <a:pt x="1170348" y="6180180"/>
                </a:cubicBezTo>
                <a:cubicBezTo>
                  <a:pt x="1143569" y="6153287"/>
                  <a:pt x="1087327" y="6153287"/>
                  <a:pt x="1033765" y="6153287"/>
                </a:cubicBezTo>
                <a:lnTo>
                  <a:pt x="1022189" y="6146643"/>
                </a:lnTo>
                <a:lnTo>
                  <a:pt x="875994" y="6153017"/>
                </a:lnTo>
                <a:cubicBezTo>
                  <a:pt x="827863" y="6146455"/>
                  <a:pt x="779735" y="6133327"/>
                  <a:pt x="725500" y="6120199"/>
                </a:cubicBezTo>
                <a:cubicBezTo>
                  <a:pt x="698387" y="6120199"/>
                  <a:pt x="698387" y="6093943"/>
                  <a:pt x="725500" y="6065064"/>
                </a:cubicBezTo>
                <a:lnTo>
                  <a:pt x="727700" y="6065530"/>
                </a:lnTo>
                <a:lnTo>
                  <a:pt x="707603" y="6042327"/>
                </a:lnTo>
                <a:cubicBezTo>
                  <a:pt x="707603" y="6038996"/>
                  <a:pt x="714330" y="6038996"/>
                  <a:pt x="727789" y="6038996"/>
                </a:cubicBezTo>
                <a:cubicBezTo>
                  <a:pt x="727789" y="6038996"/>
                  <a:pt x="727789" y="6038996"/>
                  <a:pt x="754700" y="6038996"/>
                </a:cubicBezTo>
                <a:lnTo>
                  <a:pt x="754700" y="6012363"/>
                </a:lnTo>
                <a:cubicBezTo>
                  <a:pt x="700874" y="6012363"/>
                  <a:pt x="673960" y="6012363"/>
                  <a:pt x="647049" y="6012363"/>
                </a:cubicBezTo>
                <a:cubicBezTo>
                  <a:pt x="617444" y="5985726"/>
                  <a:pt x="590530" y="5959089"/>
                  <a:pt x="563619" y="5932452"/>
                </a:cubicBezTo>
                <a:lnTo>
                  <a:pt x="570078" y="5927659"/>
                </a:lnTo>
                <a:lnTo>
                  <a:pt x="590530" y="5912478"/>
                </a:lnTo>
                <a:cubicBezTo>
                  <a:pt x="597259" y="5912478"/>
                  <a:pt x="603989" y="5919136"/>
                  <a:pt x="617444" y="5932452"/>
                </a:cubicBezTo>
                <a:cubicBezTo>
                  <a:pt x="700874" y="5932452"/>
                  <a:pt x="781614" y="5932452"/>
                  <a:pt x="862350" y="5932452"/>
                </a:cubicBezTo>
                <a:cubicBezTo>
                  <a:pt x="862350" y="5932452"/>
                  <a:pt x="862350" y="5932452"/>
                  <a:pt x="891955" y="5959089"/>
                </a:cubicBezTo>
                <a:cubicBezTo>
                  <a:pt x="891955" y="5959089"/>
                  <a:pt x="891955" y="5959089"/>
                  <a:pt x="862350" y="5985726"/>
                </a:cubicBezTo>
                <a:cubicBezTo>
                  <a:pt x="862350" y="5985726"/>
                  <a:pt x="862350" y="5985726"/>
                  <a:pt x="835439" y="5985726"/>
                </a:cubicBezTo>
                <a:cubicBezTo>
                  <a:pt x="835439" y="6012363"/>
                  <a:pt x="808525" y="6012363"/>
                  <a:pt x="835439" y="6038996"/>
                </a:cubicBezTo>
                <a:cubicBezTo>
                  <a:pt x="835439" y="6038996"/>
                  <a:pt x="862350" y="6065633"/>
                  <a:pt x="891955" y="6038996"/>
                </a:cubicBezTo>
                <a:lnTo>
                  <a:pt x="918869" y="6038996"/>
                </a:lnTo>
                <a:cubicBezTo>
                  <a:pt x="945780" y="5985726"/>
                  <a:pt x="972694" y="6012363"/>
                  <a:pt x="999609" y="6012363"/>
                </a:cubicBezTo>
                <a:lnTo>
                  <a:pt x="1016947" y="6043825"/>
                </a:lnTo>
                <a:lnTo>
                  <a:pt x="1016947" y="6018847"/>
                </a:lnTo>
                <a:cubicBezTo>
                  <a:pt x="1043509" y="6018847"/>
                  <a:pt x="1043509" y="5992929"/>
                  <a:pt x="1070071" y="5992929"/>
                </a:cubicBezTo>
                <a:lnTo>
                  <a:pt x="1070694" y="5992844"/>
                </a:lnTo>
                <a:lnTo>
                  <a:pt x="1065953" y="5990715"/>
                </a:lnTo>
                <a:cubicBezTo>
                  <a:pt x="1065953" y="5966808"/>
                  <a:pt x="1065953" y="5966808"/>
                  <a:pt x="1065953" y="5966808"/>
                </a:cubicBezTo>
                <a:lnTo>
                  <a:pt x="1069776" y="5966808"/>
                </a:lnTo>
                <a:lnTo>
                  <a:pt x="1065953" y="5965612"/>
                </a:lnTo>
                <a:cubicBezTo>
                  <a:pt x="1065953" y="5941705"/>
                  <a:pt x="1092591" y="5941705"/>
                  <a:pt x="1092591" y="5917798"/>
                </a:cubicBezTo>
                <a:lnTo>
                  <a:pt x="1116338" y="5918449"/>
                </a:lnTo>
                <a:lnTo>
                  <a:pt x="1090658" y="5895485"/>
                </a:lnTo>
                <a:cubicBezTo>
                  <a:pt x="1090658" y="5841364"/>
                  <a:pt x="1090658" y="5841364"/>
                  <a:pt x="1063046" y="5841364"/>
                </a:cubicBezTo>
                <a:cubicBezTo>
                  <a:pt x="1007826" y="5811596"/>
                  <a:pt x="952602" y="5811596"/>
                  <a:pt x="897382" y="5811596"/>
                </a:cubicBezTo>
                <a:cubicBezTo>
                  <a:pt x="839397" y="5811596"/>
                  <a:pt x="839397" y="5784535"/>
                  <a:pt x="811784" y="5757475"/>
                </a:cubicBezTo>
                <a:cubicBezTo>
                  <a:pt x="811784" y="5757475"/>
                  <a:pt x="811784" y="5730411"/>
                  <a:pt x="811784" y="5703351"/>
                </a:cubicBezTo>
                <a:cubicBezTo>
                  <a:pt x="797980" y="5703351"/>
                  <a:pt x="791076" y="5696586"/>
                  <a:pt x="791076" y="5689821"/>
                </a:cubicBezTo>
                <a:cubicBezTo>
                  <a:pt x="791076" y="5683056"/>
                  <a:pt x="797980" y="5676290"/>
                  <a:pt x="811784" y="5676290"/>
                </a:cubicBezTo>
                <a:cubicBezTo>
                  <a:pt x="839397" y="5676290"/>
                  <a:pt x="839397" y="5676290"/>
                  <a:pt x="867008" y="5676290"/>
                </a:cubicBezTo>
                <a:cubicBezTo>
                  <a:pt x="897382" y="5703351"/>
                  <a:pt x="897382" y="5703351"/>
                  <a:pt x="897382" y="5730411"/>
                </a:cubicBezTo>
                <a:cubicBezTo>
                  <a:pt x="897382" y="5757475"/>
                  <a:pt x="924990" y="5757475"/>
                  <a:pt x="924990" y="5757475"/>
                </a:cubicBezTo>
                <a:cubicBezTo>
                  <a:pt x="980214" y="5757475"/>
                  <a:pt x="1007826" y="5730411"/>
                  <a:pt x="1063046" y="5730411"/>
                </a:cubicBezTo>
                <a:cubicBezTo>
                  <a:pt x="1090658" y="5730411"/>
                  <a:pt x="1148640" y="5730411"/>
                  <a:pt x="1176252" y="5730411"/>
                </a:cubicBezTo>
                <a:cubicBezTo>
                  <a:pt x="1148640" y="5703351"/>
                  <a:pt x="1121032" y="5703351"/>
                  <a:pt x="1090658" y="5703351"/>
                </a:cubicBezTo>
                <a:cubicBezTo>
                  <a:pt x="1063046" y="5703351"/>
                  <a:pt x="1035438" y="5703351"/>
                  <a:pt x="1007826" y="5703351"/>
                </a:cubicBezTo>
                <a:cubicBezTo>
                  <a:pt x="952602" y="5676290"/>
                  <a:pt x="924990" y="5649230"/>
                  <a:pt x="924990" y="5592402"/>
                </a:cubicBezTo>
                <a:lnTo>
                  <a:pt x="925681" y="5592124"/>
                </a:lnTo>
                <a:lnTo>
                  <a:pt x="924197" y="5592124"/>
                </a:lnTo>
                <a:cubicBezTo>
                  <a:pt x="896691" y="5565562"/>
                  <a:pt x="924197" y="5538999"/>
                  <a:pt x="951702" y="5512437"/>
                </a:cubicBezTo>
                <a:lnTo>
                  <a:pt x="988637" y="5498815"/>
                </a:lnTo>
                <a:lnTo>
                  <a:pt x="955687" y="5498815"/>
                </a:lnTo>
                <a:cubicBezTo>
                  <a:pt x="968969" y="5486957"/>
                  <a:pt x="975609" y="5475100"/>
                  <a:pt x="978929" y="5466206"/>
                </a:cubicBezTo>
                <a:lnTo>
                  <a:pt x="980406" y="5459598"/>
                </a:lnTo>
                <a:lnTo>
                  <a:pt x="979211" y="5459313"/>
                </a:lnTo>
                <a:cubicBezTo>
                  <a:pt x="924197" y="5432751"/>
                  <a:pt x="866435" y="5432751"/>
                  <a:pt x="811425" y="5432751"/>
                </a:cubicBezTo>
                <a:cubicBezTo>
                  <a:pt x="783920" y="5432751"/>
                  <a:pt x="728910" y="5432751"/>
                  <a:pt x="673899" y="5406189"/>
                </a:cubicBezTo>
                <a:lnTo>
                  <a:pt x="686952" y="5388541"/>
                </a:lnTo>
                <a:lnTo>
                  <a:pt x="669141" y="5388541"/>
                </a:lnTo>
                <a:cubicBezTo>
                  <a:pt x="669141" y="5388541"/>
                  <a:pt x="669141" y="5388541"/>
                  <a:pt x="642230" y="5388541"/>
                </a:cubicBezTo>
                <a:cubicBezTo>
                  <a:pt x="642230" y="5388541"/>
                  <a:pt x="612626" y="5388541"/>
                  <a:pt x="612626" y="5362285"/>
                </a:cubicBezTo>
                <a:cubicBezTo>
                  <a:pt x="612626" y="5333403"/>
                  <a:pt x="642230" y="5333403"/>
                  <a:pt x="642230" y="5333403"/>
                </a:cubicBezTo>
                <a:cubicBezTo>
                  <a:pt x="696056" y="5333403"/>
                  <a:pt x="749881" y="5333403"/>
                  <a:pt x="803706" y="5333403"/>
                </a:cubicBezTo>
                <a:cubicBezTo>
                  <a:pt x="817165" y="5333403"/>
                  <a:pt x="823891" y="5326841"/>
                  <a:pt x="827258" y="5316994"/>
                </a:cubicBezTo>
                <a:lnTo>
                  <a:pt x="829094" y="5297286"/>
                </a:lnTo>
                <a:lnTo>
                  <a:pt x="811425" y="5297286"/>
                </a:lnTo>
                <a:lnTo>
                  <a:pt x="834080" y="5263628"/>
                </a:lnTo>
                <a:lnTo>
                  <a:pt x="810863" y="5276660"/>
                </a:lnTo>
                <a:cubicBezTo>
                  <a:pt x="783948" y="5302773"/>
                  <a:pt x="730123" y="5302773"/>
                  <a:pt x="676298" y="5276660"/>
                </a:cubicBezTo>
                <a:cubicBezTo>
                  <a:pt x="676298" y="5276660"/>
                  <a:pt x="649383" y="5276660"/>
                  <a:pt x="649383" y="5250550"/>
                </a:cubicBezTo>
                <a:cubicBezTo>
                  <a:pt x="649383" y="5224436"/>
                  <a:pt x="676298" y="5224436"/>
                  <a:pt x="676298" y="5224436"/>
                </a:cubicBezTo>
                <a:cubicBezTo>
                  <a:pt x="730123" y="5224436"/>
                  <a:pt x="757034" y="5224436"/>
                  <a:pt x="837773" y="5198325"/>
                </a:cubicBezTo>
                <a:cubicBezTo>
                  <a:pt x="757034" y="5172212"/>
                  <a:pt x="730123" y="5198325"/>
                  <a:pt x="703209" y="5172212"/>
                </a:cubicBezTo>
                <a:lnTo>
                  <a:pt x="745703" y="5170639"/>
                </a:lnTo>
                <a:lnTo>
                  <a:pt x="743400" y="5170343"/>
                </a:lnTo>
                <a:lnTo>
                  <a:pt x="707718" y="5171141"/>
                </a:lnTo>
                <a:lnTo>
                  <a:pt x="689810" y="5163731"/>
                </a:lnTo>
                <a:lnTo>
                  <a:pt x="469409" y="5163731"/>
                </a:lnTo>
                <a:cubicBezTo>
                  <a:pt x="441947" y="5190368"/>
                  <a:pt x="414485" y="5163731"/>
                  <a:pt x="356813" y="5163731"/>
                </a:cubicBezTo>
                <a:lnTo>
                  <a:pt x="356813" y="5137098"/>
                </a:lnTo>
                <a:cubicBezTo>
                  <a:pt x="356813" y="5163731"/>
                  <a:pt x="329350" y="5163731"/>
                  <a:pt x="329350" y="5163731"/>
                </a:cubicBezTo>
                <a:cubicBezTo>
                  <a:pt x="301888" y="5137098"/>
                  <a:pt x="301888" y="5137098"/>
                  <a:pt x="301888" y="5137098"/>
                </a:cubicBezTo>
                <a:lnTo>
                  <a:pt x="301888" y="5163731"/>
                </a:lnTo>
                <a:cubicBezTo>
                  <a:pt x="246966" y="5163731"/>
                  <a:pt x="219504" y="5163731"/>
                  <a:pt x="192041" y="5137098"/>
                </a:cubicBezTo>
                <a:cubicBezTo>
                  <a:pt x="164579" y="5137098"/>
                  <a:pt x="137116" y="5137098"/>
                  <a:pt x="79444" y="5137098"/>
                </a:cubicBezTo>
                <a:cubicBezTo>
                  <a:pt x="51982" y="5137098"/>
                  <a:pt x="24519" y="5137098"/>
                  <a:pt x="24519" y="5081163"/>
                </a:cubicBezTo>
                <a:cubicBezTo>
                  <a:pt x="79444" y="5081163"/>
                  <a:pt x="106907" y="5081163"/>
                  <a:pt x="137116" y="5081163"/>
                </a:cubicBezTo>
                <a:lnTo>
                  <a:pt x="144917" y="5077849"/>
                </a:lnTo>
                <a:lnTo>
                  <a:pt x="137259" y="5077849"/>
                </a:lnTo>
                <a:cubicBezTo>
                  <a:pt x="107654" y="5051593"/>
                  <a:pt x="53829" y="5051593"/>
                  <a:pt x="26914" y="5051593"/>
                </a:cubicBezTo>
                <a:cubicBezTo>
                  <a:pt x="0" y="5051593"/>
                  <a:pt x="0" y="5025341"/>
                  <a:pt x="0" y="5025341"/>
                </a:cubicBezTo>
                <a:cubicBezTo>
                  <a:pt x="0" y="4999085"/>
                  <a:pt x="26914" y="4999085"/>
                  <a:pt x="26914" y="4999085"/>
                </a:cubicBezTo>
                <a:cubicBezTo>
                  <a:pt x="53829" y="4999085"/>
                  <a:pt x="80740" y="4999085"/>
                  <a:pt x="107654" y="4999085"/>
                </a:cubicBezTo>
                <a:cubicBezTo>
                  <a:pt x="217995" y="5025341"/>
                  <a:pt x="298735" y="5051593"/>
                  <a:pt x="382165" y="4999085"/>
                </a:cubicBezTo>
                <a:cubicBezTo>
                  <a:pt x="395620" y="4999085"/>
                  <a:pt x="409079" y="4999085"/>
                  <a:pt x="422535" y="5002366"/>
                </a:cubicBezTo>
                <a:lnTo>
                  <a:pt x="455207" y="5020961"/>
                </a:lnTo>
                <a:lnTo>
                  <a:pt x="462904" y="5025341"/>
                </a:lnTo>
                <a:lnTo>
                  <a:pt x="444612" y="5027889"/>
                </a:lnTo>
                <a:lnTo>
                  <a:pt x="469409" y="5027889"/>
                </a:lnTo>
                <a:lnTo>
                  <a:pt x="496872" y="5027889"/>
                </a:lnTo>
                <a:lnTo>
                  <a:pt x="504665" y="5020961"/>
                </a:lnTo>
                <a:lnTo>
                  <a:pt x="538064" y="4991263"/>
                </a:lnTo>
                <a:cubicBezTo>
                  <a:pt x="551797" y="4981277"/>
                  <a:pt x="565526" y="4974615"/>
                  <a:pt x="579259" y="4974615"/>
                </a:cubicBezTo>
                <a:cubicBezTo>
                  <a:pt x="664390" y="4974615"/>
                  <a:pt x="719315" y="4974615"/>
                  <a:pt x="801703" y="5001252"/>
                </a:cubicBezTo>
                <a:cubicBezTo>
                  <a:pt x="829165" y="5054526"/>
                  <a:pt x="886834" y="5001252"/>
                  <a:pt x="914296" y="5001252"/>
                </a:cubicBezTo>
                <a:lnTo>
                  <a:pt x="924513" y="5014462"/>
                </a:lnTo>
                <a:lnTo>
                  <a:pt x="931577" y="5007772"/>
                </a:lnTo>
                <a:cubicBezTo>
                  <a:pt x="959214" y="5007772"/>
                  <a:pt x="1014491" y="4980989"/>
                  <a:pt x="1069765" y="4980989"/>
                </a:cubicBezTo>
                <a:cubicBezTo>
                  <a:pt x="1097402" y="4954206"/>
                  <a:pt x="1155437" y="4954206"/>
                  <a:pt x="1210711" y="4954206"/>
                </a:cubicBezTo>
                <a:cubicBezTo>
                  <a:pt x="1293625" y="4927427"/>
                  <a:pt x="1379297" y="4927427"/>
                  <a:pt x="1462207" y="4844403"/>
                </a:cubicBezTo>
                <a:cubicBezTo>
                  <a:pt x="1489847" y="4817620"/>
                  <a:pt x="1545121" y="4817620"/>
                  <a:pt x="1603156" y="4817620"/>
                </a:cubicBezTo>
                <a:lnTo>
                  <a:pt x="1637875" y="4812011"/>
                </a:lnTo>
                <a:lnTo>
                  <a:pt x="1641950" y="4786659"/>
                </a:lnTo>
                <a:cubicBezTo>
                  <a:pt x="1658761" y="4770143"/>
                  <a:pt x="1685654" y="4756930"/>
                  <a:pt x="1712551" y="4743716"/>
                </a:cubicBezTo>
                <a:cubicBezTo>
                  <a:pt x="1739447" y="4730500"/>
                  <a:pt x="1752895" y="4730500"/>
                  <a:pt x="1766678" y="4740411"/>
                </a:cubicBezTo>
                <a:lnTo>
                  <a:pt x="1822027" y="4795773"/>
                </a:lnTo>
                <a:lnTo>
                  <a:pt x="1825351" y="4795567"/>
                </a:lnTo>
                <a:cubicBezTo>
                  <a:pt x="1825351" y="4795567"/>
                  <a:pt x="1852966" y="4822495"/>
                  <a:pt x="1880581" y="4795567"/>
                </a:cubicBezTo>
                <a:cubicBezTo>
                  <a:pt x="1908197" y="4768638"/>
                  <a:pt x="1935813" y="4741709"/>
                  <a:pt x="1963428" y="4714781"/>
                </a:cubicBezTo>
                <a:cubicBezTo>
                  <a:pt x="1963428" y="4702663"/>
                  <a:pt x="1970332" y="4696603"/>
                  <a:pt x="1977236" y="4693574"/>
                </a:cubicBezTo>
                <a:lnTo>
                  <a:pt x="1986681" y="4691500"/>
                </a:lnTo>
                <a:lnTo>
                  <a:pt x="1976090" y="4691500"/>
                </a:lnTo>
                <a:lnTo>
                  <a:pt x="1973951" y="4693440"/>
                </a:lnTo>
                <a:cubicBezTo>
                  <a:pt x="1970606" y="4696468"/>
                  <a:pt x="1963915" y="4702528"/>
                  <a:pt x="1950539" y="4714645"/>
                </a:cubicBezTo>
                <a:cubicBezTo>
                  <a:pt x="1816746" y="4690411"/>
                  <a:pt x="1680281" y="4690411"/>
                  <a:pt x="1543811" y="4690411"/>
                </a:cubicBezTo>
                <a:lnTo>
                  <a:pt x="1543811" y="4689226"/>
                </a:lnTo>
                <a:lnTo>
                  <a:pt x="1538121" y="4690140"/>
                </a:lnTo>
                <a:cubicBezTo>
                  <a:pt x="1510509" y="4690140"/>
                  <a:pt x="1455289" y="4690140"/>
                  <a:pt x="1427677" y="4690140"/>
                </a:cubicBezTo>
                <a:cubicBezTo>
                  <a:pt x="1344845" y="4690140"/>
                  <a:pt x="1259251" y="4690140"/>
                  <a:pt x="1204027" y="4690140"/>
                </a:cubicBezTo>
                <a:cubicBezTo>
                  <a:pt x="1148804" y="4690140"/>
                  <a:pt x="1090822" y="4663885"/>
                  <a:pt x="1035602" y="4690140"/>
                </a:cubicBezTo>
                <a:cubicBezTo>
                  <a:pt x="925157" y="4690140"/>
                  <a:pt x="811952" y="4690140"/>
                  <a:pt x="701508" y="4690140"/>
                </a:cubicBezTo>
                <a:cubicBezTo>
                  <a:pt x="673896" y="4690140"/>
                  <a:pt x="673896" y="4690140"/>
                  <a:pt x="673896" y="4690140"/>
                </a:cubicBezTo>
                <a:cubicBezTo>
                  <a:pt x="673896" y="4663885"/>
                  <a:pt x="673896" y="4663885"/>
                  <a:pt x="673896" y="4663885"/>
                </a:cubicBezTo>
                <a:cubicBezTo>
                  <a:pt x="673896" y="4663885"/>
                  <a:pt x="673896" y="4663885"/>
                  <a:pt x="701508" y="4663885"/>
                </a:cubicBezTo>
                <a:cubicBezTo>
                  <a:pt x="839564" y="4663885"/>
                  <a:pt x="1007989" y="4663885"/>
                  <a:pt x="1176415" y="4663885"/>
                </a:cubicBezTo>
                <a:cubicBezTo>
                  <a:pt x="1204027" y="4663885"/>
                  <a:pt x="1231639" y="4663885"/>
                  <a:pt x="1259251" y="4608749"/>
                </a:cubicBezTo>
                <a:cubicBezTo>
                  <a:pt x="1259251" y="4608749"/>
                  <a:pt x="1286860" y="4608749"/>
                  <a:pt x="1314472" y="4608749"/>
                </a:cubicBezTo>
                <a:cubicBezTo>
                  <a:pt x="1455289" y="4608749"/>
                  <a:pt x="1568495" y="4608749"/>
                  <a:pt x="1706547" y="4582493"/>
                </a:cubicBezTo>
                <a:lnTo>
                  <a:pt x="1724348" y="4591518"/>
                </a:lnTo>
                <a:lnTo>
                  <a:pt x="1707038" y="4580002"/>
                </a:lnTo>
                <a:cubicBezTo>
                  <a:pt x="1760554" y="4580002"/>
                  <a:pt x="1816746" y="4606931"/>
                  <a:pt x="1897019" y="4580002"/>
                </a:cubicBezTo>
                <a:cubicBezTo>
                  <a:pt x="1816746" y="4526145"/>
                  <a:pt x="1789988" y="4553074"/>
                  <a:pt x="1733796" y="4553074"/>
                </a:cubicBezTo>
                <a:cubicBezTo>
                  <a:pt x="1707038" y="4553074"/>
                  <a:pt x="1680281" y="4553074"/>
                  <a:pt x="1656864" y="4549707"/>
                </a:cubicBezTo>
                <a:lnTo>
                  <a:pt x="1609893" y="4530241"/>
                </a:lnTo>
                <a:lnTo>
                  <a:pt x="1600331" y="4531455"/>
                </a:lnTo>
                <a:cubicBezTo>
                  <a:pt x="1543050" y="4531455"/>
                  <a:pt x="1488495" y="4555362"/>
                  <a:pt x="1461218" y="4555362"/>
                </a:cubicBezTo>
                <a:lnTo>
                  <a:pt x="1428855" y="4544725"/>
                </a:lnTo>
                <a:lnTo>
                  <a:pt x="1443382" y="4555362"/>
                </a:lnTo>
                <a:lnTo>
                  <a:pt x="1352108" y="4555362"/>
                </a:lnTo>
                <a:lnTo>
                  <a:pt x="1347752" y="4555362"/>
                </a:lnTo>
                <a:lnTo>
                  <a:pt x="1322101" y="4555362"/>
                </a:lnTo>
                <a:cubicBezTo>
                  <a:pt x="1322101" y="4543408"/>
                  <a:pt x="1315283" y="4531455"/>
                  <a:pt x="1305055" y="4525476"/>
                </a:cubicBezTo>
                <a:lnTo>
                  <a:pt x="1294550" y="4527152"/>
                </a:lnTo>
                <a:lnTo>
                  <a:pt x="1300577" y="4539204"/>
                </a:lnTo>
                <a:lnTo>
                  <a:pt x="1294071" y="4534941"/>
                </a:lnTo>
                <a:cubicBezTo>
                  <a:pt x="1285319" y="4532024"/>
                  <a:pt x="1273650" y="4532024"/>
                  <a:pt x="1261981" y="4532024"/>
                </a:cubicBezTo>
                <a:lnTo>
                  <a:pt x="1266308" y="4531237"/>
                </a:lnTo>
                <a:lnTo>
                  <a:pt x="1250501" y="4528465"/>
                </a:lnTo>
                <a:cubicBezTo>
                  <a:pt x="1240273" y="4525476"/>
                  <a:pt x="1226632" y="4519501"/>
                  <a:pt x="1212995" y="4507547"/>
                </a:cubicBezTo>
                <a:cubicBezTo>
                  <a:pt x="1212995" y="4507547"/>
                  <a:pt x="1240273" y="4483640"/>
                  <a:pt x="1267550" y="4483640"/>
                </a:cubicBezTo>
                <a:cubicBezTo>
                  <a:pt x="1379386" y="4459732"/>
                  <a:pt x="1488495" y="4459732"/>
                  <a:pt x="1600331" y="4483640"/>
                </a:cubicBezTo>
                <a:lnTo>
                  <a:pt x="1741497" y="4480790"/>
                </a:lnTo>
                <a:lnTo>
                  <a:pt x="1789988" y="4472288"/>
                </a:lnTo>
                <a:lnTo>
                  <a:pt x="1794458" y="4473081"/>
                </a:lnTo>
                <a:lnTo>
                  <a:pt x="1875831" y="4459732"/>
                </a:lnTo>
                <a:lnTo>
                  <a:pt x="1912368" y="4462398"/>
                </a:lnTo>
                <a:lnTo>
                  <a:pt x="1874489" y="4441405"/>
                </a:lnTo>
                <a:cubicBezTo>
                  <a:pt x="1846881" y="4411943"/>
                  <a:pt x="1819272" y="4385163"/>
                  <a:pt x="1761291" y="4385163"/>
                </a:cubicBezTo>
                <a:cubicBezTo>
                  <a:pt x="1678465" y="4385163"/>
                  <a:pt x="1568029" y="4385163"/>
                  <a:pt x="1482438" y="4385163"/>
                </a:cubicBezTo>
                <a:cubicBezTo>
                  <a:pt x="1454830" y="4385163"/>
                  <a:pt x="1399610" y="4385163"/>
                  <a:pt x="1399610" y="4358381"/>
                </a:cubicBezTo>
                <a:cubicBezTo>
                  <a:pt x="1399610" y="4304815"/>
                  <a:pt x="1372001" y="4304815"/>
                  <a:pt x="1344393" y="4304815"/>
                </a:cubicBezTo>
                <a:cubicBezTo>
                  <a:pt x="1314023" y="4304815"/>
                  <a:pt x="1314023" y="4304815"/>
                  <a:pt x="1286411" y="4278036"/>
                </a:cubicBezTo>
                <a:cubicBezTo>
                  <a:pt x="1314023" y="4251253"/>
                  <a:pt x="1372001" y="4278036"/>
                  <a:pt x="1399610" y="4251253"/>
                </a:cubicBezTo>
                <a:cubicBezTo>
                  <a:pt x="1399610" y="4251253"/>
                  <a:pt x="1406514" y="4244556"/>
                  <a:pt x="1416866" y="4237862"/>
                </a:cubicBezTo>
                <a:lnTo>
                  <a:pt x="1442844" y="4228698"/>
                </a:lnTo>
                <a:lnTo>
                  <a:pt x="1454830" y="4224471"/>
                </a:lnTo>
                <a:cubicBezTo>
                  <a:pt x="1454830" y="4224471"/>
                  <a:pt x="1454830" y="4224471"/>
                  <a:pt x="1482438" y="4224471"/>
                </a:cubicBezTo>
                <a:lnTo>
                  <a:pt x="1495129" y="4219022"/>
                </a:lnTo>
                <a:lnTo>
                  <a:pt x="1498096" y="4194738"/>
                </a:lnTo>
                <a:cubicBezTo>
                  <a:pt x="1501491" y="4188037"/>
                  <a:pt x="1508281" y="4181652"/>
                  <a:pt x="1521861" y="4168891"/>
                </a:cubicBezTo>
                <a:cubicBezTo>
                  <a:pt x="1549018" y="4143364"/>
                  <a:pt x="1549018" y="4143364"/>
                  <a:pt x="1549018" y="4117838"/>
                </a:cubicBezTo>
                <a:lnTo>
                  <a:pt x="1552353" y="4117550"/>
                </a:lnTo>
                <a:lnTo>
                  <a:pt x="1532904" y="4107977"/>
                </a:lnTo>
                <a:lnTo>
                  <a:pt x="1505588" y="4107977"/>
                </a:lnTo>
                <a:lnTo>
                  <a:pt x="1502712" y="4099101"/>
                </a:lnTo>
                <a:lnTo>
                  <a:pt x="1454175" y="4092721"/>
                </a:lnTo>
                <a:cubicBezTo>
                  <a:pt x="1437030" y="4092721"/>
                  <a:pt x="1423314" y="4099483"/>
                  <a:pt x="1423314" y="4126517"/>
                </a:cubicBezTo>
                <a:lnTo>
                  <a:pt x="1395884" y="4126517"/>
                </a:lnTo>
                <a:cubicBezTo>
                  <a:pt x="1310849" y="4126517"/>
                  <a:pt x="1228557" y="4126517"/>
                  <a:pt x="1146263" y="4126517"/>
                </a:cubicBezTo>
                <a:cubicBezTo>
                  <a:pt x="1146263" y="4126517"/>
                  <a:pt x="1118832" y="4126517"/>
                  <a:pt x="1088658" y="4126517"/>
                </a:cubicBezTo>
                <a:cubicBezTo>
                  <a:pt x="1088658" y="4099483"/>
                  <a:pt x="1088658" y="4099483"/>
                  <a:pt x="1088658" y="4072444"/>
                </a:cubicBezTo>
                <a:lnTo>
                  <a:pt x="1088658" y="4045408"/>
                </a:lnTo>
                <a:cubicBezTo>
                  <a:pt x="1146263" y="4018372"/>
                  <a:pt x="1173693" y="4018372"/>
                  <a:pt x="1201124" y="4018372"/>
                </a:cubicBezTo>
                <a:lnTo>
                  <a:pt x="1201124" y="3991333"/>
                </a:lnTo>
                <a:lnTo>
                  <a:pt x="1201124" y="3961593"/>
                </a:lnTo>
                <a:cubicBezTo>
                  <a:pt x="1146263" y="3961593"/>
                  <a:pt x="1118832" y="3961593"/>
                  <a:pt x="1088658" y="3991333"/>
                </a:cubicBezTo>
                <a:cubicBezTo>
                  <a:pt x="1061228" y="3991333"/>
                  <a:pt x="1033797" y="3961593"/>
                  <a:pt x="1006367" y="3934558"/>
                </a:cubicBezTo>
                <a:cubicBezTo>
                  <a:pt x="1006367" y="3907523"/>
                  <a:pt x="978936" y="3853448"/>
                  <a:pt x="951506" y="3853448"/>
                </a:cubicBezTo>
                <a:lnTo>
                  <a:pt x="899620" y="3844708"/>
                </a:lnTo>
                <a:lnTo>
                  <a:pt x="784059" y="3844708"/>
                </a:lnTo>
                <a:cubicBezTo>
                  <a:pt x="784059" y="3821370"/>
                  <a:pt x="784059" y="3821370"/>
                  <a:pt x="784059" y="3821370"/>
                </a:cubicBezTo>
                <a:lnTo>
                  <a:pt x="787329" y="3821124"/>
                </a:lnTo>
                <a:lnTo>
                  <a:pt x="784176" y="3799377"/>
                </a:lnTo>
                <a:cubicBezTo>
                  <a:pt x="811606" y="3799377"/>
                  <a:pt x="811606" y="3772342"/>
                  <a:pt x="839041" y="3772342"/>
                </a:cubicBezTo>
                <a:lnTo>
                  <a:pt x="847371" y="3771549"/>
                </a:lnTo>
                <a:lnTo>
                  <a:pt x="871097" y="3748915"/>
                </a:lnTo>
                <a:lnTo>
                  <a:pt x="892150" y="3748915"/>
                </a:lnTo>
                <a:lnTo>
                  <a:pt x="896645" y="3742602"/>
                </a:lnTo>
                <a:cubicBezTo>
                  <a:pt x="896645" y="3715563"/>
                  <a:pt x="866471" y="3715563"/>
                  <a:pt x="866471" y="3688527"/>
                </a:cubicBezTo>
                <a:cubicBezTo>
                  <a:pt x="866471" y="3661492"/>
                  <a:pt x="839041" y="3634453"/>
                  <a:pt x="811606" y="3634453"/>
                </a:cubicBezTo>
                <a:cubicBezTo>
                  <a:pt x="784176" y="3634453"/>
                  <a:pt x="784176" y="3607418"/>
                  <a:pt x="784176" y="3607418"/>
                </a:cubicBezTo>
                <a:cubicBezTo>
                  <a:pt x="784176" y="3580383"/>
                  <a:pt x="784176" y="3580383"/>
                  <a:pt x="811606" y="3580383"/>
                </a:cubicBezTo>
                <a:cubicBezTo>
                  <a:pt x="866471" y="3580383"/>
                  <a:pt x="924076" y="3553347"/>
                  <a:pt x="978936" y="3553347"/>
                </a:cubicBezTo>
                <a:lnTo>
                  <a:pt x="982648" y="3556546"/>
                </a:lnTo>
                <a:lnTo>
                  <a:pt x="980175" y="3540724"/>
                </a:lnTo>
                <a:lnTo>
                  <a:pt x="1003890" y="3540724"/>
                </a:lnTo>
                <a:lnTo>
                  <a:pt x="1027605" y="3540724"/>
                </a:lnTo>
                <a:lnTo>
                  <a:pt x="1041370" y="3556532"/>
                </a:lnTo>
                <a:lnTo>
                  <a:pt x="1041370" y="3551756"/>
                </a:lnTo>
                <a:lnTo>
                  <a:pt x="1260458" y="3551756"/>
                </a:lnTo>
                <a:lnTo>
                  <a:pt x="1342464" y="3543717"/>
                </a:lnTo>
                <a:cubicBezTo>
                  <a:pt x="1369578" y="3543717"/>
                  <a:pt x="1369578" y="3543717"/>
                  <a:pt x="1369578" y="3543717"/>
                </a:cubicBezTo>
                <a:lnTo>
                  <a:pt x="1375724" y="3544112"/>
                </a:lnTo>
                <a:lnTo>
                  <a:pt x="1412560" y="3531190"/>
                </a:lnTo>
                <a:cubicBezTo>
                  <a:pt x="1422887" y="3524550"/>
                  <a:pt x="1429770" y="3517909"/>
                  <a:pt x="1429770" y="3517909"/>
                </a:cubicBezTo>
                <a:cubicBezTo>
                  <a:pt x="1457307" y="3517909"/>
                  <a:pt x="1457307" y="3488692"/>
                  <a:pt x="1457307" y="3488692"/>
                </a:cubicBezTo>
                <a:lnTo>
                  <a:pt x="1451054" y="3471803"/>
                </a:lnTo>
                <a:lnTo>
                  <a:pt x="1438645" y="3456209"/>
                </a:lnTo>
                <a:cubicBezTo>
                  <a:pt x="1428656" y="3453220"/>
                  <a:pt x="1415336" y="3453220"/>
                  <a:pt x="1402019" y="3453220"/>
                </a:cubicBezTo>
                <a:cubicBezTo>
                  <a:pt x="1348749" y="3453220"/>
                  <a:pt x="1266176" y="3429312"/>
                  <a:pt x="1212906" y="3429312"/>
                </a:cubicBezTo>
                <a:lnTo>
                  <a:pt x="1212906" y="3405405"/>
                </a:lnTo>
                <a:cubicBezTo>
                  <a:pt x="1266176" y="3381497"/>
                  <a:pt x="1292813" y="3405405"/>
                  <a:pt x="1348749" y="3405405"/>
                </a:cubicBezTo>
                <a:lnTo>
                  <a:pt x="1348759" y="3405405"/>
                </a:lnTo>
                <a:lnTo>
                  <a:pt x="1357485" y="3385765"/>
                </a:lnTo>
                <a:lnTo>
                  <a:pt x="1354300" y="3384743"/>
                </a:lnTo>
                <a:lnTo>
                  <a:pt x="1347685" y="3391359"/>
                </a:lnTo>
                <a:lnTo>
                  <a:pt x="1347685" y="3382615"/>
                </a:lnTo>
                <a:lnTo>
                  <a:pt x="1347158" y="3382444"/>
                </a:lnTo>
                <a:lnTo>
                  <a:pt x="1312945" y="3366853"/>
                </a:lnTo>
                <a:lnTo>
                  <a:pt x="1303443" y="3362523"/>
                </a:lnTo>
                <a:lnTo>
                  <a:pt x="1294393" y="3366853"/>
                </a:lnTo>
                <a:lnTo>
                  <a:pt x="1261792" y="3382444"/>
                </a:lnTo>
                <a:cubicBezTo>
                  <a:pt x="1234255" y="3382444"/>
                  <a:pt x="1206721" y="3382444"/>
                  <a:pt x="1151647" y="3355882"/>
                </a:cubicBezTo>
                <a:cubicBezTo>
                  <a:pt x="1151647" y="3355882"/>
                  <a:pt x="1151647" y="3355882"/>
                  <a:pt x="1151647" y="3329320"/>
                </a:cubicBezTo>
                <a:lnTo>
                  <a:pt x="1166604" y="3316430"/>
                </a:lnTo>
                <a:lnTo>
                  <a:pt x="1150170" y="3316430"/>
                </a:lnTo>
                <a:lnTo>
                  <a:pt x="1136690" y="3317256"/>
                </a:lnTo>
                <a:lnTo>
                  <a:pt x="1136690" y="3336765"/>
                </a:lnTo>
                <a:cubicBezTo>
                  <a:pt x="1136690" y="3339975"/>
                  <a:pt x="1136690" y="3339975"/>
                  <a:pt x="1136690" y="3339975"/>
                </a:cubicBezTo>
                <a:cubicBezTo>
                  <a:pt x="1052801" y="3391359"/>
                  <a:pt x="971620" y="3365668"/>
                  <a:pt x="890435" y="3365668"/>
                </a:cubicBezTo>
                <a:cubicBezTo>
                  <a:pt x="860670" y="3339975"/>
                  <a:pt x="806550" y="3339975"/>
                  <a:pt x="779486" y="3339975"/>
                </a:cubicBezTo>
                <a:lnTo>
                  <a:pt x="743682" y="3356971"/>
                </a:lnTo>
                <a:lnTo>
                  <a:pt x="778247" y="3356971"/>
                </a:lnTo>
                <a:cubicBezTo>
                  <a:pt x="778247" y="3380686"/>
                  <a:pt x="778247" y="3380686"/>
                  <a:pt x="804357" y="3380686"/>
                </a:cubicBezTo>
                <a:cubicBezTo>
                  <a:pt x="804357" y="3380686"/>
                  <a:pt x="830471" y="3404401"/>
                  <a:pt x="830471" y="3428116"/>
                </a:cubicBezTo>
                <a:cubicBezTo>
                  <a:pt x="804357" y="3428116"/>
                  <a:pt x="804357" y="3428116"/>
                  <a:pt x="778247" y="3428116"/>
                </a:cubicBezTo>
                <a:cubicBezTo>
                  <a:pt x="752134" y="3428116"/>
                  <a:pt x="726023" y="3428116"/>
                  <a:pt x="699910" y="3404401"/>
                </a:cubicBezTo>
                <a:cubicBezTo>
                  <a:pt x="673800" y="3404401"/>
                  <a:pt x="699910" y="3380686"/>
                  <a:pt x="699910" y="3356971"/>
                </a:cubicBezTo>
                <a:lnTo>
                  <a:pt x="734109" y="3356971"/>
                </a:lnTo>
                <a:lnTo>
                  <a:pt x="698305" y="3339975"/>
                </a:lnTo>
                <a:cubicBezTo>
                  <a:pt x="725365" y="3314284"/>
                  <a:pt x="752426" y="3314284"/>
                  <a:pt x="779486" y="3314284"/>
                </a:cubicBezTo>
                <a:cubicBezTo>
                  <a:pt x="833610" y="3314284"/>
                  <a:pt x="860670" y="3314284"/>
                  <a:pt x="917499" y="3286025"/>
                </a:cubicBezTo>
                <a:lnTo>
                  <a:pt x="927965" y="3288790"/>
                </a:lnTo>
                <a:lnTo>
                  <a:pt x="927211" y="3285520"/>
                </a:lnTo>
                <a:cubicBezTo>
                  <a:pt x="899727" y="3258459"/>
                  <a:pt x="927211" y="3231399"/>
                  <a:pt x="869496" y="3231399"/>
                </a:cubicBezTo>
                <a:cubicBezTo>
                  <a:pt x="842016" y="3231399"/>
                  <a:pt x="787051" y="3204335"/>
                  <a:pt x="759568" y="3204335"/>
                </a:cubicBezTo>
                <a:cubicBezTo>
                  <a:pt x="759568" y="3177275"/>
                  <a:pt x="787051" y="3177275"/>
                  <a:pt x="814532" y="3177275"/>
                </a:cubicBezTo>
                <a:cubicBezTo>
                  <a:pt x="814532" y="3150214"/>
                  <a:pt x="842016" y="3150214"/>
                  <a:pt x="814532" y="3123154"/>
                </a:cubicBezTo>
                <a:cubicBezTo>
                  <a:pt x="787051" y="3096090"/>
                  <a:pt x="842016" y="3066326"/>
                  <a:pt x="869496" y="3066326"/>
                </a:cubicBezTo>
                <a:cubicBezTo>
                  <a:pt x="927211" y="3039262"/>
                  <a:pt x="954691" y="3039262"/>
                  <a:pt x="1009655" y="3039262"/>
                </a:cubicBezTo>
                <a:cubicBezTo>
                  <a:pt x="1064619" y="3039262"/>
                  <a:pt x="1092103" y="3012201"/>
                  <a:pt x="1149814" y="3012201"/>
                </a:cubicBezTo>
                <a:cubicBezTo>
                  <a:pt x="1149814" y="3012201"/>
                  <a:pt x="1177298" y="2985141"/>
                  <a:pt x="1177298" y="2958080"/>
                </a:cubicBezTo>
                <a:cubicBezTo>
                  <a:pt x="1149814" y="2958080"/>
                  <a:pt x="1149814" y="2931020"/>
                  <a:pt x="1122334" y="2931020"/>
                </a:cubicBezTo>
                <a:cubicBezTo>
                  <a:pt x="1092103" y="2931020"/>
                  <a:pt x="1064619" y="2958080"/>
                  <a:pt x="1037139" y="2958080"/>
                </a:cubicBezTo>
                <a:cubicBezTo>
                  <a:pt x="1009655" y="2958080"/>
                  <a:pt x="1009655" y="2958080"/>
                  <a:pt x="982175" y="2931020"/>
                </a:cubicBezTo>
                <a:cubicBezTo>
                  <a:pt x="1009655" y="2903956"/>
                  <a:pt x="1064619" y="2903956"/>
                  <a:pt x="1122334" y="2903956"/>
                </a:cubicBezTo>
                <a:lnTo>
                  <a:pt x="1131533" y="2903956"/>
                </a:lnTo>
                <a:lnTo>
                  <a:pt x="1127142" y="2900045"/>
                </a:lnTo>
                <a:cubicBezTo>
                  <a:pt x="1127142" y="2873298"/>
                  <a:pt x="1127142" y="2873298"/>
                  <a:pt x="1127142" y="2873298"/>
                </a:cubicBezTo>
                <a:lnTo>
                  <a:pt x="1150839" y="2862102"/>
                </a:lnTo>
                <a:lnTo>
                  <a:pt x="1115291" y="2862102"/>
                </a:lnTo>
                <a:cubicBezTo>
                  <a:pt x="1115291" y="2832515"/>
                  <a:pt x="1085284" y="2832515"/>
                  <a:pt x="1030730" y="2832515"/>
                </a:cubicBezTo>
                <a:cubicBezTo>
                  <a:pt x="976175" y="2832515"/>
                  <a:pt x="948897" y="2805622"/>
                  <a:pt x="894343" y="2751829"/>
                </a:cubicBezTo>
                <a:lnTo>
                  <a:pt x="925986" y="2760928"/>
                </a:lnTo>
                <a:lnTo>
                  <a:pt x="893613" y="2748455"/>
                </a:lnTo>
                <a:cubicBezTo>
                  <a:pt x="893613" y="2748455"/>
                  <a:pt x="863439" y="2774882"/>
                  <a:pt x="836008" y="2748455"/>
                </a:cubicBezTo>
                <a:cubicBezTo>
                  <a:pt x="836008" y="2748455"/>
                  <a:pt x="836008" y="2748455"/>
                  <a:pt x="808578" y="2748455"/>
                </a:cubicBezTo>
                <a:lnTo>
                  <a:pt x="836008" y="2722028"/>
                </a:lnTo>
                <a:cubicBezTo>
                  <a:pt x="863439" y="2722028"/>
                  <a:pt x="893613" y="2722028"/>
                  <a:pt x="893613" y="2722028"/>
                </a:cubicBezTo>
                <a:cubicBezTo>
                  <a:pt x="907328" y="2695598"/>
                  <a:pt x="922759" y="2677431"/>
                  <a:pt x="939517" y="2665043"/>
                </a:cubicBezTo>
                <a:lnTo>
                  <a:pt x="947171" y="2661876"/>
                </a:lnTo>
                <a:lnTo>
                  <a:pt x="893841" y="2613271"/>
                </a:lnTo>
                <a:cubicBezTo>
                  <a:pt x="836037" y="2613271"/>
                  <a:pt x="780984" y="2613271"/>
                  <a:pt x="753458" y="2639833"/>
                </a:cubicBezTo>
                <a:cubicBezTo>
                  <a:pt x="753458" y="2639833"/>
                  <a:pt x="753458" y="2639833"/>
                  <a:pt x="725934" y="2639833"/>
                </a:cubicBezTo>
                <a:cubicBezTo>
                  <a:pt x="698408" y="2584054"/>
                  <a:pt x="725934" y="2530930"/>
                  <a:pt x="753458" y="2477806"/>
                </a:cubicBezTo>
                <a:lnTo>
                  <a:pt x="761706" y="2471290"/>
                </a:lnTo>
                <a:lnTo>
                  <a:pt x="751753" y="2472411"/>
                </a:lnTo>
                <a:lnTo>
                  <a:pt x="699159" y="2395966"/>
                </a:lnTo>
                <a:lnTo>
                  <a:pt x="698383" y="2395337"/>
                </a:lnTo>
                <a:lnTo>
                  <a:pt x="698501" y="2395009"/>
                </a:lnTo>
                <a:lnTo>
                  <a:pt x="698258" y="2394653"/>
                </a:lnTo>
                <a:lnTo>
                  <a:pt x="698625" y="2394653"/>
                </a:lnTo>
                <a:lnTo>
                  <a:pt x="718362" y="2338497"/>
                </a:lnTo>
                <a:cubicBezTo>
                  <a:pt x="731678" y="2328540"/>
                  <a:pt x="751657" y="2328540"/>
                  <a:pt x="778290" y="2341387"/>
                </a:cubicBezTo>
                <a:cubicBezTo>
                  <a:pt x="804927" y="2341387"/>
                  <a:pt x="858197" y="2341387"/>
                  <a:pt x="914133" y="2341387"/>
                </a:cubicBezTo>
                <a:lnTo>
                  <a:pt x="914919" y="2344415"/>
                </a:lnTo>
                <a:lnTo>
                  <a:pt x="914919" y="2340223"/>
                </a:lnTo>
                <a:lnTo>
                  <a:pt x="924186" y="2340223"/>
                </a:lnTo>
                <a:lnTo>
                  <a:pt x="922752" y="2330401"/>
                </a:lnTo>
                <a:cubicBezTo>
                  <a:pt x="922752" y="2330401"/>
                  <a:pt x="950097" y="2276836"/>
                  <a:pt x="922752" y="2276836"/>
                </a:cubicBezTo>
                <a:cubicBezTo>
                  <a:pt x="837980" y="2303618"/>
                  <a:pt x="783286" y="2250056"/>
                  <a:pt x="701248" y="2250056"/>
                </a:cubicBezTo>
                <a:cubicBezTo>
                  <a:pt x="701248" y="2223274"/>
                  <a:pt x="673903" y="2223274"/>
                  <a:pt x="673903" y="2196491"/>
                </a:cubicBezTo>
                <a:cubicBezTo>
                  <a:pt x="673903" y="2196491"/>
                  <a:pt x="673903" y="2169708"/>
                  <a:pt x="701248" y="2169708"/>
                </a:cubicBezTo>
                <a:cubicBezTo>
                  <a:pt x="728596" y="2142929"/>
                  <a:pt x="783286" y="2142929"/>
                  <a:pt x="810631" y="2142929"/>
                </a:cubicBezTo>
                <a:lnTo>
                  <a:pt x="814244" y="2144359"/>
                </a:lnTo>
                <a:lnTo>
                  <a:pt x="849304" y="2141491"/>
                </a:lnTo>
                <a:lnTo>
                  <a:pt x="889795" y="2119395"/>
                </a:lnTo>
                <a:lnTo>
                  <a:pt x="895407" y="2113466"/>
                </a:lnTo>
                <a:lnTo>
                  <a:pt x="922752" y="2113466"/>
                </a:lnTo>
                <a:cubicBezTo>
                  <a:pt x="950097" y="2086687"/>
                  <a:pt x="950097" y="2086687"/>
                  <a:pt x="950097" y="2086687"/>
                </a:cubicBezTo>
                <a:cubicBezTo>
                  <a:pt x="950097" y="2059905"/>
                  <a:pt x="922752" y="2059905"/>
                  <a:pt x="922752" y="2059905"/>
                </a:cubicBezTo>
                <a:cubicBezTo>
                  <a:pt x="865325" y="2059905"/>
                  <a:pt x="810631" y="2033122"/>
                  <a:pt x="755942" y="2006339"/>
                </a:cubicBezTo>
                <a:lnTo>
                  <a:pt x="761963" y="1988827"/>
                </a:lnTo>
                <a:lnTo>
                  <a:pt x="747461" y="1993371"/>
                </a:lnTo>
                <a:cubicBezTo>
                  <a:pt x="720116" y="2019061"/>
                  <a:pt x="692771" y="2019061"/>
                  <a:pt x="665426" y="2019061"/>
                </a:cubicBezTo>
                <a:lnTo>
                  <a:pt x="658376" y="2019061"/>
                </a:lnTo>
                <a:lnTo>
                  <a:pt x="638159" y="2028688"/>
                </a:lnTo>
                <a:cubicBezTo>
                  <a:pt x="631013" y="2035253"/>
                  <a:pt x="623526" y="2041816"/>
                  <a:pt x="608551" y="2041816"/>
                </a:cubicBezTo>
                <a:cubicBezTo>
                  <a:pt x="526868" y="2015560"/>
                  <a:pt x="472413" y="2041816"/>
                  <a:pt x="417958" y="2068072"/>
                </a:cubicBezTo>
                <a:cubicBezTo>
                  <a:pt x="390730" y="2068072"/>
                  <a:pt x="360780" y="2068072"/>
                  <a:pt x="360780" y="2041816"/>
                </a:cubicBezTo>
                <a:cubicBezTo>
                  <a:pt x="333553" y="2015560"/>
                  <a:pt x="306325" y="1989304"/>
                  <a:pt x="333553" y="1936795"/>
                </a:cubicBezTo>
                <a:cubicBezTo>
                  <a:pt x="333553" y="1923667"/>
                  <a:pt x="326745" y="1910539"/>
                  <a:pt x="323343" y="1897084"/>
                </a:cubicBezTo>
                <a:cubicBezTo>
                  <a:pt x="319941" y="1883625"/>
                  <a:pt x="319941" y="1869842"/>
                  <a:pt x="333553" y="1855401"/>
                </a:cubicBezTo>
                <a:cubicBezTo>
                  <a:pt x="360780" y="1829144"/>
                  <a:pt x="390730" y="1829144"/>
                  <a:pt x="417958" y="1829144"/>
                </a:cubicBezTo>
                <a:cubicBezTo>
                  <a:pt x="499641" y="1802892"/>
                  <a:pt x="581324" y="1802892"/>
                  <a:pt x="638501" y="1776636"/>
                </a:cubicBezTo>
                <a:lnTo>
                  <a:pt x="688490" y="1777657"/>
                </a:lnTo>
                <a:lnTo>
                  <a:pt x="649394" y="1768113"/>
                </a:lnTo>
                <a:cubicBezTo>
                  <a:pt x="731223" y="1768113"/>
                  <a:pt x="813055" y="1714679"/>
                  <a:pt x="897617" y="1741394"/>
                </a:cubicBezTo>
                <a:cubicBezTo>
                  <a:pt x="924894" y="1741394"/>
                  <a:pt x="952171" y="1741394"/>
                  <a:pt x="979449" y="1714679"/>
                </a:cubicBezTo>
                <a:cubicBezTo>
                  <a:pt x="1088558" y="1661245"/>
                  <a:pt x="1200394" y="1634530"/>
                  <a:pt x="1339507" y="1605142"/>
                </a:cubicBezTo>
                <a:lnTo>
                  <a:pt x="1340703" y="1610794"/>
                </a:lnTo>
                <a:lnTo>
                  <a:pt x="1344393" y="1603961"/>
                </a:lnTo>
                <a:cubicBezTo>
                  <a:pt x="1371951" y="1603961"/>
                  <a:pt x="1399506" y="1576477"/>
                  <a:pt x="1427065" y="1548993"/>
                </a:cubicBezTo>
                <a:cubicBezTo>
                  <a:pt x="1454620" y="1521513"/>
                  <a:pt x="1482179" y="1494029"/>
                  <a:pt x="1537288" y="1466545"/>
                </a:cubicBezTo>
                <a:lnTo>
                  <a:pt x="1565723" y="1453026"/>
                </a:lnTo>
                <a:lnTo>
                  <a:pt x="1543811" y="1455439"/>
                </a:lnTo>
                <a:cubicBezTo>
                  <a:pt x="1601245" y="1401645"/>
                  <a:pt x="1683295" y="1372062"/>
                  <a:pt x="1737992" y="1318269"/>
                </a:cubicBezTo>
                <a:lnTo>
                  <a:pt x="1765340" y="1318269"/>
                </a:lnTo>
                <a:cubicBezTo>
                  <a:pt x="1877471" y="1318269"/>
                  <a:pt x="1959520" y="1237582"/>
                  <a:pt x="2071652" y="1237582"/>
                </a:cubicBezTo>
                <a:lnTo>
                  <a:pt x="2074192" y="1238622"/>
                </a:lnTo>
                <a:lnTo>
                  <a:pt x="2074630" y="1236042"/>
                </a:lnTo>
                <a:cubicBezTo>
                  <a:pt x="2102299" y="1209003"/>
                  <a:pt x="2129964" y="1209003"/>
                  <a:pt x="2157633" y="1209003"/>
                </a:cubicBezTo>
                <a:lnTo>
                  <a:pt x="2172800" y="1197145"/>
                </a:lnTo>
                <a:lnTo>
                  <a:pt x="2174925" y="1195487"/>
                </a:lnTo>
                <a:cubicBezTo>
                  <a:pt x="2185302" y="1195487"/>
                  <a:pt x="2199135" y="1195487"/>
                  <a:pt x="2213021" y="1181967"/>
                </a:cubicBezTo>
                <a:cubicBezTo>
                  <a:pt x="2213021" y="1181967"/>
                  <a:pt x="2243462" y="1181967"/>
                  <a:pt x="2271131" y="1181967"/>
                </a:cubicBezTo>
                <a:lnTo>
                  <a:pt x="2292981" y="1176003"/>
                </a:lnTo>
                <a:lnTo>
                  <a:pt x="2281494" y="1172643"/>
                </a:lnTo>
                <a:lnTo>
                  <a:pt x="2275586" y="1173629"/>
                </a:lnTo>
                <a:cubicBezTo>
                  <a:pt x="2248045" y="1173629"/>
                  <a:pt x="2248045" y="1173629"/>
                  <a:pt x="2217750" y="1173629"/>
                </a:cubicBezTo>
                <a:cubicBezTo>
                  <a:pt x="2217750" y="1173629"/>
                  <a:pt x="2248045" y="1143811"/>
                  <a:pt x="2275586" y="1143811"/>
                </a:cubicBezTo>
                <a:cubicBezTo>
                  <a:pt x="2471126" y="1062488"/>
                  <a:pt x="2663911" y="1008275"/>
                  <a:pt x="2886988" y="981164"/>
                </a:cubicBezTo>
                <a:cubicBezTo>
                  <a:pt x="2999905" y="954058"/>
                  <a:pt x="3110068" y="924240"/>
                  <a:pt x="3222985" y="897133"/>
                </a:cubicBezTo>
                <a:cubicBezTo>
                  <a:pt x="3250526" y="897133"/>
                  <a:pt x="3278067" y="897133"/>
                  <a:pt x="3305608" y="870026"/>
                </a:cubicBezTo>
                <a:cubicBezTo>
                  <a:pt x="3278067" y="924240"/>
                  <a:pt x="3250526" y="924240"/>
                  <a:pt x="3222985" y="954058"/>
                </a:cubicBezTo>
                <a:cubicBezTo>
                  <a:pt x="3195445" y="954058"/>
                  <a:pt x="3137609" y="954058"/>
                  <a:pt x="3082527" y="954058"/>
                </a:cubicBezTo>
                <a:cubicBezTo>
                  <a:pt x="3082527" y="981164"/>
                  <a:pt x="3082527" y="981164"/>
                  <a:pt x="3054987" y="981164"/>
                </a:cubicBezTo>
                <a:lnTo>
                  <a:pt x="3039712" y="996118"/>
                </a:lnTo>
                <a:lnTo>
                  <a:pt x="3057375" y="992453"/>
                </a:lnTo>
                <a:cubicBezTo>
                  <a:pt x="3070890" y="1005506"/>
                  <a:pt x="3098595" y="1012036"/>
                  <a:pt x="3126303" y="1021826"/>
                </a:cubicBezTo>
                <a:lnTo>
                  <a:pt x="3193139" y="1069302"/>
                </a:lnTo>
                <a:lnTo>
                  <a:pt x="3201448" y="1068971"/>
                </a:lnTo>
                <a:cubicBezTo>
                  <a:pt x="3228569" y="1068971"/>
                  <a:pt x="3255686" y="1068971"/>
                  <a:pt x="3282807" y="1043445"/>
                </a:cubicBezTo>
                <a:cubicBezTo>
                  <a:pt x="3309924" y="1017919"/>
                  <a:pt x="3337042" y="1017919"/>
                  <a:pt x="3364162" y="1017919"/>
                </a:cubicBezTo>
                <a:lnTo>
                  <a:pt x="3432141" y="999784"/>
                </a:lnTo>
                <a:lnTo>
                  <a:pt x="3369483" y="1002090"/>
                </a:lnTo>
                <a:cubicBezTo>
                  <a:pt x="3423440" y="978752"/>
                  <a:pt x="3474827" y="955414"/>
                  <a:pt x="3526204" y="978752"/>
                </a:cubicBezTo>
                <a:lnTo>
                  <a:pt x="3464938" y="994919"/>
                </a:lnTo>
                <a:lnTo>
                  <a:pt x="3529581" y="992392"/>
                </a:lnTo>
                <a:cubicBezTo>
                  <a:pt x="3556694" y="992392"/>
                  <a:pt x="3556694" y="992392"/>
                  <a:pt x="3556694" y="992392"/>
                </a:cubicBezTo>
                <a:lnTo>
                  <a:pt x="3585207" y="993492"/>
                </a:lnTo>
                <a:lnTo>
                  <a:pt x="3565698" y="980186"/>
                </a:lnTo>
                <a:cubicBezTo>
                  <a:pt x="3706758" y="953268"/>
                  <a:pt x="3845049" y="953268"/>
                  <a:pt x="3958446" y="923656"/>
                </a:cubicBezTo>
                <a:cubicBezTo>
                  <a:pt x="4013763" y="923656"/>
                  <a:pt x="4041421" y="923656"/>
                  <a:pt x="4096738" y="923656"/>
                </a:cubicBezTo>
                <a:cubicBezTo>
                  <a:pt x="4210136" y="896738"/>
                  <a:pt x="4320768" y="896738"/>
                  <a:pt x="4434166" y="896738"/>
                </a:cubicBezTo>
                <a:cubicBezTo>
                  <a:pt x="4489486" y="896738"/>
                  <a:pt x="4544799" y="869820"/>
                  <a:pt x="4602884" y="869820"/>
                </a:cubicBezTo>
                <a:cubicBezTo>
                  <a:pt x="4685855" y="842898"/>
                  <a:pt x="4741174" y="815980"/>
                  <a:pt x="4826914" y="842898"/>
                </a:cubicBezTo>
                <a:cubicBezTo>
                  <a:pt x="4854572" y="842898"/>
                  <a:pt x="4909889" y="842898"/>
                  <a:pt x="4965205" y="815980"/>
                </a:cubicBezTo>
                <a:cubicBezTo>
                  <a:pt x="5020522" y="815980"/>
                  <a:pt x="5078607" y="815980"/>
                  <a:pt x="5106268" y="815980"/>
                </a:cubicBezTo>
                <a:cubicBezTo>
                  <a:pt x="5189257" y="842898"/>
                  <a:pt x="5274997" y="815980"/>
                  <a:pt x="5357975" y="789062"/>
                </a:cubicBezTo>
                <a:lnTo>
                  <a:pt x="5387967" y="789447"/>
                </a:lnTo>
                <a:lnTo>
                  <a:pt x="5390594" y="771084"/>
                </a:lnTo>
                <a:cubicBezTo>
                  <a:pt x="5390594" y="771084"/>
                  <a:pt x="5390594" y="747177"/>
                  <a:pt x="5414490" y="747177"/>
                </a:cubicBezTo>
                <a:cubicBezTo>
                  <a:pt x="5414490" y="771084"/>
                  <a:pt x="5438416" y="771084"/>
                  <a:pt x="5438416" y="771084"/>
                </a:cubicBezTo>
                <a:cubicBezTo>
                  <a:pt x="5438416" y="783038"/>
                  <a:pt x="5438416" y="794991"/>
                  <a:pt x="5441401" y="803956"/>
                </a:cubicBezTo>
                <a:lnTo>
                  <a:pt x="5462248" y="818842"/>
                </a:lnTo>
                <a:lnTo>
                  <a:pt x="5468632" y="815980"/>
                </a:lnTo>
                <a:lnTo>
                  <a:pt x="5525443" y="806048"/>
                </a:lnTo>
                <a:lnTo>
                  <a:pt x="5476960" y="806048"/>
                </a:lnTo>
                <a:cubicBezTo>
                  <a:pt x="5505842" y="794909"/>
                  <a:pt x="5532080" y="794909"/>
                  <a:pt x="5558354" y="794909"/>
                </a:cubicBezTo>
                <a:cubicBezTo>
                  <a:pt x="5558354" y="794909"/>
                  <a:pt x="5584607" y="794909"/>
                  <a:pt x="5584607" y="806048"/>
                </a:cubicBezTo>
                <a:lnTo>
                  <a:pt x="5527251" y="806048"/>
                </a:lnTo>
                <a:lnTo>
                  <a:pt x="5582033" y="815980"/>
                </a:lnTo>
                <a:lnTo>
                  <a:pt x="5609695" y="815980"/>
                </a:lnTo>
                <a:cubicBezTo>
                  <a:pt x="5609695" y="789062"/>
                  <a:pt x="5609695" y="789062"/>
                  <a:pt x="5637347" y="789062"/>
                </a:cubicBezTo>
                <a:cubicBezTo>
                  <a:pt x="5637347" y="815980"/>
                  <a:pt x="5637347" y="815980"/>
                  <a:pt x="5637347" y="815980"/>
                </a:cubicBezTo>
                <a:lnTo>
                  <a:pt x="5664973" y="815980"/>
                </a:lnTo>
                <a:lnTo>
                  <a:pt x="5685421" y="803070"/>
                </a:lnTo>
                <a:lnTo>
                  <a:pt x="5687090" y="745152"/>
                </a:lnTo>
                <a:cubicBezTo>
                  <a:pt x="5692375" y="700714"/>
                  <a:pt x="5713538" y="700714"/>
                  <a:pt x="5798260" y="700714"/>
                </a:cubicBezTo>
                <a:cubicBezTo>
                  <a:pt x="5880893" y="700714"/>
                  <a:pt x="5966145" y="675024"/>
                  <a:pt x="6076262" y="675024"/>
                </a:cubicBezTo>
                <a:cubicBezTo>
                  <a:pt x="6103766" y="675024"/>
                  <a:pt x="6131322" y="649334"/>
                  <a:pt x="6186467" y="675024"/>
                </a:cubicBezTo>
                <a:cubicBezTo>
                  <a:pt x="6216773" y="700714"/>
                  <a:pt x="6244332" y="728974"/>
                  <a:pt x="6299463" y="700714"/>
                </a:cubicBezTo>
                <a:cubicBezTo>
                  <a:pt x="6382135" y="675024"/>
                  <a:pt x="6467469" y="700714"/>
                  <a:pt x="6522518" y="728974"/>
                </a:cubicBezTo>
                <a:cubicBezTo>
                  <a:pt x="6550152" y="728974"/>
                  <a:pt x="6577757" y="728974"/>
                  <a:pt x="6605287" y="728974"/>
                </a:cubicBezTo>
                <a:cubicBezTo>
                  <a:pt x="6687702" y="700714"/>
                  <a:pt x="6773108" y="700714"/>
                  <a:pt x="6855808" y="700714"/>
                </a:cubicBezTo>
                <a:cubicBezTo>
                  <a:pt x="6910947" y="700714"/>
                  <a:pt x="6938662" y="728974"/>
                  <a:pt x="6938662" y="780358"/>
                </a:cubicBezTo>
                <a:cubicBezTo>
                  <a:pt x="6953761" y="780358"/>
                  <a:pt x="6961281" y="780358"/>
                  <a:pt x="6961281" y="783568"/>
                </a:cubicBezTo>
                <a:lnTo>
                  <a:pt x="6954583" y="790237"/>
                </a:lnTo>
                <a:lnTo>
                  <a:pt x="7086447" y="790237"/>
                </a:lnTo>
                <a:cubicBezTo>
                  <a:pt x="7113799" y="790237"/>
                  <a:pt x="7141098" y="790237"/>
                  <a:pt x="7168439" y="764547"/>
                </a:cubicBezTo>
                <a:cubicBezTo>
                  <a:pt x="7198485" y="738856"/>
                  <a:pt x="7198485" y="710597"/>
                  <a:pt x="7225823" y="710597"/>
                </a:cubicBezTo>
                <a:cubicBezTo>
                  <a:pt x="7225823" y="738856"/>
                  <a:pt x="7225823" y="738856"/>
                  <a:pt x="7253157" y="764547"/>
                </a:cubicBezTo>
                <a:cubicBezTo>
                  <a:pt x="7280488" y="790237"/>
                  <a:pt x="7307830" y="790237"/>
                  <a:pt x="7335161" y="790237"/>
                </a:cubicBezTo>
                <a:cubicBezTo>
                  <a:pt x="7447231" y="790237"/>
                  <a:pt x="7556571" y="790237"/>
                  <a:pt x="7695979" y="790237"/>
                </a:cubicBezTo>
                <a:cubicBezTo>
                  <a:pt x="7723307" y="790237"/>
                  <a:pt x="7777986" y="790237"/>
                  <a:pt x="7750648" y="815927"/>
                </a:cubicBezTo>
                <a:cubicBezTo>
                  <a:pt x="7750648" y="841621"/>
                  <a:pt x="7723307" y="815927"/>
                  <a:pt x="7695979" y="815927"/>
                </a:cubicBezTo>
                <a:cubicBezTo>
                  <a:pt x="7641307" y="815927"/>
                  <a:pt x="7583910" y="815927"/>
                  <a:pt x="7556571" y="815927"/>
                </a:cubicBezTo>
                <a:cubicBezTo>
                  <a:pt x="7474569" y="815927"/>
                  <a:pt x="7389833" y="815927"/>
                  <a:pt x="7335161" y="867311"/>
                </a:cubicBezTo>
                <a:cubicBezTo>
                  <a:pt x="7307830" y="867311"/>
                  <a:pt x="7280488" y="867311"/>
                  <a:pt x="7253157" y="867311"/>
                </a:cubicBezTo>
                <a:cubicBezTo>
                  <a:pt x="7168439" y="815927"/>
                  <a:pt x="7086447" y="815927"/>
                  <a:pt x="7004476" y="815927"/>
                </a:cubicBezTo>
                <a:cubicBezTo>
                  <a:pt x="7004476" y="815927"/>
                  <a:pt x="6977148" y="815927"/>
                  <a:pt x="6947142" y="815927"/>
                </a:cubicBezTo>
                <a:lnTo>
                  <a:pt x="6947142" y="797596"/>
                </a:lnTo>
                <a:lnTo>
                  <a:pt x="6938662" y="806048"/>
                </a:lnTo>
                <a:cubicBezTo>
                  <a:pt x="6910947" y="806048"/>
                  <a:pt x="6855808" y="806048"/>
                  <a:pt x="6800744" y="806048"/>
                </a:cubicBezTo>
                <a:lnTo>
                  <a:pt x="6767624" y="792646"/>
                </a:lnTo>
                <a:lnTo>
                  <a:pt x="6784901" y="815980"/>
                </a:lnTo>
                <a:cubicBezTo>
                  <a:pt x="6671510" y="815980"/>
                  <a:pt x="6533301" y="842898"/>
                  <a:pt x="6392352" y="842898"/>
                </a:cubicBezTo>
                <a:lnTo>
                  <a:pt x="6391242" y="842817"/>
                </a:lnTo>
                <a:lnTo>
                  <a:pt x="6396228" y="849575"/>
                </a:lnTo>
                <a:cubicBezTo>
                  <a:pt x="6423729" y="876137"/>
                  <a:pt x="6454230" y="902699"/>
                  <a:pt x="6396228" y="929261"/>
                </a:cubicBezTo>
                <a:lnTo>
                  <a:pt x="6368516" y="929261"/>
                </a:lnTo>
                <a:cubicBezTo>
                  <a:pt x="6368516" y="958478"/>
                  <a:pt x="6340957" y="985040"/>
                  <a:pt x="6313285" y="985040"/>
                </a:cubicBezTo>
                <a:cubicBezTo>
                  <a:pt x="6285623" y="985040"/>
                  <a:pt x="6285623" y="985040"/>
                  <a:pt x="6257961" y="958478"/>
                </a:cubicBezTo>
                <a:cubicBezTo>
                  <a:pt x="6257961" y="958478"/>
                  <a:pt x="6257961" y="958478"/>
                  <a:pt x="6230289" y="958478"/>
                </a:cubicBezTo>
                <a:cubicBezTo>
                  <a:pt x="6144550" y="958478"/>
                  <a:pt x="6033974" y="929261"/>
                  <a:pt x="5951191" y="985040"/>
                </a:cubicBezTo>
                <a:cubicBezTo>
                  <a:pt x="5920846" y="1011602"/>
                  <a:pt x="5865534" y="1011602"/>
                  <a:pt x="5810253" y="985040"/>
                </a:cubicBezTo>
                <a:cubicBezTo>
                  <a:pt x="5754944" y="958478"/>
                  <a:pt x="5696901" y="985040"/>
                  <a:pt x="5641574" y="1011602"/>
                </a:cubicBezTo>
                <a:cubicBezTo>
                  <a:pt x="5613933" y="1011602"/>
                  <a:pt x="5613933" y="1038164"/>
                  <a:pt x="5586286" y="1064726"/>
                </a:cubicBezTo>
                <a:lnTo>
                  <a:pt x="5584568" y="1077979"/>
                </a:lnTo>
                <a:lnTo>
                  <a:pt x="5590763" y="1077979"/>
                </a:lnTo>
                <a:cubicBezTo>
                  <a:pt x="5729079" y="1077979"/>
                  <a:pt x="5891765" y="1077979"/>
                  <a:pt x="6029856" y="1077979"/>
                </a:cubicBezTo>
                <a:cubicBezTo>
                  <a:pt x="6056977" y="1077979"/>
                  <a:pt x="6084112" y="1077979"/>
                  <a:pt x="6111144" y="1077979"/>
                </a:cubicBezTo>
                <a:lnTo>
                  <a:pt x="6111144" y="1101694"/>
                </a:lnTo>
                <a:cubicBezTo>
                  <a:pt x="6056977" y="1125409"/>
                  <a:pt x="6002664" y="1125409"/>
                  <a:pt x="5948661" y="1125409"/>
                </a:cubicBezTo>
                <a:cubicBezTo>
                  <a:pt x="5891765" y="1125409"/>
                  <a:pt x="5864644" y="1149124"/>
                  <a:pt x="5810427" y="1149124"/>
                </a:cubicBezTo>
                <a:lnTo>
                  <a:pt x="5805413" y="1149124"/>
                </a:lnTo>
                <a:lnTo>
                  <a:pt x="5734268" y="1149124"/>
                </a:lnTo>
                <a:lnTo>
                  <a:pt x="5729079" y="1149124"/>
                </a:lnTo>
                <a:lnTo>
                  <a:pt x="5699254" y="1149124"/>
                </a:lnTo>
                <a:cubicBezTo>
                  <a:pt x="5644987" y="1125409"/>
                  <a:pt x="5590763" y="1125409"/>
                  <a:pt x="5536539" y="1125409"/>
                </a:cubicBezTo>
                <a:lnTo>
                  <a:pt x="5509742" y="1117850"/>
                </a:lnTo>
                <a:lnTo>
                  <a:pt x="5501305" y="1117850"/>
                </a:lnTo>
                <a:lnTo>
                  <a:pt x="5523109" y="1124708"/>
                </a:lnTo>
                <a:cubicBezTo>
                  <a:pt x="5495507" y="1124708"/>
                  <a:pt x="5465134" y="1124708"/>
                  <a:pt x="5437526" y="1124708"/>
                </a:cubicBezTo>
                <a:cubicBezTo>
                  <a:pt x="5409907" y="1151629"/>
                  <a:pt x="5354683" y="1124708"/>
                  <a:pt x="5327082" y="1124708"/>
                </a:cubicBezTo>
                <a:cubicBezTo>
                  <a:pt x="5186274" y="1151629"/>
                  <a:pt x="5048225" y="1151629"/>
                  <a:pt x="4907426" y="1181238"/>
                </a:cubicBezTo>
                <a:cubicBezTo>
                  <a:pt x="4794234" y="1181238"/>
                  <a:pt x="4711413" y="1208156"/>
                  <a:pt x="4600980" y="1208156"/>
                </a:cubicBezTo>
                <a:cubicBezTo>
                  <a:pt x="4515397" y="1208156"/>
                  <a:pt x="4432575" y="1235077"/>
                  <a:pt x="4319383" y="1235077"/>
                </a:cubicBezTo>
                <a:cubicBezTo>
                  <a:pt x="4264167" y="1235077"/>
                  <a:pt x="4181346" y="1235077"/>
                  <a:pt x="4123367" y="1288913"/>
                </a:cubicBezTo>
                <a:cubicBezTo>
                  <a:pt x="4095762" y="1315831"/>
                  <a:pt x="4040545" y="1288913"/>
                  <a:pt x="4012937" y="1315831"/>
                </a:cubicBezTo>
                <a:cubicBezTo>
                  <a:pt x="3985329" y="1315831"/>
                  <a:pt x="3985329" y="1315831"/>
                  <a:pt x="3985329" y="1342753"/>
                </a:cubicBezTo>
                <a:cubicBezTo>
                  <a:pt x="3957724" y="1342753"/>
                  <a:pt x="3957724" y="1342753"/>
                  <a:pt x="3957724" y="1342753"/>
                </a:cubicBezTo>
                <a:lnTo>
                  <a:pt x="3944820" y="1342753"/>
                </a:lnTo>
                <a:lnTo>
                  <a:pt x="3955276" y="1345165"/>
                </a:lnTo>
                <a:cubicBezTo>
                  <a:pt x="3932304" y="1345165"/>
                  <a:pt x="3907034" y="1345165"/>
                  <a:pt x="3884063" y="1345165"/>
                </a:cubicBezTo>
                <a:lnTo>
                  <a:pt x="3891191" y="1341710"/>
                </a:lnTo>
                <a:lnTo>
                  <a:pt x="3882266" y="1340621"/>
                </a:lnTo>
                <a:lnTo>
                  <a:pt x="3880785" y="1342991"/>
                </a:lnTo>
                <a:cubicBezTo>
                  <a:pt x="3874315" y="1345955"/>
                  <a:pt x="3867846" y="1345955"/>
                  <a:pt x="3867846" y="1345955"/>
                </a:cubicBezTo>
                <a:lnTo>
                  <a:pt x="3841960" y="1345955"/>
                </a:lnTo>
                <a:cubicBezTo>
                  <a:pt x="3829016" y="1357813"/>
                  <a:pt x="3816074" y="1357813"/>
                  <a:pt x="3799900" y="1357813"/>
                </a:cubicBezTo>
                <a:lnTo>
                  <a:pt x="3796173" y="1358532"/>
                </a:lnTo>
                <a:lnTo>
                  <a:pt x="3832665" y="1358532"/>
                </a:lnTo>
                <a:lnTo>
                  <a:pt x="3740534" y="1369265"/>
                </a:lnTo>
                <a:lnTo>
                  <a:pt x="3738423" y="1369671"/>
                </a:lnTo>
                <a:lnTo>
                  <a:pt x="3738341" y="1369518"/>
                </a:lnTo>
                <a:lnTo>
                  <a:pt x="3737039" y="1369671"/>
                </a:lnTo>
                <a:lnTo>
                  <a:pt x="3737039" y="1367137"/>
                </a:lnTo>
                <a:lnTo>
                  <a:pt x="3734256" y="1362034"/>
                </a:lnTo>
                <a:lnTo>
                  <a:pt x="3734256" y="1369671"/>
                </a:lnTo>
                <a:lnTo>
                  <a:pt x="3728832" y="1369671"/>
                </a:lnTo>
                <a:lnTo>
                  <a:pt x="3731132" y="1370784"/>
                </a:lnTo>
                <a:cubicBezTo>
                  <a:pt x="3734413" y="1376354"/>
                  <a:pt x="3734413" y="1381923"/>
                  <a:pt x="3734413" y="1381923"/>
                </a:cubicBezTo>
                <a:cubicBezTo>
                  <a:pt x="3708157" y="1406428"/>
                  <a:pt x="3681904" y="1406428"/>
                  <a:pt x="3626769" y="1406428"/>
                </a:cubicBezTo>
                <a:lnTo>
                  <a:pt x="3629413" y="1399962"/>
                </a:lnTo>
                <a:lnTo>
                  <a:pt x="3618577" y="1407193"/>
                </a:lnTo>
                <a:lnTo>
                  <a:pt x="3676124" y="1424507"/>
                </a:lnTo>
                <a:cubicBezTo>
                  <a:pt x="3693480" y="1424507"/>
                  <a:pt x="3707096" y="1417784"/>
                  <a:pt x="3720708" y="1404336"/>
                </a:cubicBezTo>
                <a:cubicBezTo>
                  <a:pt x="3775159" y="1404336"/>
                  <a:pt x="3802387" y="1404336"/>
                  <a:pt x="3856839" y="1404336"/>
                </a:cubicBezTo>
                <a:lnTo>
                  <a:pt x="3835892" y="1418129"/>
                </a:lnTo>
                <a:lnTo>
                  <a:pt x="3869062" y="1407254"/>
                </a:lnTo>
                <a:cubicBezTo>
                  <a:pt x="3883508" y="1399813"/>
                  <a:pt x="3899501" y="1397784"/>
                  <a:pt x="3916219" y="1398503"/>
                </a:cubicBezTo>
                <a:lnTo>
                  <a:pt x="3943870" y="1402653"/>
                </a:lnTo>
                <a:lnTo>
                  <a:pt x="3975635" y="1399468"/>
                </a:lnTo>
                <a:lnTo>
                  <a:pt x="4059386" y="1408051"/>
                </a:lnTo>
                <a:lnTo>
                  <a:pt x="4064400" y="1407254"/>
                </a:lnTo>
                <a:lnTo>
                  <a:pt x="4085542" y="1401873"/>
                </a:lnTo>
                <a:lnTo>
                  <a:pt x="4120268" y="1372831"/>
                </a:lnTo>
                <a:cubicBezTo>
                  <a:pt x="4133880" y="1363927"/>
                  <a:pt x="4147826" y="1358183"/>
                  <a:pt x="4162431" y="1358183"/>
                </a:cubicBezTo>
                <a:cubicBezTo>
                  <a:pt x="4215552" y="1358183"/>
                  <a:pt x="4262032" y="1352439"/>
                  <a:pt x="4308847" y="1349568"/>
                </a:cubicBezTo>
                <a:lnTo>
                  <a:pt x="4374263" y="1353365"/>
                </a:lnTo>
                <a:lnTo>
                  <a:pt x="4455066" y="1350429"/>
                </a:lnTo>
                <a:cubicBezTo>
                  <a:pt x="4482578" y="1350429"/>
                  <a:pt x="4510091" y="1350429"/>
                  <a:pt x="4537600" y="1350429"/>
                </a:cubicBezTo>
                <a:lnTo>
                  <a:pt x="4570300" y="1350429"/>
                </a:lnTo>
                <a:lnTo>
                  <a:pt x="4691861" y="1321899"/>
                </a:lnTo>
                <a:cubicBezTo>
                  <a:pt x="4744466" y="1315109"/>
                  <a:pt x="4800534" y="1315109"/>
                  <a:pt x="4857291" y="1328689"/>
                </a:cubicBezTo>
                <a:lnTo>
                  <a:pt x="4875636" y="1328689"/>
                </a:lnTo>
                <a:lnTo>
                  <a:pt x="4864220" y="1321856"/>
                </a:lnTo>
                <a:cubicBezTo>
                  <a:pt x="4917490" y="1297949"/>
                  <a:pt x="4944123" y="1297949"/>
                  <a:pt x="4997394" y="1297949"/>
                </a:cubicBezTo>
                <a:lnTo>
                  <a:pt x="5001280" y="1297447"/>
                </a:lnTo>
                <a:lnTo>
                  <a:pt x="4998991" y="1297322"/>
                </a:lnTo>
                <a:cubicBezTo>
                  <a:pt x="5053418" y="1273984"/>
                  <a:pt x="5079336" y="1273984"/>
                  <a:pt x="5131172" y="1297322"/>
                </a:cubicBezTo>
                <a:lnTo>
                  <a:pt x="5126503" y="1301525"/>
                </a:lnTo>
                <a:lnTo>
                  <a:pt x="5136930" y="1301525"/>
                </a:lnTo>
                <a:cubicBezTo>
                  <a:pt x="5164620" y="1301525"/>
                  <a:pt x="5219997" y="1328689"/>
                  <a:pt x="5247694" y="1328689"/>
                </a:cubicBezTo>
                <a:cubicBezTo>
                  <a:pt x="5361206" y="1301525"/>
                  <a:pt x="5471970" y="1301525"/>
                  <a:pt x="5585489" y="1301525"/>
                </a:cubicBezTo>
                <a:cubicBezTo>
                  <a:pt x="5640855" y="1301525"/>
                  <a:pt x="5668539" y="1301525"/>
                  <a:pt x="5696257" y="1274365"/>
                </a:cubicBezTo>
                <a:lnTo>
                  <a:pt x="5741384" y="1276693"/>
                </a:lnTo>
                <a:lnTo>
                  <a:pt x="5709794" y="1265885"/>
                </a:lnTo>
                <a:cubicBezTo>
                  <a:pt x="5740032" y="1213027"/>
                  <a:pt x="5795035" y="1213027"/>
                  <a:pt x="5850018" y="1213027"/>
                </a:cubicBezTo>
                <a:cubicBezTo>
                  <a:pt x="5932512" y="1239458"/>
                  <a:pt x="5989978" y="1239458"/>
                  <a:pt x="6045016" y="1213027"/>
                </a:cubicBezTo>
                <a:cubicBezTo>
                  <a:pt x="6100002" y="1213027"/>
                  <a:pt x="6127457" y="1213027"/>
                  <a:pt x="6154980" y="1239458"/>
                </a:cubicBezTo>
                <a:cubicBezTo>
                  <a:pt x="6212748" y="1265885"/>
                  <a:pt x="6267769" y="1265885"/>
                  <a:pt x="6322797" y="1265885"/>
                </a:cubicBezTo>
                <a:cubicBezTo>
                  <a:pt x="6350306" y="1265885"/>
                  <a:pt x="6377772" y="1265885"/>
                  <a:pt x="6405231" y="1292312"/>
                </a:cubicBezTo>
                <a:lnTo>
                  <a:pt x="6334876" y="1292312"/>
                </a:lnTo>
                <a:lnTo>
                  <a:pt x="6403252" y="1301095"/>
                </a:lnTo>
                <a:cubicBezTo>
                  <a:pt x="6543536" y="1275404"/>
                  <a:pt x="6680930" y="1275404"/>
                  <a:pt x="6793698" y="1275404"/>
                </a:cubicBezTo>
                <a:cubicBezTo>
                  <a:pt x="6961619" y="1275404"/>
                  <a:pt x="7126671" y="1275404"/>
                  <a:pt x="7294567" y="1301095"/>
                </a:cubicBezTo>
                <a:cubicBezTo>
                  <a:pt x="7349609" y="1301095"/>
                  <a:pt x="7377136" y="1301095"/>
                  <a:pt x="7407409" y="1301095"/>
                </a:cubicBezTo>
                <a:lnTo>
                  <a:pt x="7425950" y="1297333"/>
                </a:lnTo>
                <a:lnTo>
                  <a:pt x="7465861" y="1276984"/>
                </a:lnTo>
                <a:cubicBezTo>
                  <a:pt x="7479437" y="1274020"/>
                  <a:pt x="7493000" y="1274020"/>
                  <a:pt x="7506565" y="1274020"/>
                </a:cubicBezTo>
                <a:cubicBezTo>
                  <a:pt x="7644944" y="1274020"/>
                  <a:pt x="7753481" y="1274020"/>
                  <a:pt x="7864729" y="1274020"/>
                </a:cubicBezTo>
                <a:cubicBezTo>
                  <a:pt x="7891861" y="1274020"/>
                  <a:pt x="7918999" y="1274020"/>
                  <a:pt x="7918999" y="1274020"/>
                </a:cubicBezTo>
                <a:cubicBezTo>
                  <a:pt x="7946127" y="1274020"/>
                  <a:pt x="7973263" y="1274020"/>
                  <a:pt x="8000397" y="1274020"/>
                </a:cubicBezTo>
                <a:cubicBezTo>
                  <a:pt x="8027468" y="1274020"/>
                  <a:pt x="8084386" y="1274020"/>
                  <a:pt x="8084386" y="1321450"/>
                </a:cubicBezTo>
                <a:cubicBezTo>
                  <a:pt x="8084386" y="1321450"/>
                  <a:pt x="8054561" y="1345165"/>
                  <a:pt x="8000397" y="1345165"/>
                </a:cubicBezTo>
                <a:lnTo>
                  <a:pt x="7973263" y="1345165"/>
                </a:lnTo>
                <a:cubicBezTo>
                  <a:pt x="7834882" y="1321450"/>
                  <a:pt x="7699214" y="1321450"/>
                  <a:pt x="7560832" y="1321450"/>
                </a:cubicBezTo>
                <a:lnTo>
                  <a:pt x="7534818" y="1312091"/>
                </a:lnTo>
                <a:lnTo>
                  <a:pt x="7545028" y="1326785"/>
                </a:lnTo>
                <a:cubicBezTo>
                  <a:pt x="7434935" y="1326785"/>
                  <a:pt x="7322086" y="1326785"/>
                  <a:pt x="7211990" y="1326785"/>
                </a:cubicBezTo>
                <a:cubicBezTo>
                  <a:pt x="7126671" y="1326785"/>
                  <a:pt x="7071650" y="1326785"/>
                  <a:pt x="6989085" y="1352479"/>
                </a:cubicBezTo>
                <a:cubicBezTo>
                  <a:pt x="6931405" y="1378169"/>
                  <a:pt x="6876306" y="1378169"/>
                  <a:pt x="6793698" y="1378169"/>
                </a:cubicBezTo>
                <a:cubicBezTo>
                  <a:pt x="6766197" y="1378169"/>
                  <a:pt x="6711186" y="1378169"/>
                  <a:pt x="6680930" y="1378169"/>
                </a:cubicBezTo>
                <a:lnTo>
                  <a:pt x="6672130" y="1377863"/>
                </a:lnTo>
                <a:lnTo>
                  <a:pt x="6665755" y="1402475"/>
                </a:lnTo>
                <a:cubicBezTo>
                  <a:pt x="6673083" y="1406147"/>
                  <a:pt x="6687581" y="1406147"/>
                  <a:pt x="6702777" y="1406147"/>
                </a:cubicBezTo>
                <a:cubicBezTo>
                  <a:pt x="6785456" y="1432866"/>
                  <a:pt x="6895890" y="1432866"/>
                  <a:pt x="6981316" y="1432866"/>
                </a:cubicBezTo>
                <a:cubicBezTo>
                  <a:pt x="7091706" y="1432866"/>
                  <a:pt x="7204784" y="1432866"/>
                  <a:pt x="7287556" y="1432866"/>
                </a:cubicBezTo>
                <a:lnTo>
                  <a:pt x="7286392" y="1438506"/>
                </a:lnTo>
                <a:lnTo>
                  <a:pt x="7301346" y="1435727"/>
                </a:lnTo>
                <a:cubicBezTo>
                  <a:pt x="7356520" y="1409090"/>
                  <a:pt x="7414452" y="1409090"/>
                  <a:pt x="7469622" y="1409090"/>
                </a:cubicBezTo>
                <a:cubicBezTo>
                  <a:pt x="7607556" y="1435727"/>
                  <a:pt x="7748249" y="1409090"/>
                  <a:pt x="7916522" y="1409090"/>
                </a:cubicBezTo>
                <a:cubicBezTo>
                  <a:pt x="7999280" y="1409090"/>
                  <a:pt x="8084678" y="1409090"/>
                  <a:pt x="8167332" y="1409090"/>
                </a:cubicBezTo>
                <a:cubicBezTo>
                  <a:pt x="8222720" y="1409090"/>
                  <a:pt x="8277723" y="1409090"/>
                  <a:pt x="8363107" y="1409090"/>
                </a:cubicBezTo>
                <a:cubicBezTo>
                  <a:pt x="8363107" y="1409090"/>
                  <a:pt x="8390515" y="1409090"/>
                  <a:pt x="8390515" y="1435727"/>
                </a:cubicBezTo>
                <a:cubicBezTo>
                  <a:pt x="8363107" y="1489001"/>
                  <a:pt x="8418131" y="1462364"/>
                  <a:pt x="8445857" y="1462364"/>
                </a:cubicBezTo>
                <a:lnTo>
                  <a:pt x="8451704" y="1476414"/>
                </a:lnTo>
                <a:lnTo>
                  <a:pt x="8458451" y="1458079"/>
                </a:lnTo>
                <a:cubicBezTo>
                  <a:pt x="8458451" y="1458079"/>
                  <a:pt x="8486117" y="1458079"/>
                  <a:pt x="8513671" y="1458079"/>
                </a:cubicBezTo>
                <a:lnTo>
                  <a:pt x="8517073" y="1463318"/>
                </a:lnTo>
                <a:lnTo>
                  <a:pt x="8617489" y="1449994"/>
                </a:lnTo>
                <a:cubicBezTo>
                  <a:pt x="8655962" y="1443186"/>
                  <a:pt x="8697439" y="1436378"/>
                  <a:pt x="8738912" y="1436378"/>
                </a:cubicBezTo>
                <a:cubicBezTo>
                  <a:pt x="8993840" y="1409151"/>
                  <a:pt x="9245705" y="1409151"/>
                  <a:pt x="9497721" y="1409151"/>
                </a:cubicBezTo>
                <a:cubicBezTo>
                  <a:pt x="9608461" y="1409151"/>
                  <a:pt x="9719328" y="1409151"/>
                  <a:pt x="9832876" y="1409151"/>
                </a:cubicBezTo>
                <a:lnTo>
                  <a:pt x="9832993" y="1409802"/>
                </a:lnTo>
                <a:lnTo>
                  <a:pt x="9845257" y="1407403"/>
                </a:lnTo>
                <a:cubicBezTo>
                  <a:pt x="9872964" y="1407403"/>
                  <a:pt x="9900672" y="1377585"/>
                  <a:pt x="9900672" y="1377585"/>
                </a:cubicBezTo>
                <a:cubicBezTo>
                  <a:pt x="9983793" y="1323372"/>
                  <a:pt x="10097390" y="1377585"/>
                  <a:pt x="10180510" y="1350479"/>
                </a:cubicBezTo>
                <a:cubicBezTo>
                  <a:pt x="10238695" y="1350479"/>
                  <a:pt x="10294111" y="1377585"/>
                  <a:pt x="10349524" y="1350479"/>
                </a:cubicBezTo>
                <a:cubicBezTo>
                  <a:pt x="10629365" y="1377585"/>
                  <a:pt x="10912114" y="1377585"/>
                  <a:pt x="11164440" y="1407403"/>
                </a:cubicBezTo>
                <a:cubicBezTo>
                  <a:pt x="11389022" y="1407403"/>
                  <a:pt x="11610536" y="1407403"/>
                  <a:pt x="11807339" y="1407403"/>
                </a:cubicBezTo>
                <a:cubicBezTo>
                  <a:pt x="12001366" y="1407403"/>
                  <a:pt x="12198166" y="1434510"/>
                  <a:pt x="12367250" y="1434510"/>
                </a:cubicBezTo>
                <a:cubicBezTo>
                  <a:pt x="12505840" y="1461620"/>
                  <a:pt x="12619487" y="1434510"/>
                  <a:pt x="12758077" y="1434510"/>
                </a:cubicBezTo>
                <a:lnTo>
                  <a:pt x="12767472" y="1435706"/>
                </a:lnTo>
                <a:lnTo>
                  <a:pt x="12766835" y="1432101"/>
                </a:lnTo>
                <a:cubicBezTo>
                  <a:pt x="12766835" y="1432101"/>
                  <a:pt x="12795717" y="1432101"/>
                  <a:pt x="12821969" y="1408763"/>
                </a:cubicBezTo>
                <a:lnTo>
                  <a:pt x="12824411" y="1412556"/>
                </a:lnTo>
                <a:lnTo>
                  <a:pt x="12833937" y="1410482"/>
                </a:lnTo>
                <a:cubicBezTo>
                  <a:pt x="12844332" y="1406713"/>
                  <a:pt x="12858193" y="1399169"/>
                  <a:pt x="12872054" y="1384087"/>
                </a:cubicBezTo>
                <a:cubicBezTo>
                  <a:pt x="12872054" y="1384087"/>
                  <a:pt x="12899773" y="1384087"/>
                  <a:pt x="12899773" y="1356664"/>
                </a:cubicBezTo>
                <a:lnTo>
                  <a:pt x="12902777" y="1346984"/>
                </a:lnTo>
                <a:lnTo>
                  <a:pt x="12897627" y="1349503"/>
                </a:lnTo>
                <a:cubicBezTo>
                  <a:pt x="12869905" y="1349503"/>
                  <a:pt x="12842183" y="1349503"/>
                  <a:pt x="12842183" y="1349503"/>
                </a:cubicBezTo>
                <a:cubicBezTo>
                  <a:pt x="12617618" y="1376610"/>
                  <a:pt x="12393054" y="1295287"/>
                  <a:pt x="12140768" y="1322393"/>
                </a:cubicBezTo>
                <a:cubicBezTo>
                  <a:pt x="12085323" y="1322393"/>
                  <a:pt x="12029875" y="1322393"/>
                  <a:pt x="11943929" y="1295287"/>
                </a:cubicBezTo>
                <a:lnTo>
                  <a:pt x="11916207" y="1295287"/>
                </a:lnTo>
                <a:lnTo>
                  <a:pt x="11888485" y="1295287"/>
                </a:lnTo>
                <a:cubicBezTo>
                  <a:pt x="11860759" y="1295287"/>
                  <a:pt x="11860759" y="1295287"/>
                  <a:pt x="11860759" y="1295287"/>
                </a:cubicBezTo>
                <a:cubicBezTo>
                  <a:pt x="11833037" y="1295287"/>
                  <a:pt x="11833037" y="1295287"/>
                  <a:pt x="11805311" y="1295287"/>
                </a:cubicBezTo>
                <a:cubicBezTo>
                  <a:pt x="11805311" y="1295287"/>
                  <a:pt x="11805311" y="1295287"/>
                  <a:pt x="11774816" y="1295287"/>
                </a:cubicBezTo>
                <a:lnTo>
                  <a:pt x="11747091" y="1295287"/>
                </a:lnTo>
                <a:lnTo>
                  <a:pt x="11719368" y="1268180"/>
                </a:lnTo>
                <a:cubicBezTo>
                  <a:pt x="11691643" y="1241074"/>
                  <a:pt x="11636198" y="1241074"/>
                  <a:pt x="11608472" y="1241074"/>
                </a:cubicBezTo>
                <a:cubicBezTo>
                  <a:pt x="11442356" y="1213963"/>
                  <a:pt x="11273219" y="1213963"/>
                  <a:pt x="11104075" y="1241074"/>
                </a:cubicBezTo>
                <a:cubicBezTo>
                  <a:pt x="10909918" y="1241074"/>
                  <a:pt x="10685301" y="1241074"/>
                  <a:pt x="10460832" y="1213963"/>
                </a:cubicBezTo>
                <a:cubicBezTo>
                  <a:pt x="10402637" y="1186857"/>
                  <a:pt x="10347214" y="1186857"/>
                  <a:pt x="10291787" y="1186857"/>
                </a:cubicBezTo>
                <a:cubicBezTo>
                  <a:pt x="10067315" y="1157039"/>
                  <a:pt x="9842847" y="1129932"/>
                  <a:pt x="9618350" y="1102825"/>
                </a:cubicBezTo>
                <a:cubicBezTo>
                  <a:pt x="9673756" y="1102825"/>
                  <a:pt x="9729161" y="1102825"/>
                  <a:pt x="9759691" y="1102825"/>
                </a:cubicBezTo>
                <a:lnTo>
                  <a:pt x="9791805" y="1102825"/>
                </a:lnTo>
                <a:lnTo>
                  <a:pt x="9777517" y="1101751"/>
                </a:lnTo>
                <a:cubicBezTo>
                  <a:pt x="9719328" y="1101751"/>
                  <a:pt x="9663866" y="1101751"/>
                  <a:pt x="9608418" y="1101751"/>
                </a:cubicBezTo>
                <a:cubicBezTo>
                  <a:pt x="9384160" y="1101751"/>
                  <a:pt x="9159540" y="1101751"/>
                  <a:pt x="8907394" y="1128498"/>
                </a:cubicBezTo>
                <a:cubicBezTo>
                  <a:pt x="8738431" y="1128498"/>
                  <a:pt x="8544703" y="1101751"/>
                  <a:pt x="8375462" y="1101751"/>
                </a:cubicBezTo>
                <a:cubicBezTo>
                  <a:pt x="8347793" y="1101751"/>
                  <a:pt x="8289652" y="1101751"/>
                  <a:pt x="8261991" y="1101751"/>
                </a:cubicBezTo>
                <a:cubicBezTo>
                  <a:pt x="8037440" y="1101751"/>
                  <a:pt x="7812937" y="1075000"/>
                  <a:pt x="7588354" y="1075000"/>
                </a:cubicBezTo>
                <a:lnTo>
                  <a:pt x="7577504" y="1074676"/>
                </a:lnTo>
                <a:lnTo>
                  <a:pt x="7563325" y="1087861"/>
                </a:lnTo>
                <a:cubicBezTo>
                  <a:pt x="7367157" y="1062171"/>
                  <a:pt x="7143372" y="1087861"/>
                  <a:pt x="6919680" y="1087861"/>
                </a:cubicBezTo>
                <a:cubicBezTo>
                  <a:pt x="6836691" y="1087861"/>
                  <a:pt x="6781435" y="1087861"/>
                  <a:pt x="6695848" y="1087861"/>
                </a:cubicBezTo>
                <a:cubicBezTo>
                  <a:pt x="6668264" y="1087861"/>
                  <a:pt x="6668264" y="1087861"/>
                  <a:pt x="6640667" y="1062171"/>
                </a:cubicBezTo>
                <a:cubicBezTo>
                  <a:pt x="6640667" y="1036477"/>
                  <a:pt x="6668264" y="1036477"/>
                  <a:pt x="6695848" y="1036477"/>
                </a:cubicBezTo>
                <a:cubicBezTo>
                  <a:pt x="6977650" y="1010787"/>
                  <a:pt x="7256635" y="985097"/>
                  <a:pt x="7535693" y="959407"/>
                </a:cubicBezTo>
                <a:cubicBezTo>
                  <a:pt x="7618582" y="959407"/>
                  <a:pt x="7704232" y="959407"/>
                  <a:pt x="7787121" y="959407"/>
                </a:cubicBezTo>
                <a:cubicBezTo>
                  <a:pt x="7842381" y="959407"/>
                  <a:pt x="7900398" y="959407"/>
                  <a:pt x="7928031" y="931147"/>
                </a:cubicBezTo>
                <a:cubicBezTo>
                  <a:pt x="8066087" y="931147"/>
                  <a:pt x="8207019" y="931147"/>
                  <a:pt x="8320069" y="931147"/>
                </a:cubicBezTo>
                <a:cubicBezTo>
                  <a:pt x="8347683" y="931147"/>
                  <a:pt x="8375242" y="959407"/>
                  <a:pt x="8402711" y="959407"/>
                </a:cubicBezTo>
                <a:lnTo>
                  <a:pt x="8400807" y="961798"/>
                </a:lnTo>
                <a:lnTo>
                  <a:pt x="8410440" y="960229"/>
                </a:lnTo>
                <a:cubicBezTo>
                  <a:pt x="8437978" y="960229"/>
                  <a:pt x="8437978" y="960229"/>
                  <a:pt x="8465515" y="960229"/>
                </a:cubicBezTo>
                <a:lnTo>
                  <a:pt x="8553027" y="957214"/>
                </a:lnTo>
                <a:lnTo>
                  <a:pt x="8466953" y="955307"/>
                </a:lnTo>
                <a:cubicBezTo>
                  <a:pt x="8522205" y="930802"/>
                  <a:pt x="8552518" y="930802"/>
                  <a:pt x="8607589" y="930802"/>
                </a:cubicBezTo>
                <a:cubicBezTo>
                  <a:pt x="8803463" y="955307"/>
                  <a:pt x="8999636" y="930802"/>
                  <a:pt x="9192620" y="930802"/>
                </a:cubicBezTo>
                <a:lnTo>
                  <a:pt x="9248887" y="930802"/>
                </a:lnTo>
                <a:lnTo>
                  <a:pt x="9255869" y="929599"/>
                </a:lnTo>
                <a:lnTo>
                  <a:pt x="9283446" y="930802"/>
                </a:lnTo>
                <a:lnTo>
                  <a:pt x="9572386" y="930802"/>
                </a:lnTo>
                <a:lnTo>
                  <a:pt x="9591181" y="927382"/>
                </a:lnTo>
                <a:lnTo>
                  <a:pt x="9635393" y="930802"/>
                </a:lnTo>
                <a:lnTo>
                  <a:pt x="9753079" y="930802"/>
                </a:lnTo>
                <a:cubicBezTo>
                  <a:pt x="10031807" y="930802"/>
                  <a:pt x="10310518" y="930802"/>
                  <a:pt x="10589226" y="930802"/>
                </a:cubicBezTo>
                <a:cubicBezTo>
                  <a:pt x="10589226" y="930802"/>
                  <a:pt x="10616821" y="930802"/>
                  <a:pt x="10644419" y="955307"/>
                </a:cubicBezTo>
                <a:cubicBezTo>
                  <a:pt x="10589226" y="955307"/>
                  <a:pt x="10534035" y="955307"/>
                  <a:pt x="10451256" y="955307"/>
                </a:cubicBezTo>
                <a:lnTo>
                  <a:pt x="10383943" y="955307"/>
                </a:lnTo>
                <a:lnTo>
                  <a:pt x="10654479" y="963531"/>
                </a:lnTo>
                <a:cubicBezTo>
                  <a:pt x="10654479" y="963531"/>
                  <a:pt x="10654479" y="963531"/>
                  <a:pt x="10684938" y="963531"/>
                </a:cubicBezTo>
                <a:cubicBezTo>
                  <a:pt x="10712624" y="933798"/>
                  <a:pt x="10740311" y="933798"/>
                  <a:pt x="10795753" y="933798"/>
                </a:cubicBezTo>
                <a:lnTo>
                  <a:pt x="10807525" y="933909"/>
                </a:lnTo>
                <a:lnTo>
                  <a:pt x="10790460" y="923635"/>
                </a:lnTo>
                <a:cubicBezTo>
                  <a:pt x="10817837" y="897941"/>
                  <a:pt x="10872527" y="897941"/>
                  <a:pt x="10929968" y="897941"/>
                </a:cubicBezTo>
                <a:cubicBezTo>
                  <a:pt x="10984690" y="923635"/>
                  <a:pt x="11066768" y="923635"/>
                  <a:pt x="11124177" y="897941"/>
                </a:cubicBezTo>
                <a:cubicBezTo>
                  <a:pt x="11066768" y="897941"/>
                  <a:pt x="11039405" y="897941"/>
                  <a:pt x="10984690" y="897941"/>
                </a:cubicBezTo>
                <a:cubicBezTo>
                  <a:pt x="10957346" y="897941"/>
                  <a:pt x="10902627" y="897941"/>
                  <a:pt x="10872527" y="872251"/>
                </a:cubicBezTo>
                <a:cubicBezTo>
                  <a:pt x="10817837" y="872251"/>
                  <a:pt x="10763084" y="872251"/>
                  <a:pt x="10708414" y="872251"/>
                </a:cubicBezTo>
                <a:lnTo>
                  <a:pt x="10708414" y="846560"/>
                </a:lnTo>
                <a:cubicBezTo>
                  <a:pt x="10708414" y="846560"/>
                  <a:pt x="10708414" y="820870"/>
                  <a:pt x="10735742" y="820870"/>
                </a:cubicBezTo>
                <a:cubicBezTo>
                  <a:pt x="10790460" y="846560"/>
                  <a:pt x="10872527" y="846560"/>
                  <a:pt x="10957346" y="846560"/>
                </a:cubicBezTo>
                <a:cubicBezTo>
                  <a:pt x="11012049" y="846560"/>
                  <a:pt x="11066768" y="846560"/>
                  <a:pt x="11124177" y="846560"/>
                </a:cubicBezTo>
                <a:cubicBezTo>
                  <a:pt x="11206238" y="846560"/>
                  <a:pt x="11260948" y="872251"/>
                  <a:pt x="11345756" y="897941"/>
                </a:cubicBezTo>
                <a:cubicBezTo>
                  <a:pt x="11400424" y="923635"/>
                  <a:pt x="11482452" y="951894"/>
                  <a:pt x="11564238" y="923635"/>
                </a:cubicBezTo>
                <a:cubicBezTo>
                  <a:pt x="11618924" y="923635"/>
                  <a:pt x="11646269" y="923635"/>
                  <a:pt x="11673614" y="977584"/>
                </a:cubicBezTo>
                <a:lnTo>
                  <a:pt x="11667123" y="977293"/>
                </a:lnTo>
                <a:lnTo>
                  <a:pt x="11690429" y="990559"/>
                </a:lnTo>
                <a:cubicBezTo>
                  <a:pt x="11690429" y="990559"/>
                  <a:pt x="11718130" y="990559"/>
                  <a:pt x="11745831" y="990559"/>
                </a:cubicBezTo>
                <a:lnTo>
                  <a:pt x="11762784" y="977584"/>
                </a:lnTo>
                <a:lnTo>
                  <a:pt x="11749863" y="977584"/>
                </a:lnTo>
                <a:lnTo>
                  <a:pt x="11791816" y="967595"/>
                </a:lnTo>
                <a:lnTo>
                  <a:pt x="11804001" y="963531"/>
                </a:lnTo>
                <a:lnTo>
                  <a:pt x="11811126" y="963531"/>
                </a:lnTo>
                <a:lnTo>
                  <a:pt x="11811126" y="958090"/>
                </a:lnTo>
                <a:cubicBezTo>
                  <a:pt x="11811126" y="955307"/>
                  <a:pt x="11811126" y="955307"/>
                  <a:pt x="11811126" y="955307"/>
                </a:cubicBezTo>
                <a:cubicBezTo>
                  <a:pt x="11837553" y="930802"/>
                  <a:pt x="11890406" y="955307"/>
                  <a:pt x="11943260" y="955307"/>
                </a:cubicBezTo>
                <a:cubicBezTo>
                  <a:pt x="11943260" y="955307"/>
                  <a:pt x="11943260" y="960876"/>
                  <a:pt x="11939958" y="966446"/>
                </a:cubicBezTo>
                <a:lnTo>
                  <a:pt x="11926061" y="973140"/>
                </a:lnTo>
                <a:lnTo>
                  <a:pt x="11930975" y="977335"/>
                </a:lnTo>
                <a:lnTo>
                  <a:pt x="11948904" y="960592"/>
                </a:lnTo>
                <a:cubicBezTo>
                  <a:pt x="12116689" y="906642"/>
                  <a:pt x="12254219" y="932332"/>
                  <a:pt x="12394499" y="960592"/>
                </a:cubicBezTo>
                <a:cubicBezTo>
                  <a:pt x="12504523" y="960592"/>
                  <a:pt x="12617298" y="1011972"/>
                  <a:pt x="12727322" y="1063356"/>
                </a:cubicBezTo>
                <a:lnTo>
                  <a:pt x="12687789" y="1063356"/>
                </a:lnTo>
                <a:lnTo>
                  <a:pt x="12726429" y="1071640"/>
                </a:lnTo>
                <a:cubicBezTo>
                  <a:pt x="12852467" y="1085156"/>
                  <a:pt x="12986121" y="1098669"/>
                  <a:pt x="13123238" y="1105427"/>
                </a:cubicBezTo>
                <a:lnTo>
                  <a:pt x="13416923" y="1100676"/>
                </a:lnTo>
                <a:lnTo>
                  <a:pt x="13478542" y="1060726"/>
                </a:lnTo>
                <a:cubicBezTo>
                  <a:pt x="13510449" y="1053854"/>
                  <a:pt x="13545826" y="1053854"/>
                  <a:pt x="13573573" y="1053854"/>
                </a:cubicBezTo>
                <a:cubicBezTo>
                  <a:pt x="13629067" y="1053854"/>
                  <a:pt x="13684561" y="1053854"/>
                  <a:pt x="13770575" y="1053854"/>
                </a:cubicBezTo>
                <a:cubicBezTo>
                  <a:pt x="13770575" y="1053854"/>
                  <a:pt x="13770575" y="1053854"/>
                  <a:pt x="13798322" y="1053854"/>
                </a:cubicBezTo>
                <a:cubicBezTo>
                  <a:pt x="13826069" y="1081349"/>
                  <a:pt x="13881560" y="1081349"/>
                  <a:pt x="13967577" y="1081349"/>
                </a:cubicBezTo>
                <a:cubicBezTo>
                  <a:pt x="14275565" y="1108847"/>
                  <a:pt x="14583552" y="1136345"/>
                  <a:pt x="14894318" y="1136345"/>
                </a:cubicBezTo>
                <a:cubicBezTo>
                  <a:pt x="15005303" y="1163839"/>
                  <a:pt x="15146815" y="1163839"/>
                  <a:pt x="15285547" y="1194088"/>
                </a:cubicBezTo>
                <a:cubicBezTo>
                  <a:pt x="15454802" y="1221583"/>
                  <a:pt x="15624057" y="1221583"/>
                  <a:pt x="15790537" y="1249081"/>
                </a:cubicBezTo>
                <a:cubicBezTo>
                  <a:pt x="15833547" y="1249081"/>
                  <a:pt x="15868924" y="1249081"/>
                  <a:pt x="15900482" y="1252518"/>
                </a:cubicBezTo>
                <a:lnTo>
                  <a:pt x="15956664" y="1268045"/>
                </a:lnTo>
                <a:lnTo>
                  <a:pt x="15999276" y="1268045"/>
                </a:lnTo>
                <a:cubicBezTo>
                  <a:pt x="16042180" y="1281774"/>
                  <a:pt x="16084390" y="1288639"/>
                  <a:pt x="16126254" y="1292070"/>
                </a:cubicBezTo>
                <a:lnTo>
                  <a:pt x="16195964" y="1293984"/>
                </a:lnTo>
                <a:lnTo>
                  <a:pt x="16126172" y="1249807"/>
                </a:lnTo>
                <a:cubicBezTo>
                  <a:pt x="16084230" y="1225696"/>
                  <a:pt x="16041938" y="1205035"/>
                  <a:pt x="15998956" y="1191259"/>
                </a:cubicBezTo>
                <a:cubicBezTo>
                  <a:pt x="15943494" y="1191259"/>
                  <a:pt x="15915760" y="1160953"/>
                  <a:pt x="15915760" y="1105847"/>
                </a:cubicBezTo>
                <a:cubicBezTo>
                  <a:pt x="15915760" y="1050744"/>
                  <a:pt x="15971222" y="1050744"/>
                  <a:pt x="16026684" y="1050744"/>
                </a:cubicBezTo>
                <a:cubicBezTo>
                  <a:pt x="16251310" y="1023193"/>
                  <a:pt x="16475932" y="1105847"/>
                  <a:pt x="16672822" y="1133398"/>
                </a:cubicBezTo>
                <a:cubicBezTo>
                  <a:pt x="16729672" y="1147176"/>
                  <a:pt x="16792760" y="1161641"/>
                  <a:pt x="16855848" y="1172662"/>
                </a:cubicBezTo>
                <a:lnTo>
                  <a:pt x="16909872" y="1180393"/>
                </a:lnTo>
                <a:lnTo>
                  <a:pt x="16916814" y="1181788"/>
                </a:lnTo>
                <a:lnTo>
                  <a:pt x="16922936" y="1182263"/>
                </a:lnTo>
                <a:lnTo>
                  <a:pt x="16949700" y="1186093"/>
                </a:lnTo>
                <a:cubicBezTo>
                  <a:pt x="16980464" y="1189365"/>
                  <a:pt x="17010450" y="1191259"/>
                  <a:pt x="17038874" y="1191259"/>
                </a:cubicBezTo>
                <a:lnTo>
                  <a:pt x="16922936" y="1182263"/>
                </a:lnTo>
                <a:lnTo>
                  <a:pt x="16909872" y="1180393"/>
                </a:lnTo>
                <a:lnTo>
                  <a:pt x="16802812" y="1158885"/>
                </a:lnTo>
                <a:cubicBezTo>
                  <a:pt x="16728978" y="1140976"/>
                  <a:pt x="16658958" y="1119623"/>
                  <a:pt x="16589628" y="1105847"/>
                </a:cubicBezTo>
                <a:lnTo>
                  <a:pt x="16557024" y="1066975"/>
                </a:lnTo>
                <a:lnTo>
                  <a:pt x="16518542" y="1084441"/>
                </a:lnTo>
                <a:cubicBezTo>
                  <a:pt x="16462804" y="1098619"/>
                  <a:pt x="16416028" y="1077996"/>
                  <a:pt x="16353662" y="1057374"/>
                </a:cubicBezTo>
                <a:cubicBezTo>
                  <a:pt x="16043216" y="1002381"/>
                  <a:pt x="15735537" y="889649"/>
                  <a:pt x="15427863" y="862151"/>
                </a:cubicBezTo>
                <a:cubicBezTo>
                  <a:pt x="15372426" y="862151"/>
                  <a:pt x="15316988" y="834657"/>
                  <a:pt x="15286497" y="807158"/>
                </a:cubicBezTo>
                <a:cubicBezTo>
                  <a:pt x="15203345" y="807158"/>
                  <a:pt x="15126424" y="800287"/>
                  <a:pt x="15049157" y="789974"/>
                </a:cubicBezTo>
                <a:lnTo>
                  <a:pt x="15016104" y="784756"/>
                </a:lnTo>
                <a:lnTo>
                  <a:pt x="14861596" y="799482"/>
                </a:lnTo>
                <a:cubicBezTo>
                  <a:pt x="14795262" y="799482"/>
                  <a:pt x="14732707" y="792920"/>
                  <a:pt x="14677715" y="779792"/>
                </a:cubicBezTo>
                <a:lnTo>
                  <a:pt x="14635224" y="769045"/>
                </a:lnTo>
                <a:lnTo>
                  <a:pt x="14585217" y="779664"/>
                </a:lnTo>
                <a:lnTo>
                  <a:pt x="14557499" y="779664"/>
                </a:lnTo>
                <a:cubicBezTo>
                  <a:pt x="14515922" y="744607"/>
                  <a:pt x="14468802" y="720031"/>
                  <a:pt x="14418475" y="702031"/>
                </a:cubicBezTo>
                <a:lnTo>
                  <a:pt x="14310244" y="675910"/>
                </a:lnTo>
                <a:lnTo>
                  <a:pt x="14271928" y="675910"/>
                </a:lnTo>
                <a:cubicBezTo>
                  <a:pt x="14189348" y="730867"/>
                  <a:pt x="14104014" y="702081"/>
                  <a:pt x="14048965" y="702081"/>
                </a:cubicBezTo>
                <a:cubicBezTo>
                  <a:pt x="13938859" y="675910"/>
                  <a:pt x="13825998" y="649740"/>
                  <a:pt x="13743419" y="623569"/>
                </a:cubicBezTo>
                <a:cubicBezTo>
                  <a:pt x="13743419" y="571228"/>
                  <a:pt x="13743419" y="571228"/>
                  <a:pt x="13685615" y="571228"/>
                </a:cubicBezTo>
                <a:cubicBezTo>
                  <a:pt x="13658088" y="545057"/>
                  <a:pt x="13603035" y="545057"/>
                  <a:pt x="13575509" y="518886"/>
                </a:cubicBezTo>
                <a:lnTo>
                  <a:pt x="13635558" y="509559"/>
                </a:lnTo>
                <a:lnTo>
                  <a:pt x="13576263" y="501954"/>
                </a:lnTo>
                <a:cubicBezTo>
                  <a:pt x="13520826" y="501954"/>
                  <a:pt x="13462620" y="471705"/>
                  <a:pt x="13379464" y="471705"/>
                </a:cubicBezTo>
                <a:cubicBezTo>
                  <a:pt x="13434901" y="444211"/>
                  <a:pt x="13520826" y="416716"/>
                  <a:pt x="13603982" y="444211"/>
                </a:cubicBezTo>
                <a:cubicBezTo>
                  <a:pt x="13745348" y="444211"/>
                  <a:pt x="13883941" y="444211"/>
                  <a:pt x="14025303" y="416716"/>
                </a:cubicBezTo>
                <a:close/>
                <a:moveTo>
                  <a:pt x="7889088" y="412976"/>
                </a:moveTo>
                <a:lnTo>
                  <a:pt x="7958607" y="423695"/>
                </a:lnTo>
                <a:lnTo>
                  <a:pt x="7991981" y="424449"/>
                </a:lnTo>
                <a:lnTo>
                  <a:pt x="8051198" y="429389"/>
                </a:lnTo>
                <a:lnTo>
                  <a:pt x="8108347" y="430762"/>
                </a:lnTo>
                <a:lnTo>
                  <a:pt x="8148019" y="437442"/>
                </a:lnTo>
                <a:lnTo>
                  <a:pt x="8225502" y="443890"/>
                </a:lnTo>
                <a:cubicBezTo>
                  <a:pt x="8225502" y="443890"/>
                  <a:pt x="8252983" y="443890"/>
                  <a:pt x="8280460" y="417969"/>
                </a:cubicBezTo>
                <a:cubicBezTo>
                  <a:pt x="8280460" y="469808"/>
                  <a:pt x="8280460" y="498321"/>
                  <a:pt x="8252983" y="524239"/>
                </a:cubicBezTo>
                <a:cubicBezTo>
                  <a:pt x="8142745" y="524239"/>
                  <a:pt x="8029779" y="524239"/>
                  <a:pt x="7947195" y="498321"/>
                </a:cubicBezTo>
                <a:cubicBezTo>
                  <a:pt x="7864523" y="498321"/>
                  <a:pt x="7779093" y="498321"/>
                  <a:pt x="7723979" y="498321"/>
                </a:cubicBezTo>
                <a:cubicBezTo>
                  <a:pt x="7668862" y="524239"/>
                  <a:pt x="7641304" y="524239"/>
                  <a:pt x="7610991" y="498321"/>
                </a:cubicBezTo>
                <a:cubicBezTo>
                  <a:pt x="7445640" y="498321"/>
                  <a:pt x="7305097" y="498321"/>
                  <a:pt x="7137005" y="498321"/>
                </a:cubicBezTo>
                <a:cubicBezTo>
                  <a:pt x="7109582" y="498321"/>
                  <a:pt x="7109582" y="498321"/>
                  <a:pt x="7081949" y="498321"/>
                </a:cubicBezTo>
                <a:cubicBezTo>
                  <a:pt x="7137005" y="469808"/>
                  <a:pt x="7137005" y="469808"/>
                  <a:pt x="7164567" y="469808"/>
                </a:cubicBezTo>
                <a:cubicBezTo>
                  <a:pt x="7222425" y="469808"/>
                  <a:pt x="7277542" y="469808"/>
                  <a:pt x="7332652" y="443890"/>
                </a:cubicBezTo>
                <a:cubicBezTo>
                  <a:pt x="7332652" y="417969"/>
                  <a:pt x="7360214" y="443890"/>
                  <a:pt x="7387769" y="443890"/>
                </a:cubicBezTo>
                <a:cubicBezTo>
                  <a:pt x="7445640" y="469808"/>
                  <a:pt x="7500761" y="469808"/>
                  <a:pt x="7555874" y="469808"/>
                </a:cubicBezTo>
                <a:cubicBezTo>
                  <a:pt x="7641304" y="443890"/>
                  <a:pt x="7696417" y="443890"/>
                  <a:pt x="7779093" y="443890"/>
                </a:cubicBezTo>
                <a:lnTo>
                  <a:pt x="7847259" y="429748"/>
                </a:lnTo>
                <a:close/>
                <a:moveTo>
                  <a:pt x="10718952" y="358969"/>
                </a:moveTo>
                <a:lnTo>
                  <a:pt x="10723944" y="361759"/>
                </a:lnTo>
                <a:lnTo>
                  <a:pt x="10761781" y="365076"/>
                </a:lnTo>
                <a:lnTo>
                  <a:pt x="10759837" y="363432"/>
                </a:lnTo>
                <a:cubicBezTo>
                  <a:pt x="10752909" y="360065"/>
                  <a:pt x="10745980" y="360065"/>
                  <a:pt x="10732123" y="360065"/>
                </a:cubicBezTo>
                <a:close/>
                <a:moveTo>
                  <a:pt x="5697488" y="293831"/>
                </a:moveTo>
                <a:cubicBezTo>
                  <a:pt x="5837815" y="317738"/>
                  <a:pt x="5977946" y="293831"/>
                  <a:pt x="6087963" y="293831"/>
                </a:cubicBezTo>
                <a:cubicBezTo>
                  <a:pt x="6170535" y="293831"/>
                  <a:pt x="6228346" y="293831"/>
                  <a:pt x="6310947" y="293831"/>
                </a:cubicBezTo>
                <a:cubicBezTo>
                  <a:pt x="6338488" y="317738"/>
                  <a:pt x="6393523" y="317738"/>
                  <a:pt x="6451217" y="317738"/>
                </a:cubicBezTo>
                <a:cubicBezTo>
                  <a:pt x="6451217" y="317738"/>
                  <a:pt x="6478739" y="317738"/>
                  <a:pt x="6478739" y="341645"/>
                </a:cubicBezTo>
                <a:lnTo>
                  <a:pt x="6451217" y="341645"/>
                </a:lnTo>
                <a:lnTo>
                  <a:pt x="6420882" y="365553"/>
                </a:lnTo>
                <a:cubicBezTo>
                  <a:pt x="6255880" y="341645"/>
                  <a:pt x="6087963" y="365553"/>
                  <a:pt x="5950579" y="365553"/>
                </a:cubicBezTo>
                <a:cubicBezTo>
                  <a:pt x="5865320" y="341645"/>
                  <a:pt x="5782773" y="365553"/>
                  <a:pt x="5697488" y="365553"/>
                </a:cubicBezTo>
                <a:cubicBezTo>
                  <a:pt x="5504853" y="389460"/>
                  <a:pt x="5281957" y="389460"/>
                  <a:pt x="5086571" y="365553"/>
                </a:cubicBezTo>
                <a:cubicBezTo>
                  <a:pt x="4946244" y="365553"/>
                  <a:pt x="4836185" y="389460"/>
                  <a:pt x="4723374" y="389460"/>
                </a:cubicBezTo>
                <a:cubicBezTo>
                  <a:pt x="4695858" y="389460"/>
                  <a:pt x="4695858" y="389460"/>
                  <a:pt x="4668342" y="389460"/>
                </a:cubicBezTo>
                <a:cubicBezTo>
                  <a:pt x="4750890" y="341645"/>
                  <a:pt x="4750890" y="341645"/>
                  <a:pt x="4863700" y="341645"/>
                </a:cubicBezTo>
                <a:cubicBezTo>
                  <a:pt x="5086571" y="341645"/>
                  <a:pt x="5336993" y="317738"/>
                  <a:pt x="5587397" y="317738"/>
                </a:cubicBezTo>
                <a:cubicBezTo>
                  <a:pt x="5642418" y="317738"/>
                  <a:pt x="5669930" y="317738"/>
                  <a:pt x="5697488" y="293831"/>
                </a:cubicBezTo>
                <a:close/>
                <a:moveTo>
                  <a:pt x="9854943" y="189234"/>
                </a:moveTo>
                <a:lnTo>
                  <a:pt x="9853488" y="193383"/>
                </a:lnTo>
                <a:lnTo>
                  <a:pt x="9860680" y="194995"/>
                </a:lnTo>
                <a:lnTo>
                  <a:pt x="9860278" y="196436"/>
                </a:lnTo>
                <a:lnTo>
                  <a:pt x="9862043" y="195896"/>
                </a:lnTo>
                <a:lnTo>
                  <a:pt x="9863370" y="192952"/>
                </a:lnTo>
                <a:close/>
                <a:moveTo>
                  <a:pt x="8981736" y="166988"/>
                </a:moveTo>
                <a:lnTo>
                  <a:pt x="8986018" y="168981"/>
                </a:lnTo>
                <a:lnTo>
                  <a:pt x="8994629" y="168981"/>
                </a:lnTo>
                <a:lnTo>
                  <a:pt x="9009614" y="167753"/>
                </a:lnTo>
                <a:lnTo>
                  <a:pt x="8991042" y="166988"/>
                </a:lnTo>
                <a:close/>
                <a:moveTo>
                  <a:pt x="11480567" y="152573"/>
                </a:moveTo>
                <a:cubicBezTo>
                  <a:pt x="11498945" y="152573"/>
                  <a:pt x="11517323" y="158408"/>
                  <a:pt x="11517323" y="170077"/>
                </a:cubicBezTo>
                <a:cubicBezTo>
                  <a:pt x="11539117" y="170077"/>
                  <a:pt x="11517323" y="193415"/>
                  <a:pt x="11517323" y="193415"/>
                </a:cubicBezTo>
                <a:lnTo>
                  <a:pt x="11492829" y="193415"/>
                </a:lnTo>
                <a:cubicBezTo>
                  <a:pt x="11468324" y="193415"/>
                  <a:pt x="11468324" y="193415"/>
                  <a:pt x="11443811" y="170077"/>
                </a:cubicBezTo>
                <a:cubicBezTo>
                  <a:pt x="11443811" y="158408"/>
                  <a:pt x="11462189" y="152573"/>
                  <a:pt x="11480567" y="152573"/>
                </a:cubicBezTo>
                <a:close/>
                <a:moveTo>
                  <a:pt x="10683923" y="109981"/>
                </a:moveTo>
                <a:lnTo>
                  <a:pt x="10710825" y="109981"/>
                </a:lnTo>
                <a:cubicBezTo>
                  <a:pt x="10791581" y="109981"/>
                  <a:pt x="10872357" y="109981"/>
                  <a:pt x="10928936" y="109981"/>
                </a:cubicBezTo>
                <a:cubicBezTo>
                  <a:pt x="10982775" y="109981"/>
                  <a:pt x="11063561" y="109981"/>
                  <a:pt x="11120084" y="109981"/>
                </a:cubicBezTo>
                <a:cubicBezTo>
                  <a:pt x="11120084" y="109981"/>
                  <a:pt x="11146995" y="109981"/>
                  <a:pt x="11146995" y="133319"/>
                </a:cubicBezTo>
                <a:cubicBezTo>
                  <a:pt x="11146995" y="156657"/>
                  <a:pt x="11120084" y="156657"/>
                  <a:pt x="11120084" y="156657"/>
                </a:cubicBezTo>
                <a:cubicBezTo>
                  <a:pt x="10982775" y="156657"/>
                  <a:pt x="10845481" y="156657"/>
                  <a:pt x="10710825" y="133319"/>
                </a:cubicBezTo>
                <a:cubicBezTo>
                  <a:pt x="10710825" y="133319"/>
                  <a:pt x="10683923" y="133319"/>
                  <a:pt x="10683923" y="109981"/>
                </a:cubicBezTo>
                <a:close/>
                <a:moveTo>
                  <a:pt x="10041121" y="68056"/>
                </a:moveTo>
                <a:cubicBezTo>
                  <a:pt x="10086493" y="68056"/>
                  <a:pt x="10128059" y="74786"/>
                  <a:pt x="10169621" y="88241"/>
                </a:cubicBezTo>
                <a:cubicBezTo>
                  <a:pt x="10169621" y="115156"/>
                  <a:pt x="10141909" y="115156"/>
                  <a:pt x="10114201" y="115156"/>
                </a:cubicBezTo>
                <a:cubicBezTo>
                  <a:pt x="10114201" y="115156"/>
                  <a:pt x="10086493" y="115156"/>
                  <a:pt x="10058782" y="115156"/>
                </a:cubicBezTo>
                <a:lnTo>
                  <a:pt x="10031077" y="142067"/>
                </a:lnTo>
                <a:cubicBezTo>
                  <a:pt x="10058782" y="142067"/>
                  <a:pt x="10058782" y="168981"/>
                  <a:pt x="10058782" y="168981"/>
                </a:cubicBezTo>
                <a:cubicBezTo>
                  <a:pt x="10086493" y="195896"/>
                  <a:pt x="10114201" y="195896"/>
                  <a:pt x="10169621" y="195896"/>
                </a:cubicBezTo>
                <a:cubicBezTo>
                  <a:pt x="10283221" y="195896"/>
                  <a:pt x="10421772" y="195896"/>
                  <a:pt x="10563095" y="222806"/>
                </a:cubicBezTo>
                <a:cubicBezTo>
                  <a:pt x="10646223" y="249721"/>
                  <a:pt x="10759837" y="249721"/>
                  <a:pt x="10843107" y="222806"/>
                </a:cubicBezTo>
                <a:cubicBezTo>
                  <a:pt x="10870830" y="222806"/>
                  <a:pt x="10901338" y="222806"/>
                  <a:pt x="10929085" y="222806"/>
                </a:cubicBezTo>
                <a:cubicBezTo>
                  <a:pt x="11181425" y="222806"/>
                  <a:pt x="11433801" y="222806"/>
                  <a:pt x="11710753" y="222806"/>
                </a:cubicBezTo>
                <a:cubicBezTo>
                  <a:pt x="11879865" y="249721"/>
                  <a:pt x="12048978" y="279326"/>
                  <a:pt x="12215322" y="306240"/>
                </a:cubicBezTo>
                <a:cubicBezTo>
                  <a:pt x="12273543" y="306240"/>
                  <a:pt x="12301265" y="306240"/>
                  <a:pt x="12328987" y="306240"/>
                </a:cubicBezTo>
                <a:cubicBezTo>
                  <a:pt x="12553551" y="306240"/>
                  <a:pt x="12778112" y="360065"/>
                  <a:pt x="12999904" y="386980"/>
                </a:cubicBezTo>
                <a:cubicBezTo>
                  <a:pt x="13030399" y="413894"/>
                  <a:pt x="13058124" y="413894"/>
                  <a:pt x="13030399" y="440805"/>
                </a:cubicBezTo>
                <a:cubicBezTo>
                  <a:pt x="12999904" y="413894"/>
                  <a:pt x="12972178" y="440805"/>
                  <a:pt x="12916734" y="440805"/>
                </a:cubicBezTo>
                <a:cubicBezTo>
                  <a:pt x="12778112" y="440805"/>
                  <a:pt x="12636722" y="440805"/>
                  <a:pt x="12525826" y="440805"/>
                </a:cubicBezTo>
                <a:cubicBezTo>
                  <a:pt x="12467609" y="440805"/>
                  <a:pt x="12384435" y="440805"/>
                  <a:pt x="12328987" y="413894"/>
                </a:cubicBezTo>
                <a:cubicBezTo>
                  <a:pt x="12273543" y="413894"/>
                  <a:pt x="12187596" y="413894"/>
                  <a:pt x="12104426" y="440805"/>
                </a:cubicBezTo>
                <a:cubicBezTo>
                  <a:pt x="12048978" y="467719"/>
                  <a:pt x="11990758" y="440805"/>
                  <a:pt x="11935310" y="440805"/>
                </a:cubicBezTo>
                <a:cubicBezTo>
                  <a:pt x="11796692" y="440805"/>
                  <a:pt x="11683030" y="413894"/>
                  <a:pt x="11541644" y="413894"/>
                </a:cubicBezTo>
                <a:cubicBezTo>
                  <a:pt x="11474007" y="386980"/>
                  <a:pt x="11397776" y="386980"/>
                  <a:pt x="11320827" y="390343"/>
                </a:cubicBezTo>
                <a:lnTo>
                  <a:pt x="11257817" y="392880"/>
                </a:lnTo>
                <a:lnTo>
                  <a:pt x="11230009" y="383617"/>
                </a:lnTo>
                <a:cubicBezTo>
                  <a:pt x="11195276" y="380250"/>
                  <a:pt x="11153740" y="386980"/>
                  <a:pt x="11126009" y="386980"/>
                </a:cubicBezTo>
                <a:lnTo>
                  <a:pt x="11121536" y="386980"/>
                </a:lnTo>
                <a:lnTo>
                  <a:pt x="11221980" y="392524"/>
                </a:lnTo>
                <a:lnTo>
                  <a:pt x="11239806" y="393602"/>
                </a:lnTo>
                <a:lnTo>
                  <a:pt x="11257817" y="392880"/>
                </a:lnTo>
                <a:lnTo>
                  <a:pt x="11264486" y="395097"/>
                </a:lnTo>
                <a:lnTo>
                  <a:pt x="11432701" y="405286"/>
                </a:lnTo>
                <a:cubicBezTo>
                  <a:pt x="11487263" y="405286"/>
                  <a:pt x="11514526" y="405286"/>
                  <a:pt x="11538839" y="430812"/>
                </a:cubicBezTo>
                <a:cubicBezTo>
                  <a:pt x="11514526" y="430812"/>
                  <a:pt x="11487263" y="430812"/>
                  <a:pt x="11459989" y="430812"/>
                </a:cubicBezTo>
                <a:cubicBezTo>
                  <a:pt x="11405417" y="430812"/>
                  <a:pt x="11378164" y="430812"/>
                  <a:pt x="11350876" y="481865"/>
                </a:cubicBezTo>
                <a:cubicBezTo>
                  <a:pt x="11320883" y="535470"/>
                  <a:pt x="11266304" y="535470"/>
                  <a:pt x="11211738" y="560996"/>
                </a:cubicBezTo>
                <a:cubicBezTo>
                  <a:pt x="11072597" y="535470"/>
                  <a:pt x="10963437" y="535470"/>
                  <a:pt x="10824282" y="509943"/>
                </a:cubicBezTo>
                <a:cubicBezTo>
                  <a:pt x="10769668" y="481865"/>
                  <a:pt x="10769668" y="481865"/>
                  <a:pt x="10796980" y="430812"/>
                </a:cubicBezTo>
                <a:cubicBezTo>
                  <a:pt x="10796980" y="430812"/>
                  <a:pt x="10796980" y="430812"/>
                  <a:pt x="10796980" y="405286"/>
                </a:cubicBezTo>
                <a:lnTo>
                  <a:pt x="10826990" y="409140"/>
                </a:lnTo>
                <a:lnTo>
                  <a:pt x="10787595" y="386980"/>
                </a:lnTo>
                <a:lnTo>
                  <a:pt x="10762076" y="365329"/>
                </a:lnTo>
                <a:lnTo>
                  <a:pt x="10779172" y="388392"/>
                </a:lnTo>
                <a:cubicBezTo>
                  <a:pt x="10751547" y="388392"/>
                  <a:pt x="10696347" y="361759"/>
                  <a:pt x="10638393" y="361759"/>
                </a:cubicBezTo>
                <a:cubicBezTo>
                  <a:pt x="10472811" y="361759"/>
                  <a:pt x="10304474" y="335122"/>
                  <a:pt x="10136130" y="335122"/>
                </a:cubicBezTo>
                <a:cubicBezTo>
                  <a:pt x="10108529" y="335122"/>
                  <a:pt x="10080935" y="335122"/>
                  <a:pt x="10053340" y="361759"/>
                </a:cubicBezTo>
                <a:cubicBezTo>
                  <a:pt x="10080935" y="388392"/>
                  <a:pt x="10108529" y="388392"/>
                  <a:pt x="10136130" y="388392"/>
                </a:cubicBezTo>
                <a:cubicBezTo>
                  <a:pt x="10163724" y="388392"/>
                  <a:pt x="10221681" y="388392"/>
                  <a:pt x="10249275" y="388392"/>
                </a:cubicBezTo>
                <a:cubicBezTo>
                  <a:pt x="10276873" y="415029"/>
                  <a:pt x="10304474" y="441666"/>
                  <a:pt x="10304474" y="441666"/>
                </a:cubicBezTo>
                <a:cubicBezTo>
                  <a:pt x="10276873" y="468303"/>
                  <a:pt x="10249275" y="468303"/>
                  <a:pt x="10221681" y="468303"/>
                </a:cubicBezTo>
                <a:cubicBezTo>
                  <a:pt x="10163724" y="468303"/>
                  <a:pt x="10080935" y="441666"/>
                  <a:pt x="10025739" y="441666"/>
                </a:cubicBezTo>
                <a:cubicBezTo>
                  <a:pt x="9967789" y="441666"/>
                  <a:pt x="9940192" y="441666"/>
                  <a:pt x="9940192" y="361759"/>
                </a:cubicBezTo>
                <a:cubicBezTo>
                  <a:pt x="9884996" y="388392"/>
                  <a:pt x="9884996" y="441666"/>
                  <a:pt x="9857402" y="468303"/>
                </a:cubicBezTo>
                <a:cubicBezTo>
                  <a:pt x="9829801" y="468303"/>
                  <a:pt x="9802208" y="497602"/>
                  <a:pt x="9774602" y="468303"/>
                </a:cubicBezTo>
                <a:cubicBezTo>
                  <a:pt x="9661372" y="441666"/>
                  <a:pt x="9550938" y="468303"/>
                  <a:pt x="9437872" y="441666"/>
                </a:cubicBezTo>
                <a:cubicBezTo>
                  <a:pt x="9410145" y="441666"/>
                  <a:pt x="9410145" y="441666"/>
                  <a:pt x="9382726" y="468303"/>
                </a:cubicBezTo>
                <a:cubicBezTo>
                  <a:pt x="9327370" y="497602"/>
                  <a:pt x="9272057" y="524239"/>
                  <a:pt x="9214097" y="524239"/>
                </a:cubicBezTo>
                <a:lnTo>
                  <a:pt x="9186496" y="524239"/>
                </a:lnTo>
                <a:cubicBezTo>
                  <a:pt x="9158913" y="524239"/>
                  <a:pt x="9158913" y="524239"/>
                  <a:pt x="9158913" y="524239"/>
                </a:cubicBezTo>
                <a:cubicBezTo>
                  <a:pt x="9103724" y="468303"/>
                  <a:pt x="9048618" y="524239"/>
                  <a:pt x="8993476" y="468303"/>
                </a:cubicBezTo>
                <a:cubicBezTo>
                  <a:pt x="8963174" y="441666"/>
                  <a:pt x="8963174" y="441666"/>
                  <a:pt x="8993476" y="415029"/>
                </a:cubicBezTo>
                <a:cubicBezTo>
                  <a:pt x="8993476" y="361759"/>
                  <a:pt x="8993476" y="335122"/>
                  <a:pt x="8935448" y="335122"/>
                </a:cubicBezTo>
                <a:cubicBezTo>
                  <a:pt x="8893822" y="348439"/>
                  <a:pt x="8859306" y="348439"/>
                  <a:pt x="8824555" y="345112"/>
                </a:cubicBezTo>
                <a:lnTo>
                  <a:pt x="8724502" y="336247"/>
                </a:lnTo>
                <a:lnTo>
                  <a:pt x="8714339" y="338058"/>
                </a:lnTo>
                <a:cubicBezTo>
                  <a:pt x="8686709" y="338058"/>
                  <a:pt x="8631322" y="338058"/>
                  <a:pt x="8603692" y="338058"/>
                </a:cubicBezTo>
                <a:cubicBezTo>
                  <a:pt x="8490397" y="338058"/>
                  <a:pt x="8406846" y="338058"/>
                  <a:pt x="8293516" y="338058"/>
                </a:cubicBezTo>
                <a:cubicBezTo>
                  <a:pt x="8238261" y="338058"/>
                  <a:pt x="8182716" y="338058"/>
                  <a:pt x="8127450" y="338058"/>
                </a:cubicBezTo>
                <a:cubicBezTo>
                  <a:pt x="8013807" y="338058"/>
                  <a:pt x="7875291" y="338058"/>
                  <a:pt x="7761669" y="338058"/>
                </a:cubicBezTo>
                <a:cubicBezTo>
                  <a:pt x="7678535" y="364955"/>
                  <a:pt x="7620339" y="338058"/>
                  <a:pt x="7537202" y="338058"/>
                </a:cubicBezTo>
                <a:cubicBezTo>
                  <a:pt x="7454071" y="338058"/>
                  <a:pt x="7395872" y="338058"/>
                  <a:pt x="7312734" y="338058"/>
                </a:cubicBezTo>
                <a:cubicBezTo>
                  <a:pt x="7229599" y="338058"/>
                  <a:pt x="7116006" y="311162"/>
                  <a:pt x="7032939" y="284265"/>
                </a:cubicBezTo>
                <a:cubicBezTo>
                  <a:pt x="7060586" y="254682"/>
                  <a:pt x="7088283" y="254682"/>
                  <a:pt x="7116006" y="254682"/>
                </a:cubicBezTo>
                <a:cubicBezTo>
                  <a:pt x="7201888" y="254682"/>
                  <a:pt x="7285025" y="227785"/>
                  <a:pt x="7368160" y="254682"/>
                </a:cubicBezTo>
                <a:cubicBezTo>
                  <a:pt x="7620339" y="254682"/>
                  <a:pt x="7875291" y="254682"/>
                  <a:pt x="8099639" y="227785"/>
                </a:cubicBezTo>
                <a:cubicBezTo>
                  <a:pt x="8210560" y="227785"/>
                  <a:pt x="8323929" y="227785"/>
                  <a:pt x="8462541" y="254682"/>
                </a:cubicBezTo>
                <a:cubicBezTo>
                  <a:pt x="8518059" y="254682"/>
                  <a:pt x="8575995" y="227785"/>
                  <a:pt x="8659051" y="200888"/>
                </a:cubicBezTo>
                <a:cubicBezTo>
                  <a:pt x="8700527" y="187440"/>
                  <a:pt x="8742662" y="180718"/>
                  <a:pt x="8784851" y="177355"/>
                </a:cubicBezTo>
                <a:lnTo>
                  <a:pt x="8814591" y="176561"/>
                </a:lnTo>
                <a:lnTo>
                  <a:pt x="8814925" y="175711"/>
                </a:lnTo>
                <a:cubicBezTo>
                  <a:pt x="8825279" y="168981"/>
                  <a:pt x="8839092" y="168981"/>
                  <a:pt x="8852900" y="168981"/>
                </a:cubicBezTo>
                <a:lnTo>
                  <a:pt x="8921316" y="168981"/>
                </a:lnTo>
                <a:lnTo>
                  <a:pt x="8925465" y="166988"/>
                </a:lnTo>
                <a:lnTo>
                  <a:pt x="8907779" y="166988"/>
                </a:lnTo>
                <a:cubicBezTo>
                  <a:pt x="8934718" y="140561"/>
                  <a:pt x="8991042" y="140561"/>
                  <a:pt x="9017742" y="140561"/>
                </a:cubicBezTo>
                <a:cubicBezTo>
                  <a:pt x="9044507" y="140561"/>
                  <a:pt x="9071201" y="140561"/>
                  <a:pt x="9098016" y="114134"/>
                </a:cubicBezTo>
                <a:cubicBezTo>
                  <a:pt x="9205015" y="114134"/>
                  <a:pt x="9261136" y="61277"/>
                  <a:pt x="9368345" y="87708"/>
                </a:cubicBezTo>
                <a:lnTo>
                  <a:pt x="9366727" y="89594"/>
                </a:lnTo>
                <a:lnTo>
                  <a:pt x="9394204" y="87708"/>
                </a:lnTo>
                <a:lnTo>
                  <a:pt x="9421495" y="87708"/>
                </a:lnTo>
                <a:lnTo>
                  <a:pt x="9485665" y="83142"/>
                </a:lnTo>
                <a:lnTo>
                  <a:pt x="9422398" y="83142"/>
                </a:lnTo>
                <a:cubicBezTo>
                  <a:pt x="9476472" y="72003"/>
                  <a:pt x="9506253" y="72003"/>
                  <a:pt x="9533394" y="72003"/>
                </a:cubicBezTo>
                <a:cubicBezTo>
                  <a:pt x="9641482" y="72003"/>
                  <a:pt x="9752485" y="72003"/>
                  <a:pt x="9860701" y="83142"/>
                </a:cubicBezTo>
                <a:cubicBezTo>
                  <a:pt x="9806605" y="83142"/>
                  <a:pt x="9779538" y="83142"/>
                  <a:pt x="9722709" y="83142"/>
                </a:cubicBezTo>
                <a:lnTo>
                  <a:pt x="9567216" y="83142"/>
                </a:lnTo>
                <a:lnTo>
                  <a:pt x="9632749" y="87708"/>
                </a:lnTo>
                <a:cubicBezTo>
                  <a:pt x="9705104" y="94313"/>
                  <a:pt x="9781033" y="100921"/>
                  <a:pt x="9864416" y="87708"/>
                </a:cubicBezTo>
                <a:lnTo>
                  <a:pt x="9891751" y="87708"/>
                </a:lnTo>
                <a:lnTo>
                  <a:pt x="9891925" y="87953"/>
                </a:lnTo>
                <a:close/>
                <a:moveTo>
                  <a:pt x="7231944" y="0"/>
                </a:moveTo>
                <a:cubicBezTo>
                  <a:pt x="7286873" y="0"/>
                  <a:pt x="7314339" y="0"/>
                  <a:pt x="7341798" y="0"/>
                </a:cubicBezTo>
                <a:cubicBezTo>
                  <a:pt x="7454395" y="0"/>
                  <a:pt x="7564251" y="26256"/>
                  <a:pt x="7676851" y="0"/>
                </a:cubicBezTo>
                <a:cubicBezTo>
                  <a:pt x="7731776" y="0"/>
                  <a:pt x="7786708" y="0"/>
                  <a:pt x="7814167" y="0"/>
                </a:cubicBezTo>
                <a:cubicBezTo>
                  <a:pt x="7899309" y="0"/>
                  <a:pt x="7954234" y="0"/>
                  <a:pt x="8009121" y="0"/>
                </a:cubicBezTo>
                <a:cubicBezTo>
                  <a:pt x="8036522" y="0"/>
                  <a:pt x="8063988" y="0"/>
                  <a:pt x="8063988" y="26256"/>
                </a:cubicBezTo>
                <a:cubicBezTo>
                  <a:pt x="8063988" y="26256"/>
                  <a:pt x="8036522" y="26256"/>
                  <a:pt x="8036522" y="55135"/>
                </a:cubicBezTo>
                <a:cubicBezTo>
                  <a:pt x="8094223" y="81391"/>
                  <a:pt x="8176613" y="81391"/>
                  <a:pt x="8231577" y="81391"/>
                </a:cubicBezTo>
                <a:lnTo>
                  <a:pt x="8179855" y="84722"/>
                </a:lnTo>
                <a:lnTo>
                  <a:pt x="8222293" y="84722"/>
                </a:lnTo>
                <a:cubicBezTo>
                  <a:pt x="8277385" y="84722"/>
                  <a:pt x="8335278" y="84722"/>
                  <a:pt x="8390366" y="84722"/>
                </a:cubicBezTo>
                <a:cubicBezTo>
                  <a:pt x="8417999" y="84722"/>
                  <a:pt x="8438835" y="78793"/>
                  <a:pt x="8456180" y="78793"/>
                </a:cubicBezTo>
                <a:lnTo>
                  <a:pt x="8463569" y="83651"/>
                </a:lnTo>
                <a:lnTo>
                  <a:pt x="8684246" y="75829"/>
                </a:lnTo>
                <a:cubicBezTo>
                  <a:pt x="8767559" y="72864"/>
                  <a:pt x="8850583" y="72864"/>
                  <a:pt x="8933220" y="84722"/>
                </a:cubicBezTo>
                <a:lnTo>
                  <a:pt x="8960857" y="84722"/>
                </a:lnTo>
                <a:cubicBezTo>
                  <a:pt x="8990992" y="84722"/>
                  <a:pt x="8990992" y="84722"/>
                  <a:pt x="8990992" y="108437"/>
                </a:cubicBezTo>
                <a:lnTo>
                  <a:pt x="8960857" y="108437"/>
                </a:lnTo>
                <a:cubicBezTo>
                  <a:pt x="8960857" y="108437"/>
                  <a:pt x="8960857" y="108437"/>
                  <a:pt x="8933220" y="108437"/>
                </a:cubicBezTo>
                <a:cubicBezTo>
                  <a:pt x="8795641" y="108437"/>
                  <a:pt x="8655791" y="132152"/>
                  <a:pt x="8515856" y="108437"/>
                </a:cubicBezTo>
                <a:cubicBezTo>
                  <a:pt x="8502198" y="96579"/>
                  <a:pt x="8488387" y="90651"/>
                  <a:pt x="8471106" y="87686"/>
                </a:cubicBezTo>
                <a:lnTo>
                  <a:pt x="8469604" y="87619"/>
                </a:lnTo>
                <a:lnTo>
                  <a:pt x="8501294" y="108437"/>
                </a:lnTo>
                <a:cubicBezTo>
                  <a:pt x="8445750" y="108437"/>
                  <a:pt x="8390366" y="132152"/>
                  <a:pt x="8362887" y="132152"/>
                </a:cubicBezTo>
                <a:cubicBezTo>
                  <a:pt x="8249840" y="132152"/>
                  <a:pt x="8166834" y="132152"/>
                  <a:pt x="8053679" y="132152"/>
                </a:cubicBezTo>
                <a:cubicBezTo>
                  <a:pt x="7860391" y="132152"/>
                  <a:pt x="7636613" y="132152"/>
                  <a:pt x="7440459" y="132152"/>
                </a:cubicBezTo>
                <a:cubicBezTo>
                  <a:pt x="7354818" y="132152"/>
                  <a:pt x="7244311" y="132152"/>
                  <a:pt x="7158678" y="132152"/>
                </a:cubicBezTo>
                <a:cubicBezTo>
                  <a:pt x="7131059" y="132152"/>
                  <a:pt x="7075814" y="132152"/>
                  <a:pt x="7020618" y="132152"/>
                </a:cubicBezTo>
                <a:cubicBezTo>
                  <a:pt x="6907381" y="132152"/>
                  <a:pt x="6769196" y="108437"/>
                  <a:pt x="6628457" y="132152"/>
                </a:cubicBezTo>
                <a:cubicBezTo>
                  <a:pt x="6600991" y="132152"/>
                  <a:pt x="6566472" y="132152"/>
                  <a:pt x="6531483" y="129188"/>
                </a:cubicBezTo>
                <a:lnTo>
                  <a:pt x="6503939" y="123405"/>
                </a:lnTo>
                <a:lnTo>
                  <a:pt x="6429106" y="118451"/>
                </a:lnTo>
                <a:cubicBezTo>
                  <a:pt x="6429106" y="92099"/>
                  <a:pt x="6401586" y="65750"/>
                  <a:pt x="6373890" y="65750"/>
                </a:cubicBezTo>
                <a:cubicBezTo>
                  <a:pt x="6318559" y="65750"/>
                  <a:pt x="6290865" y="65750"/>
                  <a:pt x="6235467" y="92099"/>
                </a:cubicBezTo>
                <a:lnTo>
                  <a:pt x="6263172" y="118451"/>
                </a:lnTo>
                <a:cubicBezTo>
                  <a:pt x="6263172" y="144800"/>
                  <a:pt x="6263172" y="144800"/>
                  <a:pt x="6235467" y="144800"/>
                </a:cubicBezTo>
                <a:lnTo>
                  <a:pt x="6180969" y="132152"/>
                </a:lnTo>
                <a:lnTo>
                  <a:pt x="6021496" y="132152"/>
                </a:lnTo>
                <a:lnTo>
                  <a:pt x="6009924" y="136031"/>
                </a:lnTo>
                <a:lnTo>
                  <a:pt x="6012447" y="145600"/>
                </a:lnTo>
                <a:lnTo>
                  <a:pt x="6013148" y="148159"/>
                </a:lnTo>
                <a:cubicBezTo>
                  <a:pt x="5985497" y="173849"/>
                  <a:pt x="5927736" y="148159"/>
                  <a:pt x="5900131" y="173849"/>
                </a:cubicBezTo>
                <a:lnTo>
                  <a:pt x="5872512" y="173849"/>
                </a:lnTo>
                <a:cubicBezTo>
                  <a:pt x="5704076" y="173849"/>
                  <a:pt x="5565988" y="199540"/>
                  <a:pt x="5397530" y="199540"/>
                </a:cubicBezTo>
                <a:cubicBezTo>
                  <a:pt x="5342306" y="199540"/>
                  <a:pt x="5256687" y="199540"/>
                  <a:pt x="5201467" y="199540"/>
                </a:cubicBezTo>
                <a:cubicBezTo>
                  <a:pt x="5146232" y="225233"/>
                  <a:pt x="5090998" y="225233"/>
                  <a:pt x="5063386" y="250924"/>
                </a:cubicBezTo>
                <a:cubicBezTo>
                  <a:pt x="5063386" y="279183"/>
                  <a:pt x="5033013" y="279183"/>
                  <a:pt x="5005401" y="250924"/>
                </a:cubicBezTo>
                <a:cubicBezTo>
                  <a:pt x="4894946" y="225233"/>
                  <a:pt x="4754125" y="225233"/>
                  <a:pt x="4643673" y="250924"/>
                </a:cubicBezTo>
                <a:cubicBezTo>
                  <a:pt x="4616062" y="250924"/>
                  <a:pt x="4585688" y="225233"/>
                  <a:pt x="4558076" y="225233"/>
                </a:cubicBezTo>
                <a:lnTo>
                  <a:pt x="4558076" y="219340"/>
                </a:lnTo>
                <a:lnTo>
                  <a:pt x="4549948" y="224045"/>
                </a:lnTo>
                <a:cubicBezTo>
                  <a:pt x="4549948" y="250301"/>
                  <a:pt x="4524030" y="279183"/>
                  <a:pt x="4498112" y="279183"/>
                </a:cubicBezTo>
                <a:lnTo>
                  <a:pt x="4483991" y="266308"/>
                </a:lnTo>
                <a:lnTo>
                  <a:pt x="4478963" y="279906"/>
                </a:lnTo>
                <a:cubicBezTo>
                  <a:pt x="4478963" y="306333"/>
                  <a:pt x="4478963" y="332763"/>
                  <a:pt x="4478963" y="332763"/>
                </a:cubicBezTo>
                <a:cubicBezTo>
                  <a:pt x="4396864" y="332763"/>
                  <a:pt x="4312025" y="359190"/>
                  <a:pt x="4229922" y="332763"/>
                </a:cubicBezTo>
                <a:cubicBezTo>
                  <a:pt x="4229922" y="332763"/>
                  <a:pt x="4202556" y="306333"/>
                  <a:pt x="4175189" y="332763"/>
                </a:cubicBezTo>
                <a:cubicBezTo>
                  <a:pt x="4161505" y="345976"/>
                  <a:pt x="4140296" y="352581"/>
                  <a:pt x="4115663" y="352581"/>
                </a:cubicBezTo>
                <a:lnTo>
                  <a:pt x="4091709" y="346649"/>
                </a:lnTo>
                <a:lnTo>
                  <a:pt x="4089830" y="347254"/>
                </a:lnTo>
                <a:cubicBezTo>
                  <a:pt x="4048367" y="340446"/>
                  <a:pt x="4006735" y="338745"/>
                  <a:pt x="3965400" y="340873"/>
                </a:cubicBezTo>
                <a:lnTo>
                  <a:pt x="3856156" y="355656"/>
                </a:lnTo>
                <a:lnTo>
                  <a:pt x="3841309" y="359190"/>
                </a:lnTo>
                <a:cubicBezTo>
                  <a:pt x="3813938" y="372403"/>
                  <a:pt x="3786572" y="379008"/>
                  <a:pt x="3755441" y="385617"/>
                </a:cubicBezTo>
                <a:lnTo>
                  <a:pt x="3743623" y="388496"/>
                </a:lnTo>
                <a:lnTo>
                  <a:pt x="3614392" y="428937"/>
                </a:lnTo>
                <a:cubicBezTo>
                  <a:pt x="3586752" y="428937"/>
                  <a:pt x="3559108" y="401709"/>
                  <a:pt x="3531467" y="428937"/>
                </a:cubicBezTo>
                <a:cubicBezTo>
                  <a:pt x="3476183" y="428937"/>
                  <a:pt x="3420885" y="401709"/>
                  <a:pt x="3362828" y="428937"/>
                </a:cubicBezTo>
                <a:lnTo>
                  <a:pt x="3361127" y="429716"/>
                </a:lnTo>
                <a:lnTo>
                  <a:pt x="3366835" y="428787"/>
                </a:lnTo>
                <a:cubicBezTo>
                  <a:pt x="3366835" y="454477"/>
                  <a:pt x="3340198" y="454477"/>
                  <a:pt x="3313558" y="480168"/>
                </a:cubicBezTo>
                <a:cubicBezTo>
                  <a:pt x="3340198" y="508427"/>
                  <a:pt x="3340198" y="508427"/>
                  <a:pt x="3366835" y="508427"/>
                </a:cubicBezTo>
                <a:cubicBezTo>
                  <a:pt x="3366835" y="534118"/>
                  <a:pt x="3366835" y="534118"/>
                  <a:pt x="3366835" y="534118"/>
                </a:cubicBezTo>
                <a:cubicBezTo>
                  <a:pt x="3313558" y="585502"/>
                  <a:pt x="3233644" y="585502"/>
                  <a:pt x="3180367" y="559811"/>
                </a:cubicBezTo>
                <a:cubicBezTo>
                  <a:pt x="3165715" y="559811"/>
                  <a:pt x="3158388" y="546964"/>
                  <a:pt x="3151399" y="534121"/>
                </a:cubicBezTo>
                <a:lnTo>
                  <a:pt x="3125979" y="509908"/>
                </a:lnTo>
                <a:lnTo>
                  <a:pt x="3111239" y="513345"/>
                </a:lnTo>
                <a:cubicBezTo>
                  <a:pt x="3028296" y="540573"/>
                  <a:pt x="2945354" y="567801"/>
                  <a:pt x="2831999" y="567801"/>
                </a:cubicBezTo>
                <a:cubicBezTo>
                  <a:pt x="2804351" y="540573"/>
                  <a:pt x="2776704" y="567801"/>
                  <a:pt x="2749056" y="567801"/>
                </a:cubicBezTo>
                <a:cubicBezTo>
                  <a:pt x="2721412" y="595028"/>
                  <a:pt x="2663352" y="595028"/>
                  <a:pt x="2693761" y="622259"/>
                </a:cubicBezTo>
                <a:cubicBezTo>
                  <a:pt x="2693761" y="649487"/>
                  <a:pt x="2721412" y="622259"/>
                  <a:pt x="2749056" y="622259"/>
                </a:cubicBezTo>
                <a:cubicBezTo>
                  <a:pt x="2776704" y="622259"/>
                  <a:pt x="2804351" y="595028"/>
                  <a:pt x="2804351" y="595028"/>
                </a:cubicBezTo>
                <a:cubicBezTo>
                  <a:pt x="2831999" y="622259"/>
                  <a:pt x="2831999" y="622259"/>
                  <a:pt x="2831999" y="622259"/>
                </a:cubicBezTo>
                <a:cubicBezTo>
                  <a:pt x="2859646" y="622259"/>
                  <a:pt x="2831999" y="649487"/>
                  <a:pt x="2831999" y="649487"/>
                </a:cubicBezTo>
                <a:cubicBezTo>
                  <a:pt x="2749056" y="676714"/>
                  <a:pt x="2663352" y="703942"/>
                  <a:pt x="2580410" y="676714"/>
                </a:cubicBezTo>
                <a:cubicBezTo>
                  <a:pt x="2552762" y="649487"/>
                  <a:pt x="2497467" y="676714"/>
                  <a:pt x="2469820" y="676714"/>
                </a:cubicBezTo>
                <a:cubicBezTo>
                  <a:pt x="2356464" y="703942"/>
                  <a:pt x="2273522" y="733892"/>
                  <a:pt x="2160121" y="703942"/>
                </a:cubicBezTo>
                <a:cubicBezTo>
                  <a:pt x="2132473" y="703942"/>
                  <a:pt x="2104833" y="733892"/>
                  <a:pt x="2077189" y="733892"/>
                </a:cubicBezTo>
                <a:cubicBezTo>
                  <a:pt x="2063367" y="733892"/>
                  <a:pt x="2056456" y="733892"/>
                  <a:pt x="2049545" y="737298"/>
                </a:cubicBezTo>
                <a:lnTo>
                  <a:pt x="2028584" y="755362"/>
                </a:lnTo>
                <a:lnTo>
                  <a:pt x="2021901" y="761120"/>
                </a:lnTo>
                <a:cubicBezTo>
                  <a:pt x="1991492" y="761120"/>
                  <a:pt x="1991492" y="761120"/>
                  <a:pt x="1963852" y="761120"/>
                </a:cubicBezTo>
                <a:lnTo>
                  <a:pt x="1949855" y="773322"/>
                </a:lnTo>
                <a:lnTo>
                  <a:pt x="1961040" y="771920"/>
                </a:lnTo>
                <a:cubicBezTo>
                  <a:pt x="1988307" y="798176"/>
                  <a:pt x="2018299" y="798176"/>
                  <a:pt x="2045566" y="824429"/>
                </a:cubicBezTo>
                <a:cubicBezTo>
                  <a:pt x="2072833" y="850685"/>
                  <a:pt x="2100100" y="850685"/>
                  <a:pt x="2127367" y="850685"/>
                </a:cubicBezTo>
                <a:cubicBezTo>
                  <a:pt x="2154633" y="876941"/>
                  <a:pt x="2181900" y="850685"/>
                  <a:pt x="2181900" y="798176"/>
                </a:cubicBezTo>
                <a:cubicBezTo>
                  <a:pt x="2209167" y="798176"/>
                  <a:pt x="2209167" y="771920"/>
                  <a:pt x="2239220" y="771920"/>
                </a:cubicBezTo>
                <a:cubicBezTo>
                  <a:pt x="2266490" y="771920"/>
                  <a:pt x="2266490" y="771920"/>
                  <a:pt x="2293760" y="771920"/>
                </a:cubicBezTo>
                <a:cubicBezTo>
                  <a:pt x="2307397" y="798173"/>
                  <a:pt x="2327849" y="804739"/>
                  <a:pt x="2351710" y="804739"/>
                </a:cubicBezTo>
                <a:lnTo>
                  <a:pt x="2424724" y="798625"/>
                </a:lnTo>
                <a:lnTo>
                  <a:pt x="2439200" y="786650"/>
                </a:lnTo>
                <a:cubicBezTo>
                  <a:pt x="2469481" y="786650"/>
                  <a:pt x="2497011" y="786650"/>
                  <a:pt x="2524542" y="786650"/>
                </a:cubicBezTo>
                <a:lnTo>
                  <a:pt x="2552072" y="786650"/>
                </a:lnTo>
                <a:cubicBezTo>
                  <a:pt x="2552072" y="773191"/>
                  <a:pt x="2558954" y="766458"/>
                  <a:pt x="2569278" y="766458"/>
                </a:cubicBezTo>
                <a:lnTo>
                  <a:pt x="2594787" y="780063"/>
                </a:lnTo>
                <a:lnTo>
                  <a:pt x="2704701" y="742550"/>
                </a:lnTo>
                <a:cubicBezTo>
                  <a:pt x="2756533" y="732661"/>
                  <a:pt x="2811774" y="725639"/>
                  <a:pt x="2866336" y="711600"/>
                </a:cubicBezTo>
                <a:cubicBezTo>
                  <a:pt x="2978186" y="686074"/>
                  <a:pt x="3087306" y="711600"/>
                  <a:pt x="3171876" y="686074"/>
                </a:cubicBezTo>
                <a:cubicBezTo>
                  <a:pt x="3199156" y="686074"/>
                  <a:pt x="3199156" y="686074"/>
                  <a:pt x="3226437" y="711600"/>
                </a:cubicBezTo>
                <a:cubicBezTo>
                  <a:pt x="3253715" y="711600"/>
                  <a:pt x="3253715" y="711600"/>
                  <a:pt x="3280996" y="739678"/>
                </a:cubicBezTo>
                <a:cubicBezTo>
                  <a:pt x="3280996" y="765205"/>
                  <a:pt x="3253715" y="765205"/>
                  <a:pt x="3226437" y="765205"/>
                </a:cubicBezTo>
                <a:cubicBezTo>
                  <a:pt x="3114588" y="790732"/>
                  <a:pt x="3005467" y="790732"/>
                  <a:pt x="2923625" y="790732"/>
                </a:cubicBezTo>
                <a:cubicBezTo>
                  <a:pt x="2811774" y="816258"/>
                  <a:pt x="2702654" y="816258"/>
                  <a:pt x="2590808" y="841785"/>
                </a:cubicBezTo>
                <a:cubicBezTo>
                  <a:pt x="2590808" y="867311"/>
                  <a:pt x="2563524" y="841785"/>
                  <a:pt x="2536246" y="841785"/>
                </a:cubicBezTo>
                <a:lnTo>
                  <a:pt x="2539008" y="839201"/>
                </a:lnTo>
                <a:lnTo>
                  <a:pt x="2524542" y="840486"/>
                </a:lnTo>
                <a:cubicBezTo>
                  <a:pt x="2497011" y="867404"/>
                  <a:pt x="2497011" y="867404"/>
                  <a:pt x="2497011" y="867404"/>
                </a:cubicBezTo>
                <a:cubicBezTo>
                  <a:pt x="2439200" y="894325"/>
                  <a:pt x="2384140" y="921243"/>
                  <a:pt x="2356610" y="950851"/>
                </a:cubicBezTo>
                <a:cubicBezTo>
                  <a:pt x="2246494" y="1004691"/>
                  <a:pt x="2133576" y="1031609"/>
                  <a:pt x="2023474" y="1004691"/>
                </a:cubicBezTo>
                <a:cubicBezTo>
                  <a:pt x="1965670" y="1031609"/>
                  <a:pt x="1910617" y="1004691"/>
                  <a:pt x="1883090" y="1058527"/>
                </a:cubicBezTo>
                <a:cubicBezTo>
                  <a:pt x="1855564" y="1085448"/>
                  <a:pt x="1800514" y="1058527"/>
                  <a:pt x="1800514" y="1085448"/>
                </a:cubicBezTo>
                <a:cubicBezTo>
                  <a:pt x="1770234" y="1085448"/>
                  <a:pt x="1742710" y="1085448"/>
                  <a:pt x="1742710" y="1085448"/>
                </a:cubicBezTo>
                <a:cubicBezTo>
                  <a:pt x="1715184" y="1085448"/>
                  <a:pt x="1715184" y="1085448"/>
                  <a:pt x="1715184" y="1085448"/>
                </a:cubicBezTo>
                <a:cubicBezTo>
                  <a:pt x="1687658" y="1085448"/>
                  <a:pt x="1687658" y="1085448"/>
                  <a:pt x="1687658" y="1085448"/>
                </a:cubicBezTo>
                <a:cubicBezTo>
                  <a:pt x="1687658" y="1112366"/>
                  <a:pt x="1660131" y="1112366"/>
                  <a:pt x="1660131" y="1112366"/>
                </a:cubicBezTo>
                <a:lnTo>
                  <a:pt x="1654049" y="1112366"/>
                </a:lnTo>
                <a:lnTo>
                  <a:pt x="1632604" y="1112366"/>
                </a:lnTo>
                <a:lnTo>
                  <a:pt x="1616185" y="1100893"/>
                </a:lnTo>
                <a:lnTo>
                  <a:pt x="1616185" y="1112366"/>
                </a:lnTo>
                <a:lnTo>
                  <a:pt x="1605046" y="1112366"/>
                </a:lnTo>
                <a:lnTo>
                  <a:pt x="1606078" y="1095082"/>
                </a:lnTo>
                <a:lnTo>
                  <a:pt x="1597911" y="1107808"/>
                </a:lnTo>
                <a:cubicBezTo>
                  <a:pt x="1594523" y="1117893"/>
                  <a:pt x="1594523" y="1124619"/>
                  <a:pt x="1594523" y="1124619"/>
                </a:cubicBezTo>
                <a:cubicBezTo>
                  <a:pt x="1567406" y="1181099"/>
                  <a:pt x="1537580" y="1234892"/>
                  <a:pt x="1483346" y="1207995"/>
                </a:cubicBezTo>
                <a:lnTo>
                  <a:pt x="1443577" y="1198134"/>
                </a:lnTo>
                <a:lnTo>
                  <a:pt x="1441769" y="1198134"/>
                </a:lnTo>
                <a:lnTo>
                  <a:pt x="1402001" y="1207995"/>
                </a:lnTo>
                <a:lnTo>
                  <a:pt x="1395792" y="1206331"/>
                </a:lnTo>
                <a:lnTo>
                  <a:pt x="1385882" y="1202095"/>
                </a:lnTo>
                <a:lnTo>
                  <a:pt x="1383063" y="1200048"/>
                </a:lnTo>
                <a:lnTo>
                  <a:pt x="1378273" y="1194547"/>
                </a:lnTo>
                <a:cubicBezTo>
                  <a:pt x="1374884" y="1187823"/>
                  <a:pt x="1374884" y="1181099"/>
                  <a:pt x="1374884" y="1181099"/>
                </a:cubicBezTo>
                <a:cubicBezTo>
                  <a:pt x="1374884" y="1181099"/>
                  <a:pt x="1374884" y="1181099"/>
                  <a:pt x="1347767" y="1151515"/>
                </a:cubicBezTo>
                <a:lnTo>
                  <a:pt x="1353852" y="1142462"/>
                </a:lnTo>
                <a:lnTo>
                  <a:pt x="1347767" y="1145370"/>
                </a:lnTo>
                <a:cubicBezTo>
                  <a:pt x="1347767" y="1145370"/>
                  <a:pt x="1347767" y="1145370"/>
                  <a:pt x="1318180" y="1145370"/>
                </a:cubicBezTo>
                <a:cubicBezTo>
                  <a:pt x="1318180" y="1173629"/>
                  <a:pt x="1318180" y="1173629"/>
                  <a:pt x="1291287" y="1173629"/>
                </a:cubicBezTo>
                <a:lnTo>
                  <a:pt x="1286475" y="1173629"/>
                </a:lnTo>
                <a:lnTo>
                  <a:pt x="1240027" y="1173629"/>
                </a:lnTo>
                <a:lnTo>
                  <a:pt x="1232173" y="1183216"/>
                </a:lnTo>
                <a:cubicBezTo>
                  <a:pt x="1205056" y="1209853"/>
                  <a:pt x="1150825" y="1236490"/>
                  <a:pt x="1123708" y="1316397"/>
                </a:cubicBezTo>
                <a:cubicBezTo>
                  <a:pt x="1123708" y="1343034"/>
                  <a:pt x="1093882" y="1369671"/>
                  <a:pt x="1039648" y="1316397"/>
                </a:cubicBezTo>
                <a:cubicBezTo>
                  <a:pt x="1012534" y="1316397"/>
                  <a:pt x="985417" y="1289764"/>
                  <a:pt x="958303" y="1289764"/>
                </a:cubicBezTo>
                <a:cubicBezTo>
                  <a:pt x="958303" y="1289764"/>
                  <a:pt x="931186" y="1289764"/>
                  <a:pt x="931186" y="1263127"/>
                </a:cubicBezTo>
                <a:lnTo>
                  <a:pt x="958303" y="1236490"/>
                </a:lnTo>
                <a:cubicBezTo>
                  <a:pt x="1066765" y="1209853"/>
                  <a:pt x="1150825" y="1183216"/>
                  <a:pt x="1259287" y="1127281"/>
                </a:cubicBezTo>
                <a:lnTo>
                  <a:pt x="1258913" y="1130274"/>
                </a:lnTo>
                <a:lnTo>
                  <a:pt x="1264390" y="1119679"/>
                </a:lnTo>
                <a:cubicBezTo>
                  <a:pt x="1264390" y="1119679"/>
                  <a:pt x="1264390" y="1119679"/>
                  <a:pt x="1264390" y="1093986"/>
                </a:cubicBezTo>
                <a:lnTo>
                  <a:pt x="1290560" y="1093986"/>
                </a:lnTo>
                <a:lnTo>
                  <a:pt x="1270849" y="1083057"/>
                </a:lnTo>
                <a:cubicBezTo>
                  <a:pt x="1267447" y="1076448"/>
                  <a:pt x="1267447" y="1069843"/>
                  <a:pt x="1267447" y="1069843"/>
                </a:cubicBezTo>
                <a:cubicBezTo>
                  <a:pt x="1240219" y="1043417"/>
                  <a:pt x="1240219" y="1043417"/>
                  <a:pt x="1240219" y="1043417"/>
                </a:cubicBezTo>
                <a:lnTo>
                  <a:pt x="1241497" y="1032250"/>
                </a:lnTo>
                <a:lnTo>
                  <a:pt x="1232479" y="1038851"/>
                </a:lnTo>
                <a:lnTo>
                  <a:pt x="1205561" y="1038851"/>
                </a:lnTo>
                <a:lnTo>
                  <a:pt x="1198056" y="1033068"/>
                </a:lnTo>
                <a:lnTo>
                  <a:pt x="1198063" y="1033086"/>
                </a:lnTo>
                <a:cubicBezTo>
                  <a:pt x="1117914" y="1033086"/>
                  <a:pt x="1061811" y="1033086"/>
                  <a:pt x="1008381" y="1059512"/>
                </a:cubicBezTo>
                <a:cubicBezTo>
                  <a:pt x="954947" y="1085939"/>
                  <a:pt x="928232" y="1085939"/>
                  <a:pt x="872129" y="1112366"/>
                </a:cubicBezTo>
                <a:lnTo>
                  <a:pt x="845414" y="1112366"/>
                </a:lnTo>
                <a:cubicBezTo>
                  <a:pt x="845414" y="1085939"/>
                  <a:pt x="845414" y="1085939"/>
                  <a:pt x="872129" y="1085939"/>
                </a:cubicBezTo>
                <a:cubicBezTo>
                  <a:pt x="954947" y="1033086"/>
                  <a:pt x="1061811" y="980229"/>
                  <a:pt x="1171344" y="980229"/>
                </a:cubicBezTo>
                <a:lnTo>
                  <a:pt x="1178202" y="988709"/>
                </a:lnTo>
                <a:lnTo>
                  <a:pt x="1178643" y="987011"/>
                </a:lnTo>
                <a:cubicBezTo>
                  <a:pt x="1286315" y="932581"/>
                  <a:pt x="1396681" y="906663"/>
                  <a:pt x="1504353" y="906663"/>
                </a:cubicBezTo>
                <a:cubicBezTo>
                  <a:pt x="1490894" y="906663"/>
                  <a:pt x="1484164" y="913144"/>
                  <a:pt x="1477435" y="919624"/>
                </a:cubicBezTo>
                <a:lnTo>
                  <a:pt x="1462528" y="926798"/>
                </a:lnTo>
                <a:lnTo>
                  <a:pt x="1515217" y="908638"/>
                </a:lnTo>
                <a:cubicBezTo>
                  <a:pt x="1515217" y="908638"/>
                  <a:pt x="1515217" y="882208"/>
                  <a:pt x="1542445" y="882208"/>
                </a:cubicBezTo>
                <a:lnTo>
                  <a:pt x="1547142" y="886354"/>
                </a:lnTo>
                <a:lnTo>
                  <a:pt x="1546584" y="876941"/>
                </a:lnTo>
                <a:cubicBezTo>
                  <a:pt x="1631110" y="824429"/>
                  <a:pt x="1712910" y="798176"/>
                  <a:pt x="1824707" y="771920"/>
                </a:cubicBezTo>
                <a:lnTo>
                  <a:pt x="1831230" y="773027"/>
                </a:lnTo>
                <a:lnTo>
                  <a:pt x="1825632" y="761120"/>
                </a:lnTo>
                <a:cubicBezTo>
                  <a:pt x="1936207" y="733892"/>
                  <a:pt x="2077189" y="676714"/>
                  <a:pt x="2215462" y="622259"/>
                </a:cubicBezTo>
                <a:cubicBezTo>
                  <a:pt x="2245875" y="622259"/>
                  <a:pt x="2273522" y="595028"/>
                  <a:pt x="2301170" y="595028"/>
                </a:cubicBezTo>
                <a:lnTo>
                  <a:pt x="2328817" y="595028"/>
                </a:lnTo>
                <a:cubicBezTo>
                  <a:pt x="2384112" y="567801"/>
                  <a:pt x="2439407" y="540573"/>
                  <a:pt x="2469820" y="513345"/>
                </a:cubicBezTo>
                <a:cubicBezTo>
                  <a:pt x="2525115" y="513345"/>
                  <a:pt x="2580410" y="513345"/>
                  <a:pt x="2608054" y="483395"/>
                </a:cubicBezTo>
                <a:cubicBezTo>
                  <a:pt x="2749056" y="456164"/>
                  <a:pt x="2859646" y="401709"/>
                  <a:pt x="3000649" y="401709"/>
                </a:cubicBezTo>
                <a:cubicBezTo>
                  <a:pt x="3169295" y="374482"/>
                  <a:pt x="3307533" y="320026"/>
                  <a:pt x="3448532" y="292799"/>
                </a:cubicBezTo>
                <a:lnTo>
                  <a:pt x="3547663" y="282906"/>
                </a:lnTo>
                <a:lnTo>
                  <a:pt x="3455421" y="279906"/>
                </a:lnTo>
                <a:cubicBezTo>
                  <a:pt x="3619634" y="250838"/>
                  <a:pt x="3786572" y="224411"/>
                  <a:pt x="3953514" y="197984"/>
                </a:cubicBezTo>
                <a:cubicBezTo>
                  <a:pt x="4090350" y="171554"/>
                  <a:pt x="4202556" y="171554"/>
                  <a:pt x="4312025" y="171554"/>
                </a:cubicBezTo>
                <a:lnTo>
                  <a:pt x="4324900" y="190686"/>
                </a:lnTo>
                <a:lnTo>
                  <a:pt x="4328472" y="171148"/>
                </a:lnTo>
                <a:cubicBezTo>
                  <a:pt x="4469636" y="144800"/>
                  <a:pt x="4580354" y="118451"/>
                  <a:pt x="4721516" y="118451"/>
                </a:cubicBezTo>
                <a:cubicBezTo>
                  <a:pt x="4862683" y="92099"/>
                  <a:pt x="4973397" y="92099"/>
                  <a:pt x="5114563" y="92099"/>
                </a:cubicBezTo>
                <a:cubicBezTo>
                  <a:pt x="5225307" y="92099"/>
                  <a:pt x="5338797" y="92099"/>
                  <a:pt x="5449522" y="92099"/>
                </a:cubicBezTo>
                <a:cubicBezTo>
                  <a:pt x="5618368" y="65750"/>
                  <a:pt x="5787235" y="65750"/>
                  <a:pt x="5983533" y="65750"/>
                </a:cubicBezTo>
                <a:cubicBezTo>
                  <a:pt x="6149610" y="36765"/>
                  <a:pt x="6346256" y="36765"/>
                  <a:pt x="6542739" y="36765"/>
                </a:cubicBezTo>
                <a:lnTo>
                  <a:pt x="6570461" y="36765"/>
                </a:lnTo>
                <a:cubicBezTo>
                  <a:pt x="6570461" y="65750"/>
                  <a:pt x="6542739" y="65750"/>
                  <a:pt x="6542739" y="65750"/>
                </a:cubicBezTo>
                <a:cubicBezTo>
                  <a:pt x="6515027" y="65750"/>
                  <a:pt x="6515027" y="65750"/>
                  <a:pt x="6515027" y="65750"/>
                </a:cubicBezTo>
                <a:cubicBezTo>
                  <a:pt x="6515027" y="92099"/>
                  <a:pt x="6542739" y="92099"/>
                  <a:pt x="6570461" y="92099"/>
                </a:cubicBezTo>
                <a:lnTo>
                  <a:pt x="6594151" y="92099"/>
                </a:lnTo>
                <a:lnTo>
                  <a:pt x="6628457" y="84722"/>
                </a:lnTo>
                <a:cubicBezTo>
                  <a:pt x="6741645" y="84722"/>
                  <a:pt x="6852057" y="84722"/>
                  <a:pt x="6935038" y="84722"/>
                </a:cubicBezTo>
                <a:cubicBezTo>
                  <a:pt x="7075814" y="84722"/>
                  <a:pt x="7216678" y="84722"/>
                  <a:pt x="7354818" y="84722"/>
                </a:cubicBezTo>
                <a:cubicBezTo>
                  <a:pt x="7440459" y="84722"/>
                  <a:pt x="7523341" y="84722"/>
                  <a:pt x="7606222" y="84722"/>
                </a:cubicBezTo>
                <a:lnTo>
                  <a:pt x="7625638" y="84722"/>
                </a:lnTo>
                <a:lnTo>
                  <a:pt x="7621300" y="84309"/>
                </a:lnTo>
                <a:cubicBezTo>
                  <a:pt x="7674940" y="60971"/>
                  <a:pt x="7751563" y="84309"/>
                  <a:pt x="7802648" y="84309"/>
                </a:cubicBezTo>
                <a:lnTo>
                  <a:pt x="7798409" y="84722"/>
                </a:lnTo>
                <a:lnTo>
                  <a:pt x="7802375" y="84722"/>
                </a:lnTo>
                <a:cubicBezTo>
                  <a:pt x="7860391" y="84722"/>
                  <a:pt x="7888021" y="84722"/>
                  <a:pt x="7915647" y="84722"/>
                </a:cubicBezTo>
                <a:lnTo>
                  <a:pt x="7978337" y="84722"/>
                </a:lnTo>
                <a:lnTo>
                  <a:pt x="7926768" y="81391"/>
                </a:lnTo>
                <a:cubicBezTo>
                  <a:pt x="7899309" y="55135"/>
                  <a:pt x="7871843" y="55135"/>
                  <a:pt x="7841633" y="55135"/>
                </a:cubicBezTo>
                <a:cubicBezTo>
                  <a:pt x="7704314" y="55135"/>
                  <a:pt x="7591713" y="26256"/>
                  <a:pt x="7481860" y="55135"/>
                </a:cubicBezTo>
                <a:cubicBezTo>
                  <a:pt x="7396726" y="55135"/>
                  <a:pt x="7314339" y="55135"/>
                  <a:pt x="7231944" y="55135"/>
                </a:cubicBezTo>
                <a:cubicBezTo>
                  <a:pt x="7231944" y="55135"/>
                  <a:pt x="7231944" y="26256"/>
                  <a:pt x="7204478" y="26256"/>
                </a:cubicBezTo>
                <a:cubicBezTo>
                  <a:pt x="7204478" y="0"/>
                  <a:pt x="7231944" y="0"/>
                  <a:pt x="72319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18037507" y="1488077"/>
            <a:ext cx="1828800" cy="18288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815082" y="1488077"/>
            <a:ext cx="1828800" cy="18288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8037507" y="6858000"/>
            <a:ext cx="1828800" cy="18288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11815082" y="6858000"/>
            <a:ext cx="1828800" cy="18288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lients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66847" y="4213101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396240" y="4213101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760861" y="4213101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084877" y="4213101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66847" y="6806142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96240" y="6806142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760861" y="6806142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8084877" y="6806142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66847" y="942564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396240" y="942564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760861" y="942564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084877" y="942564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130041" y="4472695"/>
            <a:ext cx="9326880" cy="521208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866810" y="4472695"/>
            <a:ext cx="9326880" cy="521208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57506" y="5393605"/>
            <a:ext cx="8923728" cy="565280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983064" y="5393605"/>
            <a:ext cx="8923728" cy="565280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81486" y="3117920"/>
            <a:ext cx="4451428" cy="781657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736653" y="3117920"/>
            <a:ext cx="4451428" cy="781657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 userDrawn="1"/>
        </p:nvSpPr>
        <p:spPr>
          <a:xfrm rot="16200000">
            <a:off x="22156602" y="663646"/>
            <a:ext cx="607738" cy="52391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  <a:endParaRPr lang="id-ID" sz="1800" b="0" i="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916" r:id="rId2"/>
    <p:sldLayoutId id="2147483917" r:id="rId3"/>
    <p:sldLayoutId id="2147483929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  <p:sldLayoutId id="2147483954" r:id="rId19"/>
    <p:sldLayoutId id="2147483918" r:id="rId20"/>
    <p:sldLayoutId id="2147483919" r:id="rId21"/>
    <p:sldLayoutId id="2147483922" r:id="rId22"/>
    <p:sldLayoutId id="2147483968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5" r:id="rId30"/>
    <p:sldLayoutId id="2147483956" r:id="rId31"/>
    <p:sldLayoutId id="2147483957" r:id="rId32"/>
    <p:sldLayoutId id="2147483958" r:id="rId33"/>
    <p:sldLayoutId id="2147483959" r:id="rId34"/>
    <p:sldLayoutId id="2147483960" r:id="rId35"/>
    <p:sldLayoutId id="2147483961" r:id="rId36"/>
    <p:sldLayoutId id="2147483962" r:id="rId37"/>
    <p:sldLayoutId id="2147483963" r:id="rId38"/>
    <p:sldLayoutId id="2147483964" r:id="rId39"/>
    <p:sldLayoutId id="2147483965" r:id="rId40"/>
    <p:sldLayoutId id="2147483966" r:id="rId41"/>
    <p:sldLayoutId id="2147483925" r:id="rId42"/>
    <p:sldLayoutId id="2147483926" r:id="rId43"/>
    <p:sldLayoutId id="2147483969" r:id="rId44"/>
    <p:sldLayoutId id="2147483972" r:id="rId45"/>
    <p:sldLayoutId id="2147483973" r:id="rId4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24377650" cy="13716000"/>
          </a:xfrm>
        </p:spPr>
      </p:pic>
      <p:grpSp>
        <p:nvGrpSpPr>
          <p:cNvPr id="11" name="Group 10"/>
          <p:cNvGrpSpPr/>
          <p:nvPr/>
        </p:nvGrpSpPr>
        <p:grpSpPr>
          <a:xfrm>
            <a:off x="8992168" y="3520561"/>
            <a:ext cx="6126514" cy="1323439"/>
            <a:chOff x="4383584" y="9960593"/>
            <a:chExt cx="6126514" cy="1323439"/>
          </a:xfrm>
        </p:grpSpPr>
        <p:sp>
          <p:nvSpPr>
            <p:cNvPr id="12" name="Rectangle 11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80572" y="9960593"/>
              <a:ext cx="459933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J</a:t>
              </a:r>
              <a:r>
                <a:rPr lang="en-US" sz="4400" b="1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UST</a:t>
              </a:r>
              <a:r>
                <a:rPr lang="en-US" sz="6000" b="1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M</a:t>
              </a:r>
              <a:r>
                <a:rPr lang="en-US" sz="4400" b="1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E </a:t>
              </a:r>
              <a:r>
                <a:rPr lang="en-US" sz="8000" b="1" dirty="0" smtClean="0">
                  <a:solidFill>
                    <a:schemeClr val="tx2"/>
                  </a:solidFill>
                  <a:latin typeface="French Script MT" panose="03020402040607040605" pitchFamily="66" charset="0"/>
                  <a:ea typeface="Karla" pitchFamily="2" charset="0"/>
                  <a:cs typeface="Amiri" panose="00000500000000000000" pitchFamily="2" charset="-78"/>
                </a:rPr>
                <a:t>&amp;</a:t>
              </a:r>
              <a:r>
                <a:rPr lang="en-US" sz="4400" b="1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 </a:t>
              </a:r>
              <a:r>
                <a:rPr lang="en-US" sz="6000" b="1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C</a:t>
              </a:r>
              <a:r>
                <a:rPr lang="en-US" sz="4400" b="1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o. </a:t>
              </a:r>
              <a:endParaRPr lang="en-US" sz="4400" b="1" dirty="0">
                <a:solidFill>
                  <a:schemeClr val="tx2"/>
                </a:solidFill>
                <a:latin typeface="Karla" pitchFamily="2" charset="0"/>
                <a:ea typeface="Karla" pitchFamily="2" charset="0"/>
                <a:cs typeface="Amiri" panose="00000500000000000000" pitchFamily="2" charset="-78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84434" y="8285500"/>
            <a:ext cx="174126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charset="0"/>
                <a:ea typeface="Montserrat Light" charset="0"/>
                <a:cs typeface="Montserrat Light" charset="0"/>
              </a:rPr>
              <a:t>A </a:t>
            </a:r>
            <a:r>
              <a:rPr lang="en-US" sz="8000" b="1" spc="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charset="0"/>
                <a:ea typeface="Montserrat Light" charset="0"/>
                <a:cs typeface="Montserrat Light" charset="0"/>
              </a:rPr>
              <a:t>Shopify</a:t>
            </a:r>
            <a:r>
              <a:rPr lang="en-US" sz="8000" spc="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charset="0"/>
                <a:ea typeface="Montserrat Light" charset="0"/>
                <a:cs typeface="Montserrat Light" charset="0"/>
              </a:rPr>
              <a:t> Alternative for the </a:t>
            </a:r>
          </a:p>
          <a:p>
            <a:pPr algn="ctr"/>
            <a:r>
              <a:rPr lang="en-US" sz="8000" spc="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charset="0"/>
                <a:ea typeface="Montserrat Light" charset="0"/>
                <a:cs typeface="Montserrat Light" charset="0"/>
              </a:rPr>
              <a:t>African &amp; Asian</a:t>
            </a:r>
          </a:p>
          <a:p>
            <a:pPr algn="ctr"/>
            <a:r>
              <a:rPr lang="en-US" sz="8000" spc="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charset="0"/>
                <a:ea typeface="Montserrat Light" charset="0"/>
                <a:cs typeface="Montserrat Light" charset="0"/>
              </a:rPr>
              <a:t> Markets</a:t>
            </a:r>
            <a:endParaRPr lang="en-US" sz="8000" spc="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-3" y="1"/>
            <a:ext cx="24377653" cy="13740314"/>
            <a:chOff x="530755" y="958315"/>
            <a:chExt cx="21065490" cy="11873433"/>
          </a:xfrm>
        </p:grpSpPr>
        <p:grpSp>
          <p:nvGrpSpPr>
            <p:cNvPr id="5" name="Group 4"/>
            <p:cNvGrpSpPr/>
            <p:nvPr/>
          </p:nvGrpSpPr>
          <p:grpSpPr>
            <a:xfrm>
              <a:off x="16292304" y="8212336"/>
              <a:ext cx="5303941" cy="4619412"/>
              <a:chOff x="14118782" y="8423688"/>
              <a:chExt cx="6417769" cy="5589488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14947062" y="8423688"/>
                <a:ext cx="5589489" cy="5589488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14118782" y="9227009"/>
                <a:ext cx="4760744" cy="4760743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 rot="16200000" flipH="1">
              <a:off x="284949" y="1204121"/>
              <a:ext cx="5554458" cy="5062846"/>
              <a:chOff x="12773246" y="5630324"/>
              <a:chExt cx="6979734" cy="6126043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16200000">
                <a:off x="15849934" y="5630326"/>
                <a:ext cx="3903047" cy="3903045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16200000">
                <a:off x="12773246" y="5630324"/>
                <a:ext cx="6126043" cy="6126043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/>
        </p:nvGrpSpPr>
        <p:grpSpPr>
          <a:xfrm>
            <a:off x="4252554" y="5816992"/>
            <a:ext cx="14779366" cy="2366223"/>
            <a:chOff x="5180092" y="5149590"/>
            <a:chExt cx="14779366" cy="2366223"/>
          </a:xfrm>
        </p:grpSpPr>
        <p:sp>
          <p:nvSpPr>
            <p:cNvPr id="10" name="TextBox 9"/>
            <p:cNvSpPr txBox="1"/>
            <p:nvPr/>
          </p:nvSpPr>
          <p:spPr>
            <a:xfrm>
              <a:off x="5180092" y="5299822"/>
              <a:ext cx="1477936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8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anga" panose="00000500000000000000" pitchFamily="2" charset="-78"/>
                  <a:ea typeface="Montserrat Semi" charset="0"/>
                  <a:cs typeface="Changa" panose="00000500000000000000" pitchFamily="2" charset="-78"/>
                </a:rPr>
                <a:t>.SHOP</a:t>
              </a:r>
              <a:endParaRPr lang="en-US" sz="13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nga" panose="00000500000000000000" pitchFamily="2" charset="-78"/>
                <a:ea typeface="Montserrat Semi" charset="0"/>
                <a:cs typeface="Changa" panose="00000500000000000000" pitchFamily="2" charset="-78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4940580" y="5149590"/>
              <a:ext cx="95090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b="1" dirty="0">
                  <a:solidFill>
                    <a:schemeClr val="tx2"/>
                  </a:solidFill>
                  <a:latin typeface="Montserrat" panose="00000500000000000000" pitchFamily="2" charset="0"/>
                </a:rPr>
                <a:t>™</a:t>
              </a:r>
              <a:endParaRPr lang="en-US" sz="6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reeform 52"/>
          <p:cNvSpPr>
            <a:spLocks noChangeArrowheads="1"/>
          </p:cNvSpPr>
          <p:nvPr/>
        </p:nvSpPr>
        <p:spPr bwMode="auto">
          <a:xfrm>
            <a:off x="410528" y="8075105"/>
            <a:ext cx="67866" cy="117814"/>
          </a:xfrm>
          <a:custGeom>
            <a:avLst/>
            <a:gdLst>
              <a:gd name="T0" fmla="*/ 36 w 149"/>
              <a:gd name="T1" fmla="*/ 19 h 261"/>
              <a:gd name="T2" fmla="*/ 36 w 149"/>
              <a:gd name="T3" fmla="*/ 19 h 261"/>
              <a:gd name="T4" fmla="*/ 0 w 149"/>
              <a:gd name="T5" fmla="*/ 148 h 261"/>
              <a:gd name="T6" fmla="*/ 111 w 149"/>
              <a:gd name="T7" fmla="*/ 204 h 261"/>
              <a:gd name="T8" fmla="*/ 74 w 149"/>
              <a:gd name="T9" fmla="*/ 93 h 261"/>
              <a:gd name="T10" fmla="*/ 36 w 149"/>
              <a:gd name="T11" fmla="*/ 19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9" h="261">
                <a:moveTo>
                  <a:pt x="36" y="19"/>
                </a:moveTo>
                <a:lnTo>
                  <a:pt x="36" y="19"/>
                </a:lnTo>
                <a:cubicBezTo>
                  <a:pt x="36" y="19"/>
                  <a:pt x="0" y="111"/>
                  <a:pt x="0" y="148"/>
                </a:cubicBezTo>
                <a:cubicBezTo>
                  <a:pt x="0" y="185"/>
                  <a:pt x="74" y="260"/>
                  <a:pt x="111" y="204"/>
                </a:cubicBezTo>
                <a:cubicBezTo>
                  <a:pt x="148" y="130"/>
                  <a:pt x="74" y="93"/>
                  <a:pt x="74" y="93"/>
                </a:cubicBezTo>
                <a:cubicBezTo>
                  <a:pt x="74" y="93"/>
                  <a:pt x="74" y="0"/>
                  <a:pt x="36" y="19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chemeClr val="bg2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26325" y="1264579"/>
            <a:ext cx="133837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i="1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“TEMPORAL” </a:t>
            </a:r>
            <a:r>
              <a:rPr lang="en-US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TARGETS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9" t="37989" r="35858" b="38138"/>
          <a:stretch/>
        </p:blipFill>
        <p:spPr>
          <a:xfrm>
            <a:off x="801924" y="5403999"/>
            <a:ext cx="10689035" cy="4830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221" y="5229272"/>
            <a:ext cx="11174599" cy="4388358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6" name="TextBox 5"/>
          <p:cNvSpPr txBox="1"/>
          <p:nvPr/>
        </p:nvSpPr>
        <p:spPr>
          <a:xfrm>
            <a:off x="14866254" y="10348871"/>
            <a:ext cx="58785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DECEMBER 2018</a:t>
            </a:r>
            <a:endParaRPr lang="en-US" sz="6000" dirty="0">
              <a:solidFill>
                <a:schemeClr val="tx2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07175" y="10344365"/>
            <a:ext cx="5230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OCTOBER 2018</a:t>
            </a:r>
            <a:endParaRPr lang="en-US" sz="6000" dirty="0">
              <a:solidFill>
                <a:schemeClr val="tx2"/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50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629772" y="10301940"/>
            <a:ext cx="4350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CASH ON DELIVERY</a:t>
            </a:r>
            <a:endParaRPr lang="en-US" b="1" dirty="0">
              <a:solidFill>
                <a:schemeClr val="tx2"/>
              </a:solidFill>
              <a:latin typeface="Karla" pitchFamily="2" charset="0"/>
              <a:ea typeface="Karla" pitchFamily="2" charset="0"/>
              <a:cs typeface="Montserrat Sem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9965" y="10301940"/>
            <a:ext cx="2828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2CHECKOUT</a:t>
            </a:r>
            <a:endParaRPr lang="en-US" b="1" dirty="0">
              <a:solidFill>
                <a:schemeClr val="tx2"/>
              </a:solidFill>
              <a:latin typeface="Karla" pitchFamily="2" charset="0"/>
              <a:ea typeface="Karla" pitchFamily="2" charset="0"/>
              <a:cs typeface="Montserrat Sem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12590" y="10301940"/>
            <a:ext cx="298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tx2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WeCHAT</a:t>
            </a:r>
            <a:r>
              <a:rPr lang="en-US" b="1" dirty="0" smtClean="0">
                <a:solidFill>
                  <a:schemeClr val="tx2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 PAY</a:t>
            </a:r>
            <a:endParaRPr lang="en-US" b="1" dirty="0">
              <a:solidFill>
                <a:schemeClr val="tx2"/>
              </a:solidFill>
              <a:latin typeface="Karla" pitchFamily="2" charset="0"/>
              <a:ea typeface="Karla" pitchFamily="2" charset="0"/>
              <a:cs typeface="Montserrat Sem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962976" y="10301940"/>
            <a:ext cx="1677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ALIPAY</a:t>
            </a:r>
            <a:endParaRPr lang="en-US" b="1" dirty="0">
              <a:solidFill>
                <a:schemeClr val="tx2"/>
              </a:solidFill>
              <a:latin typeface="Karla" pitchFamily="2" charset="0"/>
              <a:ea typeface="Karla" pitchFamily="2" charset="0"/>
              <a:cs typeface="Montserrat Semi" charset="0"/>
            </a:endParaRPr>
          </a:p>
        </p:txBody>
      </p:sp>
      <p:sp>
        <p:nvSpPr>
          <p:cNvPr id="24" name="Hexagon 23"/>
          <p:cNvSpPr/>
          <p:nvPr/>
        </p:nvSpPr>
        <p:spPr>
          <a:xfrm rot="16200000">
            <a:off x="7555264" y="5476233"/>
            <a:ext cx="4497415" cy="387708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 rot="16200000">
            <a:off x="12497123" y="5476233"/>
            <a:ext cx="4497415" cy="387708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16200000">
            <a:off x="17474152" y="5476233"/>
            <a:ext cx="4497415" cy="387708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 rot="16200000">
            <a:off x="2613404" y="5476233"/>
            <a:ext cx="4497415" cy="387708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r="6901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0" t="-9981" r="-3000" b="-9981"/>
          <a:stretch/>
        </p:blipFill>
        <p:spPr>
          <a:noFill/>
        </p:spPr>
      </p:pic>
      <p:pic>
        <p:nvPicPr>
          <p:cNvPr id="28" name="Picture Placeholder 27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r="6901"/>
          <a:stretch>
            <a:fillRect/>
          </a:stretch>
        </p:blipFill>
        <p:spPr/>
      </p:pic>
      <p:sp>
        <p:nvSpPr>
          <p:cNvPr id="20" name="TextBox 19"/>
          <p:cNvSpPr txBox="1"/>
          <p:nvPr/>
        </p:nvSpPr>
        <p:spPr>
          <a:xfrm>
            <a:off x="5982373" y="1264579"/>
            <a:ext cx="124716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PAYMENT METHODS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r="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836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639591" y="1264579"/>
            <a:ext cx="17157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THIRD PARTY APPLICATIONS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32" y="4061011"/>
            <a:ext cx="12418180" cy="691179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3146193" y="10972801"/>
            <a:ext cx="55130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Illustration by Kim Rosen</a:t>
            </a:r>
          </a:p>
        </p:txBody>
      </p:sp>
    </p:spTree>
    <p:extLst>
      <p:ext uri="{BB962C8B-B14F-4D97-AF65-F5344CB8AC3E}">
        <p14:creationId xmlns:p14="http://schemas.microsoft.com/office/powerpoint/2010/main" val="6761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exagon 11"/>
          <p:cNvSpPr/>
          <p:nvPr/>
        </p:nvSpPr>
        <p:spPr>
          <a:xfrm rot="16200000">
            <a:off x="6358574" y="1327036"/>
            <a:ext cx="11812900" cy="10183538"/>
          </a:xfrm>
          <a:prstGeom prst="hexagon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37967" y="3044532"/>
            <a:ext cx="5654112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96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Montserrat Semi" charset="0"/>
                <a:cs typeface="Montserrat Semi" charset="0"/>
              </a:rPr>
              <a:t>LET’S</a:t>
            </a:r>
          </a:p>
          <a:p>
            <a:pPr algn="ctr">
              <a:lnSpc>
                <a:spcPct val="150000"/>
              </a:lnSpc>
            </a:pPr>
            <a:r>
              <a:rPr lang="fr-FR" sz="96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Montserrat Semi" charset="0"/>
                <a:cs typeface="Montserrat Semi" charset="0"/>
              </a:rPr>
              <a:t>TALK</a:t>
            </a:r>
          </a:p>
          <a:p>
            <a:pPr algn="ctr">
              <a:lnSpc>
                <a:spcPct val="150000"/>
              </a:lnSpc>
            </a:pPr>
            <a:r>
              <a:rPr lang="fr-FR" sz="96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Montserrat Semi" charset="0"/>
                <a:cs typeface="Montserrat Semi" charset="0"/>
              </a:rPr>
              <a:t>MONEY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201767" y="10448998"/>
            <a:ext cx="6126514" cy="1212098"/>
            <a:chOff x="4383584" y="10004876"/>
            <a:chExt cx="6126514" cy="1212098"/>
          </a:xfrm>
          <a:solidFill>
            <a:schemeClr val="bg2"/>
          </a:solidFill>
        </p:grpSpPr>
        <p:sp>
          <p:nvSpPr>
            <p:cNvPr id="2" name="Rectangle 1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solidFill>
              <a:schemeClr val="bg2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2237" y="10058664"/>
              <a:ext cx="3889206" cy="110799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J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UST</a:t>
              </a:r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M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E </a:t>
              </a:r>
              <a:r>
                <a:rPr lang="en-US" sz="6600" b="1" dirty="0">
                  <a:solidFill>
                    <a:srgbClr val="000000"/>
                  </a:solidFill>
                  <a:latin typeface="French Script MT" panose="03020402040607040605" pitchFamily="66" charset="0"/>
                  <a:ea typeface="Karla" pitchFamily="2" charset="0"/>
                  <a:cs typeface="Amiri" panose="00000500000000000000" pitchFamily="2" charset="-78"/>
                </a:rPr>
                <a:t>&amp;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 </a:t>
              </a:r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C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o.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8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 flipH="1">
            <a:off x="3480868" y="4206583"/>
            <a:ext cx="40395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7</a:t>
            </a:r>
            <a:endParaRPr lang="en-US" sz="138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3480868" y="6322255"/>
            <a:ext cx="403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DEVELOPERS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5962812" y="3671675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8085526" y="4206583"/>
            <a:ext cx="40395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8</a:t>
            </a:r>
            <a:endParaRPr lang="en-US" sz="138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8085526" y="6322255"/>
            <a:ext cx="403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DESIGNERS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10469501" y="3671675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  <a:endParaRPr lang="en-US" sz="23900" spc="300" dirty="0" smtClean="0">
              <a:solidFill>
                <a:schemeClr val="tx1">
                  <a:lumMod val="40000"/>
                  <a:lumOff val="60000"/>
                </a:schemeClr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2363616" y="4206583"/>
            <a:ext cx="40395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3</a:t>
            </a:r>
            <a:endParaRPr lang="en-US" sz="138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flipH="1">
            <a:off x="12363616" y="6322255"/>
            <a:ext cx="4039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DB/SYS</a:t>
            </a:r>
          </a:p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ADMINS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14388364" y="3671675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  <a:endParaRPr lang="en-US" sz="23900" spc="300" dirty="0" smtClean="0">
              <a:solidFill>
                <a:schemeClr val="tx1">
                  <a:lumMod val="40000"/>
                  <a:lumOff val="60000"/>
                </a:schemeClr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16902961" y="4206583"/>
            <a:ext cx="40395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i="1" spc="300" dirty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2</a:t>
            </a:r>
            <a:endParaRPr lang="en-US" sz="138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5175" y="1264579"/>
            <a:ext cx="107660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THE WORKFORCE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16593195" y="6322255"/>
            <a:ext cx="4653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i="1" dirty="0" smtClean="0">
                <a:latin typeface="Lato Light" charset="0"/>
                <a:ea typeface="Lato Light" charset="0"/>
                <a:cs typeface="Lato Light" charset="0"/>
              </a:rPr>
              <a:t>NETWORK/CLOUD</a:t>
            </a:r>
          </a:p>
          <a:p>
            <a:pPr algn="ctr"/>
            <a:r>
              <a:rPr lang="fr-FR" sz="3200" i="1" dirty="0" smtClean="0">
                <a:latin typeface="Lato Light" charset="0"/>
                <a:ea typeface="Lato Light" charset="0"/>
                <a:cs typeface="Lato Light" charset="0"/>
              </a:rPr>
              <a:t>ENGINEERS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3171104" y="8366917"/>
            <a:ext cx="40395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6</a:t>
            </a:r>
            <a:endParaRPr lang="en-US" sz="138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3171104" y="10482589"/>
            <a:ext cx="4039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CONTENT</a:t>
            </a:r>
          </a:p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EDITORS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5653048" y="7832009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7775762" y="8366917"/>
            <a:ext cx="40395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4</a:t>
            </a:r>
            <a:endParaRPr lang="en-US" sz="138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7775762" y="10482589"/>
            <a:ext cx="403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LAWYERS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10159737" y="7832009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  <a:endParaRPr lang="en-US" sz="23900" spc="300" dirty="0" smtClean="0">
              <a:solidFill>
                <a:schemeClr val="tx1">
                  <a:lumMod val="40000"/>
                  <a:lumOff val="60000"/>
                </a:schemeClr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12053852" y="8366917"/>
            <a:ext cx="40395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5</a:t>
            </a:r>
            <a:endParaRPr lang="en-US" sz="138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12053852" y="10482589"/>
            <a:ext cx="4039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MARKETING</a:t>
            </a:r>
          </a:p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MANAGERS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flipH="1">
            <a:off x="14078600" y="7832009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  <a:endParaRPr lang="en-US" sz="23900" spc="300" dirty="0" smtClean="0">
              <a:solidFill>
                <a:schemeClr val="tx1">
                  <a:lumMod val="40000"/>
                  <a:lumOff val="60000"/>
                </a:schemeClr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16593197" y="8366917"/>
            <a:ext cx="40395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1</a:t>
            </a:r>
            <a:endParaRPr lang="en-US" sz="138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16593197" y="10482589"/>
            <a:ext cx="4039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i="1" dirty="0" smtClean="0">
                <a:latin typeface="Lato Light" charset="0"/>
                <a:ea typeface="Lato Light" charset="0"/>
                <a:cs typeface="Lato Light" charset="0"/>
              </a:rPr>
              <a:t>PROJECT</a:t>
            </a:r>
          </a:p>
          <a:p>
            <a:pPr algn="ctr"/>
            <a:r>
              <a:rPr lang="fr-FR" sz="3200" i="1" dirty="0" smtClean="0">
                <a:latin typeface="Lato Light" charset="0"/>
                <a:ea typeface="Lato Light" charset="0"/>
                <a:cs typeface="Lato Light" charset="0"/>
              </a:rPr>
              <a:t>MANAGER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 flipH="1">
            <a:off x="3480868" y="4206583"/>
            <a:ext cx="40395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120k</a:t>
            </a:r>
            <a:endParaRPr lang="en-US" sz="115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3480868" y="6322255"/>
            <a:ext cx="403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DEVELOPER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5962812" y="3671675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8085526" y="4206583"/>
            <a:ext cx="40395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65k</a:t>
            </a:r>
            <a:endParaRPr lang="en-US" sz="115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8085526" y="6322255"/>
            <a:ext cx="403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DESIGNER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10469501" y="3671675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  <a:endParaRPr lang="en-US" sz="23900" spc="300" dirty="0" smtClean="0">
              <a:solidFill>
                <a:schemeClr val="tx1">
                  <a:lumMod val="40000"/>
                  <a:lumOff val="60000"/>
                </a:schemeClr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2363616" y="4206583"/>
            <a:ext cx="40395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70k</a:t>
            </a:r>
            <a:endParaRPr lang="en-US" sz="115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flipH="1">
            <a:off x="12363616" y="6322255"/>
            <a:ext cx="4039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DB/SYS</a:t>
            </a:r>
          </a:p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ADMIN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14388364" y="3671675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  <a:endParaRPr lang="en-US" sz="23900" spc="300" dirty="0" smtClean="0">
              <a:solidFill>
                <a:schemeClr val="tx1">
                  <a:lumMod val="40000"/>
                  <a:lumOff val="60000"/>
                </a:schemeClr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16902961" y="4206583"/>
            <a:ext cx="40395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75k</a:t>
            </a:r>
            <a:endParaRPr lang="en-US" sz="115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55354" y="1264579"/>
            <a:ext cx="97257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ANNUAL COSTS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16593195" y="6322255"/>
            <a:ext cx="4653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i="1" dirty="0" smtClean="0">
                <a:latin typeface="Lato Light" charset="0"/>
                <a:ea typeface="Lato Light" charset="0"/>
                <a:cs typeface="Lato Light" charset="0"/>
              </a:rPr>
              <a:t>NETWORK/CLOUD</a:t>
            </a:r>
          </a:p>
          <a:p>
            <a:pPr algn="ctr"/>
            <a:r>
              <a:rPr lang="fr-FR" sz="3200" i="1" dirty="0" smtClean="0">
                <a:latin typeface="Lato Light" charset="0"/>
                <a:ea typeface="Lato Light" charset="0"/>
                <a:cs typeface="Lato Light" charset="0"/>
              </a:rPr>
              <a:t>ENGINEER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3171104" y="8366917"/>
            <a:ext cx="40395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30k</a:t>
            </a:r>
            <a:endParaRPr lang="en-US" sz="115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3171104" y="10482589"/>
            <a:ext cx="4039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CONTENT</a:t>
            </a:r>
          </a:p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EDITOR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5653048" y="7832009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7775762" y="8366917"/>
            <a:ext cx="40395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115k</a:t>
            </a:r>
            <a:endParaRPr lang="en-US" sz="115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7775762" y="10482589"/>
            <a:ext cx="403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LAWYER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10159737" y="7832009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  <a:endParaRPr lang="en-US" sz="23900" spc="300" dirty="0" smtClean="0">
              <a:solidFill>
                <a:schemeClr val="tx1">
                  <a:lumMod val="40000"/>
                  <a:lumOff val="60000"/>
                </a:schemeClr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12188322" y="8366917"/>
            <a:ext cx="40395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125k</a:t>
            </a:r>
            <a:endParaRPr lang="en-US" sz="115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12053852" y="10482589"/>
            <a:ext cx="4039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MARKETING</a:t>
            </a:r>
          </a:p>
          <a:p>
            <a:pPr algn="ctr"/>
            <a:r>
              <a:rPr lang="en-US" sz="3200" i="1" dirty="0" smtClean="0">
                <a:latin typeface="Lato Light" charset="0"/>
                <a:ea typeface="Lato Light" charset="0"/>
                <a:cs typeface="Lato Light" charset="0"/>
              </a:rPr>
              <a:t>MANAGER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flipH="1">
            <a:off x="14078600" y="7832009"/>
            <a:ext cx="40395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spc="300" smtClean="0">
                <a:solidFill>
                  <a:schemeClr val="tx1">
                    <a:lumMod val="40000"/>
                    <a:lumOff val="60000"/>
                  </a:schemeClr>
                </a:solidFill>
                <a:latin typeface="Lato Hairline" charset="0"/>
                <a:ea typeface="Lato Hairline" charset="0"/>
                <a:cs typeface="Lato Hairline" charset="0"/>
              </a:rPr>
              <a:t>/</a:t>
            </a:r>
            <a:endParaRPr lang="en-US" sz="23900" spc="300" dirty="0" smtClean="0">
              <a:solidFill>
                <a:schemeClr val="tx1">
                  <a:lumMod val="40000"/>
                  <a:lumOff val="60000"/>
                </a:schemeClr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16593197" y="8366917"/>
            <a:ext cx="40395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i="1" spc="300" dirty="0" smtClean="0"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rPr>
              <a:t>80k</a:t>
            </a:r>
            <a:endParaRPr lang="en-US" sz="11500" i="1" spc="300" dirty="0" smtClean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16593197" y="10482589"/>
            <a:ext cx="4039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i="1" dirty="0" smtClean="0">
                <a:latin typeface="Lato Light" charset="0"/>
                <a:ea typeface="Lato Light" charset="0"/>
                <a:cs typeface="Lato Light" charset="0"/>
              </a:rPr>
              <a:t>PROJECT</a:t>
            </a:r>
          </a:p>
          <a:p>
            <a:pPr algn="ctr"/>
            <a:r>
              <a:rPr lang="fr-FR" sz="3200" i="1" dirty="0" smtClean="0">
                <a:latin typeface="Lato Light" charset="0"/>
                <a:ea typeface="Lato Light" charset="0"/>
                <a:cs typeface="Lato Light" charset="0"/>
              </a:rPr>
              <a:t>MANAGER</a:t>
            </a:r>
            <a:endParaRPr lang="en-US" sz="3200" i="1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53483" y="13132334"/>
            <a:ext cx="6324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pitchFamily="2" charset="0"/>
                <a:ea typeface="Karla" pitchFamily="2" charset="0"/>
              </a:rPr>
              <a:t>*https</a:t>
            </a:r>
            <a:r>
              <a:rPr lang="en-US" sz="2800" dirty="0">
                <a:latin typeface="Karla" pitchFamily="2" charset="0"/>
                <a:ea typeface="Karla" pitchFamily="2" charset="0"/>
              </a:rPr>
              <a:t>://</a:t>
            </a:r>
            <a:r>
              <a:rPr lang="en-US" sz="2800" dirty="0" smtClean="0">
                <a:latin typeface="Karla" pitchFamily="2" charset="0"/>
                <a:ea typeface="Karla" pitchFamily="2" charset="0"/>
              </a:rPr>
              <a:t>www.glassdoor.com/salaries</a:t>
            </a:r>
            <a:endParaRPr lang="en-US" sz="28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053482" y="12569716"/>
            <a:ext cx="6324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Karla" pitchFamily="2" charset="0"/>
                <a:ea typeface="Karla" pitchFamily="2" charset="0"/>
              </a:rPr>
              <a:t>*Avg. salaries 2015-2017</a:t>
            </a:r>
            <a:endParaRPr lang="en-US" sz="2800" dirty="0"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5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993"/>
          <p:cNvGraphicFramePr/>
          <p:nvPr>
            <p:extLst>
              <p:ext uri="{D42A27DB-BD31-4B8C-83A1-F6EECF244321}">
                <p14:modId xmlns:p14="http://schemas.microsoft.com/office/powerpoint/2010/main" val="1808584054"/>
              </p:ext>
            </p:extLst>
          </p:nvPr>
        </p:nvGraphicFramePr>
        <p:xfrm>
          <a:off x="4849236" y="3454820"/>
          <a:ext cx="14737976" cy="9282277"/>
        </p:xfrm>
        <a:graphic>
          <a:graphicData uri="http://schemas.openxmlformats.org/drawingml/2006/table">
            <a:tbl>
              <a:tblPr firstRow="1" firstCol="1" lastRow="1" bandRow="1">
                <a:tableStyleId>{68D230F3-CF80-4859-8CE7-A43EE81993B5}</a:tableStyleId>
              </a:tblPr>
              <a:tblGrid>
                <a:gridCol w="3684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4494">
                  <a:extLst>
                    <a:ext uri="{9D8B030D-6E8A-4147-A177-3AD203B41FA5}">
                      <a16:colId xmlns:a16="http://schemas.microsoft.com/office/drawing/2014/main" val="1273470662"/>
                    </a:ext>
                  </a:extLst>
                </a:gridCol>
                <a:gridCol w="3684494">
                  <a:extLst>
                    <a:ext uri="{9D8B030D-6E8A-4147-A177-3AD203B41FA5}">
                      <a16:colId xmlns:a16="http://schemas.microsoft.com/office/drawing/2014/main" val="2593664017"/>
                    </a:ext>
                  </a:extLst>
                </a:gridCol>
              </a:tblGrid>
              <a:tr h="1099378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r>
                        <a:rPr lang="fr-FR" sz="2800" b="0" dirty="0" err="1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Roles</a:t>
                      </a:r>
                      <a:endParaRPr sz="28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dirty="0" smtClean="0">
                          <a:solidFill>
                            <a:schemeClr val="tx2"/>
                          </a:solidFill>
                          <a:latin typeface="+mj-lt"/>
                          <a:sym typeface="Rajdhani"/>
                        </a:rPr>
                        <a:t>Employees</a:t>
                      </a:r>
                      <a:endParaRPr lang="en-US" sz="2800" b="0" dirty="0">
                        <a:solidFill>
                          <a:schemeClr val="tx2"/>
                        </a:solidFill>
                        <a:latin typeface="+mj-l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0" noProof="0" dirty="0" smtClean="0">
                          <a:solidFill>
                            <a:schemeClr val="tx2"/>
                          </a:solidFill>
                          <a:latin typeface="+mj-lt"/>
                          <a:ea typeface="Rajdhani"/>
                          <a:cs typeface="Lato Light"/>
                          <a:sym typeface="Rajdhani"/>
                        </a:rPr>
                        <a:t>Yearly</a:t>
                      </a:r>
                      <a:r>
                        <a:rPr lang="fr-FR" sz="2800" b="0" baseline="0" dirty="0" smtClean="0">
                          <a:solidFill>
                            <a:schemeClr val="tx2"/>
                          </a:solidFill>
                          <a:latin typeface="+mj-lt"/>
                          <a:ea typeface="Rajdhani"/>
                          <a:cs typeface="Lato Light"/>
                          <a:sym typeface="Rajdhani"/>
                        </a:rPr>
                        <a:t> </a:t>
                      </a:r>
                      <a:r>
                        <a:rPr lang="fr-FR" sz="2800" b="0" baseline="0" dirty="0" err="1" smtClean="0">
                          <a:solidFill>
                            <a:schemeClr val="tx2"/>
                          </a:solidFill>
                          <a:latin typeface="+mj-lt"/>
                          <a:ea typeface="Rajdhani"/>
                          <a:cs typeface="Lato Light"/>
                          <a:sym typeface="Rajdhani"/>
                        </a:rPr>
                        <a:t>Salary</a:t>
                      </a:r>
                      <a:endParaRPr lang="en-US" sz="2800" b="0" dirty="0">
                        <a:solidFill>
                          <a:schemeClr val="tx2"/>
                        </a:solidFill>
                        <a:latin typeface="+mj-l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2800" b="0" dirty="0" smtClean="0">
                          <a:solidFill>
                            <a:schemeClr val="tx2"/>
                          </a:solidFill>
                          <a:latin typeface="+mj-lt"/>
                          <a:ea typeface="Rajdhani"/>
                          <a:cs typeface="Lato Light"/>
                          <a:sym typeface="Rajdhani"/>
                        </a:rPr>
                        <a:t>Total</a:t>
                      </a:r>
                      <a:endParaRPr lang="en-US" sz="2800" b="0" dirty="0">
                        <a:solidFill>
                          <a:schemeClr val="tx2"/>
                        </a:solidFill>
                        <a:latin typeface="+mj-l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49339" marR="49339" marT="49352" marB="4935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001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b="0" dirty="0" smtClean="0">
                          <a:solidFill>
                            <a:schemeClr val="tx2"/>
                          </a:solidFill>
                          <a:latin typeface="+mj-lt"/>
                          <a:sym typeface="Rajdhani"/>
                        </a:rPr>
                        <a:t>Developers</a:t>
                      </a:r>
                      <a:endParaRPr sz="2800" b="0" dirty="0">
                        <a:solidFill>
                          <a:schemeClr val="tx2"/>
                        </a:solidFill>
                        <a:latin typeface="+mj-l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7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120k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840k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001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b="0" dirty="0" smtClean="0">
                          <a:solidFill>
                            <a:schemeClr val="tx2"/>
                          </a:solidFill>
                          <a:latin typeface="+mj-lt"/>
                          <a:sym typeface="Rajdhani"/>
                        </a:rPr>
                        <a:t>Designers</a:t>
                      </a:r>
                      <a:endParaRPr sz="2800" b="0" dirty="0">
                        <a:solidFill>
                          <a:schemeClr val="tx2"/>
                        </a:solidFill>
                        <a:latin typeface="+mj-lt"/>
                        <a:ea typeface="Rajdhani"/>
                        <a:cs typeface="Lato Light"/>
                        <a:sym typeface="Rajdhani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8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65k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520k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00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DB/Sys</a:t>
                      </a:r>
                      <a:r>
                        <a:rPr lang="en-US" sz="3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 Admin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3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70k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210k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00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Net/CC</a:t>
                      </a:r>
                      <a:r>
                        <a:rPr lang="en-US" sz="2800" b="0" baseline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 </a:t>
                      </a:r>
                      <a:r>
                        <a:rPr lang="en-US" sz="28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Engineers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2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75k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150k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700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Content Editors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6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30k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180k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00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Lawyers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4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115k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460k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700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Market. Managers</a:t>
                      </a:r>
                      <a:endParaRPr lang="en-US" sz="28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5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125k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625k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194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2"/>
                          </a:solidFill>
                          <a:latin typeface="+mj-lt"/>
                        </a:rPr>
                        <a:t>Project Managers</a:t>
                      </a:r>
                      <a:endParaRPr lang="en-US" sz="28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1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80k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80k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1946">
                <a:tc>
                  <a:txBody>
                    <a:bodyPr/>
                    <a:lstStyle/>
                    <a:p>
                      <a:pPr algn="ctr"/>
                      <a:r>
                        <a:rPr lang="fr-FR" sz="2800" b="1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TOTALS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36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b="0" dirty="0" smtClean="0">
                          <a:solidFill>
                            <a:schemeClr val="tx2"/>
                          </a:solidFill>
                          <a:latin typeface="+mj-lt"/>
                          <a:cs typeface="Lato Light"/>
                        </a:rPr>
                        <a:t>$ 3,065,000.00</a:t>
                      </a:r>
                      <a:endParaRPr lang="en-US" sz="3200" b="0" dirty="0">
                        <a:solidFill>
                          <a:schemeClr val="tx2"/>
                        </a:solidFill>
                        <a:latin typeface="+mj-lt"/>
                        <a:cs typeface="Lato Light"/>
                      </a:endParaRPr>
                    </a:p>
                  </a:txBody>
                  <a:tcPr marL="49339" marR="49339" marT="49352" marB="49352" anchor="ctr" horzOverflow="overflow"/>
                </a:tc>
                <a:extLst>
                  <a:ext uri="{0D108BD9-81ED-4DB2-BD59-A6C34878D82A}">
                    <a16:rowId xmlns:a16="http://schemas.microsoft.com/office/drawing/2014/main" val="347209672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55354" y="1264579"/>
            <a:ext cx="97257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ANNUAL COSTS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059970373"/>
              </p:ext>
            </p:extLst>
          </p:nvPr>
        </p:nvGraphicFramePr>
        <p:xfrm>
          <a:off x="1689101" y="3345657"/>
          <a:ext cx="21015324" cy="5716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ext Placeholder 33"/>
          <p:cNvSpPr txBox="1">
            <a:spLocks/>
          </p:cNvSpPr>
          <p:nvPr/>
        </p:nvSpPr>
        <p:spPr>
          <a:xfrm>
            <a:off x="5264233" y="10962815"/>
            <a:ext cx="5439173" cy="109568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7200" dirty="0" smtClean="0">
                <a:solidFill>
                  <a:srgbClr val="EE4642"/>
                </a:solidFill>
                <a:latin typeface="Lato Light"/>
                <a:cs typeface="Lato Light"/>
              </a:rPr>
              <a:t>TOTAL COST</a:t>
            </a:r>
            <a:endParaRPr lang="en-AU" sz="7200" dirty="0">
              <a:solidFill>
                <a:srgbClr val="EE4642"/>
              </a:solidFill>
              <a:latin typeface="Lato Light"/>
              <a:cs typeface="La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64233" y="1264579"/>
            <a:ext cx="139079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BENEFITS PROJECTION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  <p:sp>
        <p:nvSpPr>
          <p:cNvPr id="12" name="Text Placeholder 33"/>
          <p:cNvSpPr txBox="1">
            <a:spLocks/>
          </p:cNvSpPr>
          <p:nvPr/>
        </p:nvSpPr>
        <p:spPr>
          <a:xfrm>
            <a:off x="11645153" y="10962816"/>
            <a:ext cx="7527056" cy="109568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7200" dirty="0" smtClean="0">
                <a:solidFill>
                  <a:srgbClr val="068587"/>
                </a:solidFill>
                <a:latin typeface="Lato Light"/>
                <a:cs typeface="Lato Light"/>
              </a:rPr>
              <a:t>TOTAL BENEFITS</a:t>
            </a:r>
            <a:endParaRPr lang="en-AU" sz="7200" dirty="0">
              <a:solidFill>
                <a:srgbClr val="068587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99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exagon 11"/>
          <p:cNvSpPr/>
          <p:nvPr/>
        </p:nvSpPr>
        <p:spPr>
          <a:xfrm rot="16200000">
            <a:off x="6358574" y="1327036"/>
            <a:ext cx="11812900" cy="10183538"/>
          </a:xfrm>
          <a:prstGeom prst="hexagon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405633" y="4156646"/>
            <a:ext cx="77187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96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Montserrat Semi" charset="0"/>
                <a:cs typeface="Montserrat Semi" charset="0"/>
              </a:rPr>
              <a:t>BUSINESS</a:t>
            </a:r>
          </a:p>
          <a:p>
            <a:pPr algn="ctr">
              <a:lnSpc>
                <a:spcPct val="150000"/>
              </a:lnSpc>
            </a:pPr>
            <a:r>
              <a:rPr lang="fr-FR" sz="96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Montserrat Semi" charset="0"/>
                <a:cs typeface="Montserrat Semi" charset="0"/>
              </a:rPr>
              <a:t>RISKS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201767" y="10448998"/>
            <a:ext cx="6126514" cy="1212098"/>
            <a:chOff x="4383584" y="10004876"/>
            <a:chExt cx="6126514" cy="1212098"/>
          </a:xfrm>
          <a:solidFill>
            <a:schemeClr val="bg2"/>
          </a:solidFill>
        </p:grpSpPr>
        <p:sp>
          <p:nvSpPr>
            <p:cNvPr id="2" name="Rectangle 1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solidFill>
              <a:schemeClr val="bg2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2237" y="10058664"/>
              <a:ext cx="3889206" cy="110799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J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UST</a:t>
              </a:r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M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E </a:t>
              </a:r>
              <a:r>
                <a:rPr lang="en-US" sz="6600" b="1" dirty="0">
                  <a:solidFill>
                    <a:srgbClr val="000000"/>
                  </a:solidFill>
                  <a:latin typeface="French Script MT" panose="03020402040607040605" pitchFamily="66" charset="0"/>
                  <a:ea typeface="Karla" pitchFamily="2" charset="0"/>
                  <a:cs typeface="Amiri" panose="00000500000000000000" pitchFamily="2" charset="-78"/>
                </a:rPr>
                <a:t>&amp;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 </a:t>
              </a:r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C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o.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019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28" y="3626719"/>
            <a:ext cx="12474193" cy="944920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81050" y="1264579"/>
            <a:ext cx="198743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BEING SUPERMAN DOES’T CUT IT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4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10701867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11325" y="1162981"/>
            <a:ext cx="6462025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chemeClr val="tx2"/>
                </a:solidFill>
                <a:latin typeface="Raleway" panose="020B0503030101060003" pitchFamily="34" charset="0"/>
                <a:ea typeface="Karla" pitchFamily="2" charset="0"/>
                <a:cs typeface="Montserrat Semi" charset="0"/>
              </a:rPr>
              <a:t>WHAT</a:t>
            </a:r>
          </a:p>
          <a:p>
            <a:r>
              <a:rPr lang="fr-FR" sz="11500" dirty="0" smtClean="0">
                <a:solidFill>
                  <a:schemeClr val="tx2"/>
                </a:solidFill>
                <a:latin typeface="Raleway" panose="020B0503030101060003" pitchFamily="34" charset="0"/>
                <a:ea typeface="Karla" pitchFamily="2" charset="0"/>
                <a:cs typeface="Montserrat Semi" charset="0"/>
              </a:rPr>
              <a:t>IS</a:t>
            </a:r>
          </a:p>
          <a:p>
            <a:r>
              <a:rPr lang="fr-FR" sz="11500" b="1" dirty="0" smtClean="0">
                <a:solidFill>
                  <a:schemeClr val="tx2"/>
                </a:solidFill>
                <a:latin typeface="Raleway" panose="020B0503030101060003" pitchFamily="34" charset="0"/>
                <a:ea typeface="Karla" pitchFamily="2" charset="0"/>
                <a:cs typeface="Montserrat Semi" charset="0"/>
              </a:rPr>
              <a:t>SHOPIFY</a:t>
            </a:r>
          </a:p>
          <a:p>
            <a:r>
              <a:rPr lang="fr-FR" sz="11500" dirty="0" smtClean="0">
                <a:solidFill>
                  <a:schemeClr val="tx2"/>
                </a:solidFill>
                <a:latin typeface="Raleway" panose="020B0503030101060003" pitchFamily="34" charset="0"/>
                <a:ea typeface="Karla" pitchFamily="2" charset="0"/>
                <a:cs typeface="Montserrat Semi" charset="0"/>
              </a:rPr>
              <a:t>?</a:t>
            </a:r>
            <a:endParaRPr lang="en-US" sz="11500" dirty="0">
              <a:solidFill>
                <a:schemeClr val="tx2"/>
              </a:solidFill>
              <a:latin typeface="Raleway" panose="020B0503030101060003" pitchFamily="34" charset="0"/>
              <a:ea typeface="Karla" pitchFamily="2" charset="0"/>
              <a:cs typeface="Montserrat Sem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1324" y="8266443"/>
            <a:ext cx="7770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Karla" pitchFamily="2" charset="0"/>
                <a:ea typeface="Karla" pitchFamily="2" charset="0"/>
                <a:cs typeface="Montserrat Light" charset="0"/>
              </a:rPr>
              <a:t>Shopify</a:t>
            </a:r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  <a:cs typeface="Montserrat Light" charset="0"/>
              </a:rPr>
              <a:t> is the best ecommerce platform that has everything you need to sell </a:t>
            </a:r>
            <a:r>
              <a:rPr lang="en-US" dirty="0" smtClean="0">
                <a:solidFill>
                  <a:schemeClr val="tx2"/>
                </a:solidFill>
                <a:latin typeface="Karla" pitchFamily="2" charset="0"/>
                <a:ea typeface="Karla" pitchFamily="2" charset="0"/>
                <a:cs typeface="Montserrat Light" charset="0"/>
              </a:rPr>
              <a:t>online.</a:t>
            </a:r>
            <a:endParaRPr lang="en-US" dirty="0">
              <a:solidFill>
                <a:schemeClr val="tx2"/>
              </a:solidFill>
              <a:latin typeface="Karla" pitchFamily="2" charset="0"/>
              <a:ea typeface="Karla" pitchFamily="2" charset="0"/>
              <a:cs typeface="Montserrat Light" charset="0"/>
            </a:endParaRPr>
          </a:p>
        </p:txBody>
      </p:sp>
      <p:sp>
        <p:nvSpPr>
          <p:cNvPr id="12" name="Shape 2717"/>
          <p:cNvSpPr/>
          <p:nvPr/>
        </p:nvSpPr>
        <p:spPr>
          <a:xfrm rot="16200000">
            <a:off x="7917166" y="11273651"/>
            <a:ext cx="1351504" cy="1338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grpSp>
        <p:nvGrpSpPr>
          <p:cNvPr id="3" name="Group 2"/>
          <p:cNvGrpSpPr/>
          <p:nvPr/>
        </p:nvGrpSpPr>
        <p:grpSpPr>
          <a:xfrm>
            <a:off x="10701866" y="0"/>
            <a:ext cx="13675784" cy="13716000"/>
            <a:chOff x="10701866" y="0"/>
            <a:chExt cx="13675784" cy="13716000"/>
          </a:xfrm>
        </p:grpSpPr>
        <p:sp>
          <p:nvSpPr>
            <p:cNvPr id="22" name="Rectangle 21"/>
            <p:cNvSpPr/>
            <p:nvPr/>
          </p:nvSpPr>
          <p:spPr>
            <a:xfrm>
              <a:off x="10701866" y="0"/>
              <a:ext cx="13675784" cy="13716000"/>
            </a:xfrm>
            <a:prstGeom prst="rect">
              <a:avLst/>
            </a:prstGeom>
            <a:solidFill>
              <a:srgbClr val="303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1608189" y="1907612"/>
              <a:ext cx="11558083" cy="11237406"/>
              <a:chOff x="11608189" y="1907612"/>
              <a:chExt cx="11558083" cy="1123740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51315" y="6527187"/>
                <a:ext cx="8737960" cy="661783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08189" y="1907612"/>
                <a:ext cx="11558083" cy="33133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17792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201767" y="10520341"/>
            <a:ext cx="6126514" cy="1212098"/>
            <a:chOff x="4383584" y="10004876"/>
            <a:chExt cx="6126514" cy="1212098"/>
          </a:xfrm>
          <a:solidFill>
            <a:schemeClr val="bg2"/>
          </a:solidFill>
        </p:grpSpPr>
        <p:sp>
          <p:nvSpPr>
            <p:cNvPr id="12" name="Rectangle 11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solidFill>
              <a:schemeClr val="bg2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02237" y="10058664"/>
              <a:ext cx="3889206" cy="110799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J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UST</a:t>
              </a:r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M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E </a:t>
              </a:r>
              <a:r>
                <a:rPr lang="en-US" sz="6600" b="1" dirty="0">
                  <a:solidFill>
                    <a:srgbClr val="000000"/>
                  </a:solidFill>
                  <a:latin typeface="French Script MT" panose="03020402040607040605" pitchFamily="66" charset="0"/>
                  <a:ea typeface="Karla" pitchFamily="2" charset="0"/>
                  <a:cs typeface="Amiri" panose="00000500000000000000" pitchFamily="2" charset="-78"/>
                </a:rPr>
                <a:t>&amp;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 </a:t>
              </a:r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C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o. 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05169" y="4974007"/>
            <a:ext cx="1987274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8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Montserrat Semi" charset="0"/>
                <a:cs typeface="Montserrat Semi" charset="0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41094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159" y="5531590"/>
            <a:ext cx="11066131" cy="405020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977718" y="3771387"/>
            <a:ext cx="4780476" cy="4303315"/>
            <a:chOff x="9977718" y="3771387"/>
            <a:chExt cx="4780476" cy="4303315"/>
          </a:xfrm>
        </p:grpSpPr>
        <p:sp>
          <p:nvSpPr>
            <p:cNvPr id="4" name="TextBox 3"/>
            <p:cNvSpPr txBox="1"/>
            <p:nvPr/>
          </p:nvSpPr>
          <p:spPr>
            <a:xfrm>
              <a:off x="9977718" y="3771387"/>
              <a:ext cx="4780476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800" b="1" dirty="0" smtClean="0">
                  <a:solidFill>
                    <a:schemeClr val="tx2"/>
                  </a:solidFill>
                  <a:latin typeface="Indie Flower" panose="02000000000000000000" pitchFamily="2" charset="0"/>
                </a:rPr>
                <a:t>DON’T</a:t>
              </a:r>
              <a:endParaRPr lang="en-US" sz="11500" b="1" dirty="0">
                <a:solidFill>
                  <a:schemeClr val="tx2"/>
                </a:solidFill>
                <a:latin typeface="Indie Flower" panose="02000000000000000000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235263" y="5427824"/>
              <a:ext cx="982961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600" dirty="0" smtClean="0">
                  <a:solidFill>
                    <a:schemeClr val="tx2"/>
                  </a:solidFill>
                  <a:latin typeface="Indie Flower" panose="02000000000000000000" pitchFamily="2" charset="0"/>
                </a:rPr>
                <a:t>^</a:t>
              </a:r>
              <a:endParaRPr lang="en-US" sz="23900" dirty="0">
                <a:solidFill>
                  <a:schemeClr val="tx2"/>
                </a:solidFill>
                <a:latin typeface="Indie Flow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6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" y="1786"/>
            <a:ext cx="24343839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exagon 11"/>
          <p:cNvSpPr/>
          <p:nvPr/>
        </p:nvSpPr>
        <p:spPr>
          <a:xfrm rot="16200000">
            <a:off x="6358574" y="1327036"/>
            <a:ext cx="11812900" cy="10183538"/>
          </a:xfrm>
          <a:prstGeom prst="hexagon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71458" y="2916575"/>
            <a:ext cx="918713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Montserrat Semi" charset="0"/>
                <a:cs typeface="Montserrat Semi" charset="0"/>
              </a:rPr>
              <a:t>ISSUES</a:t>
            </a:r>
          </a:p>
          <a:p>
            <a:pPr algn="ctr">
              <a:lnSpc>
                <a:spcPct val="150000"/>
              </a:lnSpc>
            </a:pPr>
            <a:r>
              <a:rPr lang="fr-FR" sz="96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Montserrat Semi" charset="0"/>
                <a:cs typeface="Montserrat Semi" charset="0"/>
              </a:rPr>
              <a:t>TO BE</a:t>
            </a:r>
          </a:p>
          <a:p>
            <a:pPr algn="ctr">
              <a:lnSpc>
                <a:spcPct val="150000"/>
              </a:lnSpc>
            </a:pPr>
            <a:r>
              <a:rPr lang="fr-FR" sz="96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Montserrat Semi" charset="0"/>
                <a:cs typeface="Montserrat Semi" charset="0"/>
              </a:rPr>
              <a:t>ADDRESSED</a:t>
            </a:r>
            <a:endParaRPr lang="en-US" sz="9600" spc="15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201767" y="10448998"/>
            <a:ext cx="6126514" cy="1212098"/>
            <a:chOff x="4383584" y="10004876"/>
            <a:chExt cx="6126514" cy="1212098"/>
          </a:xfrm>
          <a:solidFill>
            <a:schemeClr val="bg2"/>
          </a:solidFill>
        </p:grpSpPr>
        <p:sp>
          <p:nvSpPr>
            <p:cNvPr id="2" name="Rectangle 1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solidFill>
              <a:schemeClr val="bg2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2237" y="10058664"/>
              <a:ext cx="3889206" cy="110799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J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UST</a:t>
              </a:r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M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E </a:t>
              </a:r>
              <a:r>
                <a:rPr lang="en-US" sz="6600" b="1" dirty="0">
                  <a:solidFill>
                    <a:srgbClr val="000000"/>
                  </a:solidFill>
                  <a:latin typeface="French Script MT" panose="03020402040607040605" pitchFamily="66" charset="0"/>
                  <a:ea typeface="Karla" pitchFamily="2" charset="0"/>
                  <a:cs typeface="Amiri" panose="00000500000000000000" pitchFamily="2" charset="-78"/>
                </a:rPr>
                <a:t>&amp;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 </a:t>
              </a:r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C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o.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74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3109790" y="1264579"/>
            <a:ext cx="182168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ORIGINAL</a:t>
            </a:r>
            <a:r>
              <a:rPr lang="en-US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 </a:t>
            </a:r>
            <a:r>
              <a:rPr lang="en-US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REGIONAL </a:t>
            </a:r>
            <a:r>
              <a:rPr lang="en-US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TARGETS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39089" y="3586030"/>
            <a:ext cx="6984375" cy="9066371"/>
            <a:chOff x="1239089" y="3586030"/>
            <a:chExt cx="6984375" cy="9066371"/>
          </a:xfrm>
        </p:grpSpPr>
        <p:grpSp>
          <p:nvGrpSpPr>
            <p:cNvPr id="111" name="Group 110"/>
            <p:cNvGrpSpPr/>
            <p:nvPr/>
          </p:nvGrpSpPr>
          <p:grpSpPr>
            <a:xfrm>
              <a:off x="1239089" y="6045827"/>
              <a:ext cx="6984375" cy="4566081"/>
              <a:chOff x="5157992" y="1665629"/>
              <a:chExt cx="2936367" cy="1919171"/>
            </a:xfrm>
            <a:solidFill>
              <a:srgbClr val="068587"/>
            </a:solidFill>
          </p:grpSpPr>
          <p:sp>
            <p:nvSpPr>
              <p:cNvPr id="112" name="Freeform 5"/>
              <p:cNvSpPr>
                <a:spLocks/>
              </p:cNvSpPr>
              <p:nvPr/>
            </p:nvSpPr>
            <p:spPr bwMode="auto">
              <a:xfrm>
                <a:off x="5379189" y="1665629"/>
                <a:ext cx="365958" cy="271518"/>
              </a:xfrm>
              <a:custGeom>
                <a:avLst/>
                <a:gdLst>
                  <a:gd name="T0" fmla="*/ 228 w 257"/>
                  <a:gd name="T1" fmla="*/ 167 h 190"/>
                  <a:gd name="T2" fmla="*/ 227 w 257"/>
                  <a:gd name="T3" fmla="*/ 190 h 190"/>
                  <a:gd name="T4" fmla="*/ 150 w 257"/>
                  <a:gd name="T5" fmla="*/ 172 h 190"/>
                  <a:gd name="T6" fmla="*/ 141 w 257"/>
                  <a:gd name="T7" fmla="*/ 172 h 190"/>
                  <a:gd name="T8" fmla="*/ 108 w 257"/>
                  <a:gd name="T9" fmla="*/ 174 h 190"/>
                  <a:gd name="T10" fmla="*/ 102 w 257"/>
                  <a:gd name="T11" fmla="*/ 173 h 190"/>
                  <a:gd name="T12" fmla="*/ 97 w 257"/>
                  <a:gd name="T13" fmla="*/ 174 h 190"/>
                  <a:gd name="T14" fmla="*/ 94 w 257"/>
                  <a:gd name="T15" fmla="*/ 172 h 190"/>
                  <a:gd name="T16" fmla="*/ 86 w 257"/>
                  <a:gd name="T17" fmla="*/ 171 h 190"/>
                  <a:gd name="T18" fmla="*/ 85 w 257"/>
                  <a:gd name="T19" fmla="*/ 168 h 190"/>
                  <a:gd name="T20" fmla="*/ 73 w 257"/>
                  <a:gd name="T21" fmla="*/ 165 h 190"/>
                  <a:gd name="T22" fmla="*/ 66 w 257"/>
                  <a:gd name="T23" fmla="*/ 162 h 190"/>
                  <a:gd name="T24" fmla="*/ 51 w 257"/>
                  <a:gd name="T25" fmla="*/ 165 h 190"/>
                  <a:gd name="T26" fmla="*/ 33 w 257"/>
                  <a:gd name="T27" fmla="*/ 156 h 190"/>
                  <a:gd name="T28" fmla="*/ 29 w 257"/>
                  <a:gd name="T29" fmla="*/ 128 h 190"/>
                  <a:gd name="T30" fmla="*/ 20 w 257"/>
                  <a:gd name="T31" fmla="*/ 126 h 190"/>
                  <a:gd name="T32" fmla="*/ 10 w 257"/>
                  <a:gd name="T33" fmla="*/ 120 h 190"/>
                  <a:gd name="T34" fmla="*/ 0 w 257"/>
                  <a:gd name="T35" fmla="*/ 116 h 190"/>
                  <a:gd name="T36" fmla="*/ 3 w 257"/>
                  <a:gd name="T37" fmla="*/ 103 h 190"/>
                  <a:gd name="T38" fmla="*/ 5 w 257"/>
                  <a:gd name="T39" fmla="*/ 105 h 190"/>
                  <a:gd name="T40" fmla="*/ 7 w 257"/>
                  <a:gd name="T41" fmla="*/ 105 h 190"/>
                  <a:gd name="T42" fmla="*/ 11 w 257"/>
                  <a:gd name="T43" fmla="*/ 99 h 190"/>
                  <a:gd name="T44" fmla="*/ 9 w 257"/>
                  <a:gd name="T45" fmla="*/ 96 h 190"/>
                  <a:gd name="T46" fmla="*/ 7 w 257"/>
                  <a:gd name="T47" fmla="*/ 88 h 190"/>
                  <a:gd name="T48" fmla="*/ 16 w 257"/>
                  <a:gd name="T49" fmla="*/ 85 h 190"/>
                  <a:gd name="T50" fmla="*/ 8 w 257"/>
                  <a:gd name="T51" fmla="*/ 78 h 190"/>
                  <a:gd name="T52" fmla="*/ 6 w 257"/>
                  <a:gd name="T53" fmla="*/ 60 h 190"/>
                  <a:gd name="T54" fmla="*/ 8 w 257"/>
                  <a:gd name="T55" fmla="*/ 41 h 190"/>
                  <a:gd name="T56" fmla="*/ 3 w 257"/>
                  <a:gd name="T57" fmla="*/ 23 h 190"/>
                  <a:gd name="T58" fmla="*/ 10 w 257"/>
                  <a:gd name="T59" fmla="*/ 10 h 190"/>
                  <a:gd name="T60" fmla="*/ 33 w 257"/>
                  <a:gd name="T61" fmla="*/ 30 h 190"/>
                  <a:gd name="T62" fmla="*/ 49 w 257"/>
                  <a:gd name="T63" fmla="*/ 36 h 190"/>
                  <a:gd name="T64" fmla="*/ 55 w 257"/>
                  <a:gd name="T65" fmla="*/ 36 h 190"/>
                  <a:gd name="T66" fmla="*/ 65 w 257"/>
                  <a:gd name="T67" fmla="*/ 42 h 190"/>
                  <a:gd name="T68" fmla="*/ 63 w 257"/>
                  <a:gd name="T69" fmla="*/ 56 h 190"/>
                  <a:gd name="T70" fmla="*/ 48 w 257"/>
                  <a:gd name="T71" fmla="*/ 69 h 190"/>
                  <a:gd name="T72" fmla="*/ 48 w 257"/>
                  <a:gd name="T73" fmla="*/ 74 h 190"/>
                  <a:gd name="T74" fmla="*/ 55 w 257"/>
                  <a:gd name="T75" fmla="*/ 66 h 190"/>
                  <a:gd name="T76" fmla="*/ 70 w 257"/>
                  <a:gd name="T77" fmla="*/ 57 h 190"/>
                  <a:gd name="T78" fmla="*/ 66 w 257"/>
                  <a:gd name="T79" fmla="*/ 64 h 190"/>
                  <a:gd name="T80" fmla="*/ 52 w 257"/>
                  <a:gd name="T81" fmla="*/ 80 h 190"/>
                  <a:gd name="T82" fmla="*/ 46 w 257"/>
                  <a:gd name="T83" fmla="*/ 91 h 190"/>
                  <a:gd name="T84" fmla="*/ 55 w 257"/>
                  <a:gd name="T85" fmla="*/ 87 h 190"/>
                  <a:gd name="T86" fmla="*/ 65 w 257"/>
                  <a:gd name="T87" fmla="*/ 82 h 190"/>
                  <a:gd name="T88" fmla="*/ 71 w 257"/>
                  <a:gd name="T89" fmla="*/ 68 h 190"/>
                  <a:gd name="T90" fmla="*/ 80 w 257"/>
                  <a:gd name="T91" fmla="*/ 54 h 190"/>
                  <a:gd name="T92" fmla="*/ 78 w 257"/>
                  <a:gd name="T93" fmla="*/ 42 h 190"/>
                  <a:gd name="T94" fmla="*/ 75 w 257"/>
                  <a:gd name="T95" fmla="*/ 35 h 190"/>
                  <a:gd name="T96" fmla="*/ 74 w 257"/>
                  <a:gd name="T97" fmla="*/ 46 h 190"/>
                  <a:gd name="T98" fmla="*/ 76 w 257"/>
                  <a:gd name="T99" fmla="*/ 54 h 190"/>
                  <a:gd name="T100" fmla="*/ 72 w 257"/>
                  <a:gd name="T101" fmla="*/ 51 h 190"/>
                  <a:gd name="T102" fmla="*/ 68 w 257"/>
                  <a:gd name="T103" fmla="*/ 41 h 190"/>
                  <a:gd name="T104" fmla="*/ 73 w 257"/>
                  <a:gd name="T105" fmla="*/ 32 h 190"/>
                  <a:gd name="T106" fmla="*/ 74 w 257"/>
                  <a:gd name="T107" fmla="*/ 24 h 190"/>
                  <a:gd name="T108" fmla="*/ 80 w 257"/>
                  <a:gd name="T109" fmla="*/ 30 h 190"/>
                  <a:gd name="T110" fmla="*/ 79 w 257"/>
                  <a:gd name="T111" fmla="*/ 15 h 190"/>
                  <a:gd name="T112" fmla="*/ 77 w 257"/>
                  <a:gd name="T113" fmla="*/ 11 h 190"/>
                  <a:gd name="T114" fmla="*/ 145 w 257"/>
                  <a:gd name="T115" fmla="*/ 19 h 190"/>
                  <a:gd name="T116" fmla="*/ 246 w 257"/>
                  <a:gd name="T117" fmla="*/ 4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7" h="190">
                    <a:moveTo>
                      <a:pt x="257" y="47"/>
                    </a:moveTo>
                    <a:cubicBezTo>
                      <a:pt x="257" y="47"/>
                      <a:pt x="233" y="161"/>
                      <a:pt x="228" y="167"/>
                    </a:cubicBezTo>
                    <a:cubicBezTo>
                      <a:pt x="224" y="174"/>
                      <a:pt x="229" y="172"/>
                      <a:pt x="229" y="179"/>
                    </a:cubicBezTo>
                    <a:cubicBezTo>
                      <a:pt x="229" y="185"/>
                      <a:pt x="227" y="190"/>
                      <a:pt x="227" y="190"/>
                    </a:cubicBezTo>
                    <a:cubicBezTo>
                      <a:pt x="161" y="173"/>
                      <a:pt x="161" y="173"/>
                      <a:pt x="161" y="173"/>
                    </a:cubicBezTo>
                    <a:cubicBezTo>
                      <a:pt x="150" y="172"/>
                      <a:pt x="150" y="172"/>
                      <a:pt x="150" y="172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1" y="172"/>
                      <a:pt x="141" y="172"/>
                      <a:pt x="141" y="172"/>
                    </a:cubicBezTo>
                    <a:cubicBezTo>
                      <a:pt x="137" y="173"/>
                      <a:pt x="137" y="173"/>
                      <a:pt x="137" y="173"/>
                    </a:cubicBezTo>
                    <a:cubicBezTo>
                      <a:pt x="108" y="174"/>
                      <a:pt x="108" y="174"/>
                      <a:pt x="108" y="174"/>
                    </a:cubicBezTo>
                    <a:cubicBezTo>
                      <a:pt x="105" y="172"/>
                      <a:pt x="105" y="172"/>
                      <a:pt x="105" y="172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99" y="174"/>
                      <a:pt x="99" y="174"/>
                      <a:pt x="99" y="174"/>
                    </a:cubicBezTo>
                    <a:cubicBezTo>
                      <a:pt x="97" y="174"/>
                      <a:pt x="97" y="174"/>
                      <a:pt x="97" y="174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4" y="172"/>
                      <a:pt x="94" y="172"/>
                      <a:pt x="94" y="172"/>
                    </a:cubicBezTo>
                    <a:cubicBezTo>
                      <a:pt x="89" y="172"/>
                      <a:pt x="89" y="172"/>
                      <a:pt x="89" y="172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5" y="168"/>
                      <a:pt x="85" y="168"/>
                      <a:pt x="85" y="168"/>
                    </a:cubicBezTo>
                    <a:cubicBezTo>
                      <a:pt x="81" y="167"/>
                      <a:pt x="81" y="167"/>
                      <a:pt x="81" y="167"/>
                    </a:cubicBezTo>
                    <a:cubicBezTo>
                      <a:pt x="73" y="165"/>
                      <a:pt x="73" y="165"/>
                      <a:pt x="73" y="165"/>
                    </a:cubicBezTo>
                    <a:cubicBezTo>
                      <a:pt x="68" y="163"/>
                      <a:pt x="68" y="163"/>
                      <a:pt x="68" y="163"/>
                    </a:cubicBezTo>
                    <a:cubicBezTo>
                      <a:pt x="66" y="162"/>
                      <a:pt x="66" y="162"/>
                      <a:pt x="66" y="162"/>
                    </a:cubicBezTo>
                    <a:cubicBezTo>
                      <a:pt x="60" y="163"/>
                      <a:pt x="60" y="163"/>
                      <a:pt x="60" y="163"/>
                    </a:cubicBezTo>
                    <a:cubicBezTo>
                      <a:pt x="51" y="165"/>
                      <a:pt x="51" y="165"/>
                      <a:pt x="51" y="165"/>
                    </a:cubicBezTo>
                    <a:cubicBezTo>
                      <a:pt x="40" y="162"/>
                      <a:pt x="40" y="162"/>
                      <a:pt x="40" y="162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33" y="156"/>
                      <a:pt x="36" y="149"/>
                      <a:pt x="35" y="140"/>
                    </a:cubicBezTo>
                    <a:cubicBezTo>
                      <a:pt x="34" y="130"/>
                      <a:pt x="29" y="128"/>
                      <a:pt x="29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26"/>
                      <a:pt x="20" y="120"/>
                      <a:pt x="15" y="120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1" y="109"/>
                      <a:pt x="1" y="109"/>
                      <a:pt x="1" y="109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4" y="102"/>
                      <a:pt x="4" y="102"/>
                      <a:pt x="4" y="102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6"/>
                      <a:pt x="6" y="106"/>
                      <a:pt x="6" y="106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8" y="95"/>
                      <a:pt x="8" y="95"/>
                      <a:pt x="8" y="95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14" y="87"/>
                      <a:pt x="14" y="87"/>
                      <a:pt x="14" y="87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70" y="57"/>
                      <a:pt x="70" y="57"/>
                      <a:pt x="70" y="57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133" y="16"/>
                      <a:pt x="145" y="19"/>
                    </a:cubicBezTo>
                    <a:cubicBezTo>
                      <a:pt x="156" y="22"/>
                      <a:pt x="230" y="42"/>
                      <a:pt x="235" y="43"/>
                    </a:cubicBezTo>
                    <a:cubicBezTo>
                      <a:pt x="240" y="45"/>
                      <a:pt x="246" y="45"/>
                      <a:pt x="246" y="45"/>
                    </a:cubicBezTo>
                    <a:lnTo>
                      <a:pt x="257" y="4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13" name="Freeform 6"/>
              <p:cNvSpPr>
                <a:spLocks/>
              </p:cNvSpPr>
              <p:nvPr/>
            </p:nvSpPr>
            <p:spPr bwMode="auto">
              <a:xfrm>
                <a:off x="5925595" y="2621840"/>
                <a:ext cx="384509" cy="394627"/>
              </a:xfrm>
              <a:custGeom>
                <a:avLst/>
                <a:gdLst>
                  <a:gd name="T0" fmla="*/ 34 w 228"/>
                  <a:gd name="T1" fmla="*/ 0 h 234"/>
                  <a:gd name="T2" fmla="*/ 228 w 228"/>
                  <a:gd name="T3" fmla="*/ 23 h 234"/>
                  <a:gd name="T4" fmla="*/ 227 w 228"/>
                  <a:gd name="T5" fmla="*/ 44 h 234"/>
                  <a:gd name="T6" fmla="*/ 224 w 228"/>
                  <a:gd name="T7" fmla="*/ 44 h 234"/>
                  <a:gd name="T8" fmla="*/ 210 w 228"/>
                  <a:gd name="T9" fmla="*/ 226 h 234"/>
                  <a:gd name="T10" fmla="*/ 91 w 228"/>
                  <a:gd name="T11" fmla="*/ 215 h 234"/>
                  <a:gd name="T12" fmla="*/ 90 w 228"/>
                  <a:gd name="T13" fmla="*/ 224 h 234"/>
                  <a:gd name="T14" fmla="*/ 32 w 228"/>
                  <a:gd name="T15" fmla="*/ 218 h 234"/>
                  <a:gd name="T16" fmla="*/ 29 w 228"/>
                  <a:gd name="T17" fmla="*/ 234 h 234"/>
                  <a:gd name="T18" fmla="*/ 0 w 228"/>
                  <a:gd name="T19" fmla="*/ 230 h 234"/>
                  <a:gd name="T20" fmla="*/ 34 w 228"/>
                  <a:gd name="T2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8" h="234">
                    <a:moveTo>
                      <a:pt x="34" y="0"/>
                    </a:moveTo>
                    <a:lnTo>
                      <a:pt x="228" y="23"/>
                    </a:lnTo>
                    <a:lnTo>
                      <a:pt x="227" y="44"/>
                    </a:lnTo>
                    <a:lnTo>
                      <a:pt x="224" y="44"/>
                    </a:lnTo>
                    <a:lnTo>
                      <a:pt x="210" y="226"/>
                    </a:lnTo>
                    <a:lnTo>
                      <a:pt x="91" y="215"/>
                    </a:lnTo>
                    <a:lnTo>
                      <a:pt x="90" y="224"/>
                    </a:lnTo>
                    <a:lnTo>
                      <a:pt x="32" y="218"/>
                    </a:lnTo>
                    <a:lnTo>
                      <a:pt x="29" y="234"/>
                    </a:lnTo>
                    <a:lnTo>
                      <a:pt x="0" y="23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14" name="Freeform 7"/>
              <p:cNvSpPr>
                <a:spLocks/>
              </p:cNvSpPr>
              <p:nvPr/>
            </p:nvSpPr>
            <p:spPr bwMode="auto">
              <a:xfrm>
                <a:off x="6068941" y="2696044"/>
                <a:ext cx="762272" cy="752152"/>
              </a:xfrm>
              <a:custGeom>
                <a:avLst/>
                <a:gdLst>
                  <a:gd name="T0" fmla="*/ 450 w 452"/>
                  <a:gd name="T1" fmla="*/ 234 h 446"/>
                  <a:gd name="T2" fmla="*/ 446 w 452"/>
                  <a:gd name="T3" fmla="*/ 215 h 446"/>
                  <a:gd name="T4" fmla="*/ 435 w 452"/>
                  <a:gd name="T5" fmla="*/ 131 h 446"/>
                  <a:gd name="T6" fmla="*/ 417 w 452"/>
                  <a:gd name="T7" fmla="*/ 128 h 446"/>
                  <a:gd name="T8" fmla="*/ 398 w 452"/>
                  <a:gd name="T9" fmla="*/ 117 h 446"/>
                  <a:gd name="T10" fmla="*/ 378 w 452"/>
                  <a:gd name="T11" fmla="*/ 116 h 446"/>
                  <a:gd name="T12" fmla="*/ 365 w 452"/>
                  <a:gd name="T13" fmla="*/ 118 h 446"/>
                  <a:gd name="T14" fmla="*/ 352 w 452"/>
                  <a:gd name="T15" fmla="*/ 122 h 446"/>
                  <a:gd name="T16" fmla="*/ 332 w 452"/>
                  <a:gd name="T17" fmla="*/ 118 h 446"/>
                  <a:gd name="T18" fmla="*/ 325 w 452"/>
                  <a:gd name="T19" fmla="*/ 116 h 446"/>
                  <a:gd name="T20" fmla="*/ 310 w 452"/>
                  <a:gd name="T21" fmla="*/ 112 h 446"/>
                  <a:gd name="T22" fmla="*/ 301 w 452"/>
                  <a:gd name="T23" fmla="*/ 111 h 446"/>
                  <a:gd name="T24" fmla="*/ 284 w 452"/>
                  <a:gd name="T25" fmla="*/ 107 h 446"/>
                  <a:gd name="T26" fmla="*/ 269 w 452"/>
                  <a:gd name="T27" fmla="*/ 101 h 446"/>
                  <a:gd name="T28" fmla="*/ 253 w 452"/>
                  <a:gd name="T29" fmla="*/ 93 h 446"/>
                  <a:gd name="T30" fmla="*/ 242 w 452"/>
                  <a:gd name="T31" fmla="*/ 90 h 446"/>
                  <a:gd name="T32" fmla="*/ 125 w 452"/>
                  <a:gd name="T33" fmla="*/ 182 h 446"/>
                  <a:gd name="T34" fmla="*/ 2 w 452"/>
                  <a:gd name="T35" fmla="*/ 183 h 446"/>
                  <a:gd name="T36" fmla="*/ 13 w 452"/>
                  <a:gd name="T37" fmla="*/ 197 h 446"/>
                  <a:gd name="T38" fmla="*/ 22 w 452"/>
                  <a:gd name="T39" fmla="*/ 205 h 446"/>
                  <a:gd name="T40" fmla="*/ 41 w 452"/>
                  <a:gd name="T41" fmla="*/ 224 h 446"/>
                  <a:gd name="T42" fmla="*/ 55 w 452"/>
                  <a:gd name="T43" fmla="*/ 238 h 446"/>
                  <a:gd name="T44" fmla="*/ 59 w 452"/>
                  <a:gd name="T45" fmla="*/ 259 h 446"/>
                  <a:gd name="T46" fmla="*/ 66 w 452"/>
                  <a:gd name="T47" fmla="*/ 278 h 446"/>
                  <a:gd name="T48" fmla="*/ 74 w 452"/>
                  <a:gd name="T49" fmla="*/ 286 h 446"/>
                  <a:gd name="T50" fmla="*/ 88 w 452"/>
                  <a:gd name="T51" fmla="*/ 296 h 446"/>
                  <a:gd name="T52" fmla="*/ 109 w 452"/>
                  <a:gd name="T53" fmla="*/ 307 h 446"/>
                  <a:gd name="T54" fmla="*/ 120 w 452"/>
                  <a:gd name="T55" fmla="*/ 298 h 446"/>
                  <a:gd name="T56" fmla="*/ 127 w 452"/>
                  <a:gd name="T57" fmla="*/ 283 h 446"/>
                  <a:gd name="T58" fmla="*/ 148 w 452"/>
                  <a:gd name="T59" fmla="*/ 275 h 446"/>
                  <a:gd name="T60" fmla="*/ 170 w 452"/>
                  <a:gd name="T61" fmla="*/ 279 h 446"/>
                  <a:gd name="T62" fmla="*/ 183 w 452"/>
                  <a:gd name="T63" fmla="*/ 292 h 446"/>
                  <a:gd name="T64" fmla="*/ 200 w 452"/>
                  <a:gd name="T65" fmla="*/ 320 h 446"/>
                  <a:gd name="T66" fmla="*/ 210 w 452"/>
                  <a:gd name="T67" fmla="*/ 343 h 446"/>
                  <a:gd name="T68" fmla="*/ 235 w 452"/>
                  <a:gd name="T69" fmla="*/ 372 h 446"/>
                  <a:gd name="T70" fmla="*/ 237 w 452"/>
                  <a:gd name="T71" fmla="*/ 388 h 446"/>
                  <a:gd name="T72" fmla="*/ 249 w 452"/>
                  <a:gd name="T73" fmla="*/ 416 h 446"/>
                  <a:gd name="T74" fmla="*/ 273 w 452"/>
                  <a:gd name="T75" fmla="*/ 427 h 446"/>
                  <a:gd name="T76" fmla="*/ 291 w 452"/>
                  <a:gd name="T77" fmla="*/ 438 h 446"/>
                  <a:gd name="T78" fmla="*/ 305 w 452"/>
                  <a:gd name="T79" fmla="*/ 442 h 446"/>
                  <a:gd name="T80" fmla="*/ 321 w 452"/>
                  <a:gd name="T81" fmla="*/ 441 h 446"/>
                  <a:gd name="T82" fmla="*/ 317 w 452"/>
                  <a:gd name="T83" fmla="*/ 425 h 446"/>
                  <a:gd name="T84" fmla="*/ 308 w 452"/>
                  <a:gd name="T85" fmla="*/ 404 h 446"/>
                  <a:gd name="T86" fmla="*/ 318 w 452"/>
                  <a:gd name="T87" fmla="*/ 370 h 446"/>
                  <a:gd name="T88" fmla="*/ 311 w 452"/>
                  <a:gd name="T89" fmla="*/ 361 h 446"/>
                  <a:gd name="T90" fmla="*/ 326 w 452"/>
                  <a:gd name="T91" fmla="*/ 355 h 446"/>
                  <a:gd name="T92" fmla="*/ 324 w 452"/>
                  <a:gd name="T93" fmla="*/ 350 h 446"/>
                  <a:gd name="T94" fmla="*/ 338 w 452"/>
                  <a:gd name="T95" fmla="*/ 350 h 446"/>
                  <a:gd name="T96" fmla="*/ 336 w 452"/>
                  <a:gd name="T97" fmla="*/ 345 h 446"/>
                  <a:gd name="T98" fmla="*/ 347 w 452"/>
                  <a:gd name="T99" fmla="*/ 342 h 446"/>
                  <a:gd name="T100" fmla="*/ 346 w 452"/>
                  <a:gd name="T101" fmla="*/ 331 h 446"/>
                  <a:gd name="T102" fmla="*/ 357 w 452"/>
                  <a:gd name="T103" fmla="*/ 329 h 446"/>
                  <a:gd name="T104" fmla="*/ 367 w 452"/>
                  <a:gd name="T105" fmla="*/ 329 h 446"/>
                  <a:gd name="T106" fmla="*/ 395 w 452"/>
                  <a:gd name="T107" fmla="*/ 314 h 446"/>
                  <a:gd name="T108" fmla="*/ 403 w 452"/>
                  <a:gd name="T109" fmla="*/ 305 h 446"/>
                  <a:gd name="T110" fmla="*/ 403 w 452"/>
                  <a:gd name="T111" fmla="*/ 296 h 446"/>
                  <a:gd name="T112" fmla="*/ 410 w 452"/>
                  <a:gd name="T113" fmla="*/ 286 h 446"/>
                  <a:gd name="T114" fmla="*/ 412 w 452"/>
                  <a:gd name="T115" fmla="*/ 299 h 446"/>
                  <a:gd name="T116" fmla="*/ 439 w 452"/>
                  <a:gd name="T117" fmla="*/ 288 h 446"/>
                  <a:gd name="T118" fmla="*/ 447 w 452"/>
                  <a:gd name="T119" fmla="*/ 268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2" h="446">
                    <a:moveTo>
                      <a:pt x="446" y="253"/>
                    </a:moveTo>
                    <a:lnTo>
                      <a:pt x="448" y="245"/>
                    </a:lnTo>
                    <a:lnTo>
                      <a:pt x="452" y="240"/>
                    </a:lnTo>
                    <a:lnTo>
                      <a:pt x="450" y="234"/>
                    </a:lnTo>
                    <a:lnTo>
                      <a:pt x="448" y="226"/>
                    </a:lnTo>
                    <a:lnTo>
                      <a:pt x="447" y="223"/>
                    </a:lnTo>
                    <a:lnTo>
                      <a:pt x="447" y="217"/>
                    </a:lnTo>
                    <a:lnTo>
                      <a:pt x="446" y="215"/>
                    </a:lnTo>
                    <a:lnTo>
                      <a:pt x="442" y="206"/>
                    </a:lnTo>
                    <a:lnTo>
                      <a:pt x="442" y="204"/>
                    </a:lnTo>
                    <a:lnTo>
                      <a:pt x="435" y="198"/>
                    </a:lnTo>
                    <a:lnTo>
                      <a:pt x="435" y="131"/>
                    </a:lnTo>
                    <a:lnTo>
                      <a:pt x="425" y="130"/>
                    </a:lnTo>
                    <a:lnTo>
                      <a:pt x="423" y="132"/>
                    </a:lnTo>
                    <a:lnTo>
                      <a:pt x="420" y="131"/>
                    </a:lnTo>
                    <a:lnTo>
                      <a:pt x="417" y="128"/>
                    </a:lnTo>
                    <a:lnTo>
                      <a:pt x="413" y="126"/>
                    </a:lnTo>
                    <a:lnTo>
                      <a:pt x="408" y="126"/>
                    </a:lnTo>
                    <a:lnTo>
                      <a:pt x="402" y="122"/>
                    </a:lnTo>
                    <a:lnTo>
                      <a:pt x="398" y="117"/>
                    </a:lnTo>
                    <a:lnTo>
                      <a:pt x="393" y="116"/>
                    </a:lnTo>
                    <a:lnTo>
                      <a:pt x="385" y="118"/>
                    </a:lnTo>
                    <a:lnTo>
                      <a:pt x="383" y="117"/>
                    </a:lnTo>
                    <a:lnTo>
                      <a:pt x="378" y="116"/>
                    </a:lnTo>
                    <a:lnTo>
                      <a:pt x="374" y="119"/>
                    </a:lnTo>
                    <a:lnTo>
                      <a:pt x="372" y="120"/>
                    </a:lnTo>
                    <a:lnTo>
                      <a:pt x="369" y="118"/>
                    </a:lnTo>
                    <a:lnTo>
                      <a:pt x="365" y="118"/>
                    </a:lnTo>
                    <a:lnTo>
                      <a:pt x="363" y="121"/>
                    </a:lnTo>
                    <a:lnTo>
                      <a:pt x="358" y="124"/>
                    </a:lnTo>
                    <a:lnTo>
                      <a:pt x="354" y="125"/>
                    </a:lnTo>
                    <a:lnTo>
                      <a:pt x="352" y="122"/>
                    </a:lnTo>
                    <a:lnTo>
                      <a:pt x="349" y="119"/>
                    </a:lnTo>
                    <a:lnTo>
                      <a:pt x="341" y="120"/>
                    </a:lnTo>
                    <a:lnTo>
                      <a:pt x="336" y="117"/>
                    </a:lnTo>
                    <a:lnTo>
                      <a:pt x="332" y="118"/>
                    </a:lnTo>
                    <a:lnTo>
                      <a:pt x="330" y="122"/>
                    </a:lnTo>
                    <a:lnTo>
                      <a:pt x="328" y="123"/>
                    </a:lnTo>
                    <a:lnTo>
                      <a:pt x="327" y="118"/>
                    </a:lnTo>
                    <a:lnTo>
                      <a:pt x="325" y="116"/>
                    </a:lnTo>
                    <a:lnTo>
                      <a:pt x="319" y="120"/>
                    </a:lnTo>
                    <a:lnTo>
                      <a:pt x="318" y="116"/>
                    </a:lnTo>
                    <a:lnTo>
                      <a:pt x="312" y="112"/>
                    </a:lnTo>
                    <a:lnTo>
                      <a:pt x="310" y="112"/>
                    </a:lnTo>
                    <a:lnTo>
                      <a:pt x="308" y="115"/>
                    </a:lnTo>
                    <a:lnTo>
                      <a:pt x="305" y="117"/>
                    </a:lnTo>
                    <a:lnTo>
                      <a:pt x="302" y="116"/>
                    </a:lnTo>
                    <a:lnTo>
                      <a:pt x="301" y="111"/>
                    </a:lnTo>
                    <a:lnTo>
                      <a:pt x="298" y="111"/>
                    </a:lnTo>
                    <a:lnTo>
                      <a:pt x="295" y="105"/>
                    </a:lnTo>
                    <a:lnTo>
                      <a:pt x="287" y="105"/>
                    </a:lnTo>
                    <a:lnTo>
                      <a:pt x="284" y="107"/>
                    </a:lnTo>
                    <a:lnTo>
                      <a:pt x="281" y="104"/>
                    </a:lnTo>
                    <a:lnTo>
                      <a:pt x="280" y="104"/>
                    </a:lnTo>
                    <a:lnTo>
                      <a:pt x="275" y="105"/>
                    </a:lnTo>
                    <a:lnTo>
                      <a:pt x="269" y="101"/>
                    </a:lnTo>
                    <a:lnTo>
                      <a:pt x="261" y="101"/>
                    </a:lnTo>
                    <a:lnTo>
                      <a:pt x="259" y="94"/>
                    </a:lnTo>
                    <a:lnTo>
                      <a:pt x="255" y="92"/>
                    </a:lnTo>
                    <a:lnTo>
                      <a:pt x="253" y="93"/>
                    </a:lnTo>
                    <a:lnTo>
                      <a:pt x="250" y="92"/>
                    </a:lnTo>
                    <a:lnTo>
                      <a:pt x="247" y="93"/>
                    </a:lnTo>
                    <a:lnTo>
                      <a:pt x="244" y="93"/>
                    </a:lnTo>
                    <a:lnTo>
                      <a:pt x="242" y="90"/>
                    </a:lnTo>
                    <a:lnTo>
                      <a:pt x="235" y="83"/>
                    </a:lnTo>
                    <a:lnTo>
                      <a:pt x="239" y="6"/>
                    </a:lnTo>
                    <a:lnTo>
                      <a:pt x="139" y="0"/>
                    </a:lnTo>
                    <a:lnTo>
                      <a:pt x="125" y="182"/>
                    </a:lnTo>
                    <a:lnTo>
                      <a:pt x="6" y="171"/>
                    </a:lnTo>
                    <a:lnTo>
                      <a:pt x="5" y="180"/>
                    </a:lnTo>
                    <a:lnTo>
                      <a:pt x="0" y="180"/>
                    </a:lnTo>
                    <a:lnTo>
                      <a:pt x="2" y="183"/>
                    </a:lnTo>
                    <a:lnTo>
                      <a:pt x="7" y="186"/>
                    </a:lnTo>
                    <a:lnTo>
                      <a:pt x="10" y="190"/>
                    </a:lnTo>
                    <a:lnTo>
                      <a:pt x="11" y="193"/>
                    </a:lnTo>
                    <a:lnTo>
                      <a:pt x="13" y="197"/>
                    </a:lnTo>
                    <a:lnTo>
                      <a:pt x="15" y="198"/>
                    </a:lnTo>
                    <a:lnTo>
                      <a:pt x="18" y="200"/>
                    </a:lnTo>
                    <a:lnTo>
                      <a:pt x="21" y="202"/>
                    </a:lnTo>
                    <a:lnTo>
                      <a:pt x="22" y="205"/>
                    </a:lnTo>
                    <a:lnTo>
                      <a:pt x="26" y="210"/>
                    </a:lnTo>
                    <a:lnTo>
                      <a:pt x="30" y="213"/>
                    </a:lnTo>
                    <a:lnTo>
                      <a:pt x="38" y="224"/>
                    </a:lnTo>
                    <a:lnTo>
                      <a:pt x="41" y="224"/>
                    </a:lnTo>
                    <a:lnTo>
                      <a:pt x="44" y="227"/>
                    </a:lnTo>
                    <a:lnTo>
                      <a:pt x="48" y="230"/>
                    </a:lnTo>
                    <a:lnTo>
                      <a:pt x="53" y="234"/>
                    </a:lnTo>
                    <a:lnTo>
                      <a:pt x="55" y="238"/>
                    </a:lnTo>
                    <a:lnTo>
                      <a:pt x="55" y="245"/>
                    </a:lnTo>
                    <a:lnTo>
                      <a:pt x="59" y="251"/>
                    </a:lnTo>
                    <a:lnTo>
                      <a:pt x="60" y="255"/>
                    </a:lnTo>
                    <a:lnTo>
                      <a:pt x="59" y="259"/>
                    </a:lnTo>
                    <a:lnTo>
                      <a:pt x="59" y="264"/>
                    </a:lnTo>
                    <a:lnTo>
                      <a:pt x="60" y="270"/>
                    </a:lnTo>
                    <a:lnTo>
                      <a:pt x="65" y="275"/>
                    </a:lnTo>
                    <a:lnTo>
                      <a:pt x="66" y="278"/>
                    </a:lnTo>
                    <a:lnTo>
                      <a:pt x="67" y="279"/>
                    </a:lnTo>
                    <a:lnTo>
                      <a:pt x="69" y="281"/>
                    </a:lnTo>
                    <a:lnTo>
                      <a:pt x="71" y="283"/>
                    </a:lnTo>
                    <a:lnTo>
                      <a:pt x="74" y="286"/>
                    </a:lnTo>
                    <a:lnTo>
                      <a:pt x="78" y="289"/>
                    </a:lnTo>
                    <a:lnTo>
                      <a:pt x="81" y="292"/>
                    </a:lnTo>
                    <a:lnTo>
                      <a:pt x="84" y="293"/>
                    </a:lnTo>
                    <a:lnTo>
                      <a:pt x="88" y="296"/>
                    </a:lnTo>
                    <a:lnTo>
                      <a:pt x="94" y="299"/>
                    </a:lnTo>
                    <a:lnTo>
                      <a:pt x="101" y="304"/>
                    </a:lnTo>
                    <a:lnTo>
                      <a:pt x="104" y="305"/>
                    </a:lnTo>
                    <a:lnTo>
                      <a:pt x="109" y="307"/>
                    </a:lnTo>
                    <a:lnTo>
                      <a:pt x="113" y="307"/>
                    </a:lnTo>
                    <a:lnTo>
                      <a:pt x="115" y="303"/>
                    </a:lnTo>
                    <a:lnTo>
                      <a:pt x="118" y="300"/>
                    </a:lnTo>
                    <a:lnTo>
                      <a:pt x="120" y="298"/>
                    </a:lnTo>
                    <a:lnTo>
                      <a:pt x="123" y="297"/>
                    </a:lnTo>
                    <a:lnTo>
                      <a:pt x="123" y="292"/>
                    </a:lnTo>
                    <a:lnTo>
                      <a:pt x="125" y="288"/>
                    </a:lnTo>
                    <a:lnTo>
                      <a:pt x="127" y="283"/>
                    </a:lnTo>
                    <a:lnTo>
                      <a:pt x="132" y="277"/>
                    </a:lnTo>
                    <a:lnTo>
                      <a:pt x="139" y="276"/>
                    </a:lnTo>
                    <a:lnTo>
                      <a:pt x="143" y="275"/>
                    </a:lnTo>
                    <a:lnTo>
                      <a:pt x="148" y="275"/>
                    </a:lnTo>
                    <a:lnTo>
                      <a:pt x="153" y="277"/>
                    </a:lnTo>
                    <a:lnTo>
                      <a:pt x="159" y="278"/>
                    </a:lnTo>
                    <a:lnTo>
                      <a:pt x="162" y="278"/>
                    </a:lnTo>
                    <a:lnTo>
                      <a:pt x="170" y="279"/>
                    </a:lnTo>
                    <a:lnTo>
                      <a:pt x="173" y="281"/>
                    </a:lnTo>
                    <a:lnTo>
                      <a:pt x="176" y="287"/>
                    </a:lnTo>
                    <a:lnTo>
                      <a:pt x="178" y="287"/>
                    </a:lnTo>
                    <a:lnTo>
                      <a:pt x="183" y="292"/>
                    </a:lnTo>
                    <a:lnTo>
                      <a:pt x="187" y="294"/>
                    </a:lnTo>
                    <a:lnTo>
                      <a:pt x="190" y="300"/>
                    </a:lnTo>
                    <a:lnTo>
                      <a:pt x="196" y="308"/>
                    </a:lnTo>
                    <a:lnTo>
                      <a:pt x="200" y="320"/>
                    </a:lnTo>
                    <a:lnTo>
                      <a:pt x="203" y="324"/>
                    </a:lnTo>
                    <a:lnTo>
                      <a:pt x="207" y="332"/>
                    </a:lnTo>
                    <a:lnTo>
                      <a:pt x="207" y="335"/>
                    </a:lnTo>
                    <a:lnTo>
                      <a:pt x="210" y="343"/>
                    </a:lnTo>
                    <a:lnTo>
                      <a:pt x="218" y="350"/>
                    </a:lnTo>
                    <a:lnTo>
                      <a:pt x="220" y="358"/>
                    </a:lnTo>
                    <a:lnTo>
                      <a:pt x="230" y="370"/>
                    </a:lnTo>
                    <a:lnTo>
                      <a:pt x="235" y="372"/>
                    </a:lnTo>
                    <a:lnTo>
                      <a:pt x="234" y="381"/>
                    </a:lnTo>
                    <a:lnTo>
                      <a:pt x="232" y="383"/>
                    </a:lnTo>
                    <a:lnTo>
                      <a:pt x="234" y="385"/>
                    </a:lnTo>
                    <a:lnTo>
                      <a:pt x="237" y="388"/>
                    </a:lnTo>
                    <a:lnTo>
                      <a:pt x="237" y="394"/>
                    </a:lnTo>
                    <a:lnTo>
                      <a:pt x="243" y="405"/>
                    </a:lnTo>
                    <a:lnTo>
                      <a:pt x="246" y="411"/>
                    </a:lnTo>
                    <a:lnTo>
                      <a:pt x="249" y="416"/>
                    </a:lnTo>
                    <a:lnTo>
                      <a:pt x="251" y="421"/>
                    </a:lnTo>
                    <a:lnTo>
                      <a:pt x="259" y="422"/>
                    </a:lnTo>
                    <a:lnTo>
                      <a:pt x="264" y="427"/>
                    </a:lnTo>
                    <a:lnTo>
                      <a:pt x="273" y="427"/>
                    </a:lnTo>
                    <a:lnTo>
                      <a:pt x="280" y="434"/>
                    </a:lnTo>
                    <a:lnTo>
                      <a:pt x="284" y="434"/>
                    </a:lnTo>
                    <a:lnTo>
                      <a:pt x="286" y="437"/>
                    </a:lnTo>
                    <a:lnTo>
                      <a:pt x="291" y="438"/>
                    </a:lnTo>
                    <a:lnTo>
                      <a:pt x="292" y="436"/>
                    </a:lnTo>
                    <a:lnTo>
                      <a:pt x="302" y="438"/>
                    </a:lnTo>
                    <a:lnTo>
                      <a:pt x="302" y="439"/>
                    </a:lnTo>
                    <a:lnTo>
                      <a:pt x="305" y="442"/>
                    </a:lnTo>
                    <a:lnTo>
                      <a:pt x="310" y="446"/>
                    </a:lnTo>
                    <a:lnTo>
                      <a:pt x="313" y="444"/>
                    </a:lnTo>
                    <a:lnTo>
                      <a:pt x="314" y="442"/>
                    </a:lnTo>
                    <a:lnTo>
                      <a:pt x="321" y="441"/>
                    </a:lnTo>
                    <a:lnTo>
                      <a:pt x="319" y="436"/>
                    </a:lnTo>
                    <a:lnTo>
                      <a:pt x="319" y="433"/>
                    </a:lnTo>
                    <a:lnTo>
                      <a:pt x="318" y="429"/>
                    </a:lnTo>
                    <a:lnTo>
                      <a:pt x="317" y="425"/>
                    </a:lnTo>
                    <a:lnTo>
                      <a:pt x="314" y="423"/>
                    </a:lnTo>
                    <a:lnTo>
                      <a:pt x="312" y="417"/>
                    </a:lnTo>
                    <a:lnTo>
                      <a:pt x="311" y="411"/>
                    </a:lnTo>
                    <a:lnTo>
                      <a:pt x="308" y="404"/>
                    </a:lnTo>
                    <a:lnTo>
                      <a:pt x="308" y="398"/>
                    </a:lnTo>
                    <a:lnTo>
                      <a:pt x="311" y="389"/>
                    </a:lnTo>
                    <a:lnTo>
                      <a:pt x="314" y="380"/>
                    </a:lnTo>
                    <a:lnTo>
                      <a:pt x="318" y="370"/>
                    </a:lnTo>
                    <a:lnTo>
                      <a:pt x="317" y="368"/>
                    </a:lnTo>
                    <a:lnTo>
                      <a:pt x="314" y="366"/>
                    </a:lnTo>
                    <a:lnTo>
                      <a:pt x="311" y="363"/>
                    </a:lnTo>
                    <a:lnTo>
                      <a:pt x="311" y="361"/>
                    </a:lnTo>
                    <a:lnTo>
                      <a:pt x="313" y="362"/>
                    </a:lnTo>
                    <a:lnTo>
                      <a:pt x="322" y="361"/>
                    </a:lnTo>
                    <a:lnTo>
                      <a:pt x="323" y="361"/>
                    </a:lnTo>
                    <a:lnTo>
                      <a:pt x="326" y="355"/>
                    </a:lnTo>
                    <a:lnTo>
                      <a:pt x="323" y="355"/>
                    </a:lnTo>
                    <a:lnTo>
                      <a:pt x="322" y="353"/>
                    </a:lnTo>
                    <a:lnTo>
                      <a:pt x="322" y="351"/>
                    </a:lnTo>
                    <a:lnTo>
                      <a:pt x="324" y="350"/>
                    </a:lnTo>
                    <a:lnTo>
                      <a:pt x="328" y="350"/>
                    </a:lnTo>
                    <a:lnTo>
                      <a:pt x="333" y="350"/>
                    </a:lnTo>
                    <a:lnTo>
                      <a:pt x="335" y="351"/>
                    </a:lnTo>
                    <a:lnTo>
                      <a:pt x="338" y="350"/>
                    </a:lnTo>
                    <a:lnTo>
                      <a:pt x="343" y="346"/>
                    </a:lnTo>
                    <a:lnTo>
                      <a:pt x="341" y="346"/>
                    </a:lnTo>
                    <a:lnTo>
                      <a:pt x="337" y="349"/>
                    </a:lnTo>
                    <a:lnTo>
                      <a:pt x="336" y="345"/>
                    </a:lnTo>
                    <a:lnTo>
                      <a:pt x="338" y="339"/>
                    </a:lnTo>
                    <a:lnTo>
                      <a:pt x="340" y="341"/>
                    </a:lnTo>
                    <a:lnTo>
                      <a:pt x="342" y="342"/>
                    </a:lnTo>
                    <a:lnTo>
                      <a:pt x="347" y="342"/>
                    </a:lnTo>
                    <a:lnTo>
                      <a:pt x="349" y="340"/>
                    </a:lnTo>
                    <a:lnTo>
                      <a:pt x="348" y="336"/>
                    </a:lnTo>
                    <a:lnTo>
                      <a:pt x="345" y="332"/>
                    </a:lnTo>
                    <a:lnTo>
                      <a:pt x="346" y="331"/>
                    </a:lnTo>
                    <a:lnTo>
                      <a:pt x="349" y="331"/>
                    </a:lnTo>
                    <a:lnTo>
                      <a:pt x="352" y="329"/>
                    </a:lnTo>
                    <a:lnTo>
                      <a:pt x="354" y="331"/>
                    </a:lnTo>
                    <a:lnTo>
                      <a:pt x="357" y="329"/>
                    </a:lnTo>
                    <a:lnTo>
                      <a:pt x="358" y="331"/>
                    </a:lnTo>
                    <a:lnTo>
                      <a:pt x="361" y="333"/>
                    </a:lnTo>
                    <a:lnTo>
                      <a:pt x="364" y="331"/>
                    </a:lnTo>
                    <a:lnTo>
                      <a:pt x="367" y="329"/>
                    </a:lnTo>
                    <a:lnTo>
                      <a:pt x="374" y="327"/>
                    </a:lnTo>
                    <a:lnTo>
                      <a:pt x="381" y="326"/>
                    </a:lnTo>
                    <a:lnTo>
                      <a:pt x="392" y="320"/>
                    </a:lnTo>
                    <a:lnTo>
                      <a:pt x="395" y="314"/>
                    </a:lnTo>
                    <a:lnTo>
                      <a:pt x="396" y="309"/>
                    </a:lnTo>
                    <a:lnTo>
                      <a:pt x="399" y="307"/>
                    </a:lnTo>
                    <a:lnTo>
                      <a:pt x="402" y="306"/>
                    </a:lnTo>
                    <a:lnTo>
                      <a:pt x="403" y="305"/>
                    </a:lnTo>
                    <a:lnTo>
                      <a:pt x="406" y="303"/>
                    </a:lnTo>
                    <a:lnTo>
                      <a:pt x="405" y="300"/>
                    </a:lnTo>
                    <a:lnTo>
                      <a:pt x="404" y="297"/>
                    </a:lnTo>
                    <a:lnTo>
                      <a:pt x="403" y="296"/>
                    </a:lnTo>
                    <a:lnTo>
                      <a:pt x="402" y="294"/>
                    </a:lnTo>
                    <a:lnTo>
                      <a:pt x="403" y="291"/>
                    </a:lnTo>
                    <a:lnTo>
                      <a:pt x="407" y="288"/>
                    </a:lnTo>
                    <a:lnTo>
                      <a:pt x="410" y="286"/>
                    </a:lnTo>
                    <a:lnTo>
                      <a:pt x="412" y="286"/>
                    </a:lnTo>
                    <a:lnTo>
                      <a:pt x="412" y="289"/>
                    </a:lnTo>
                    <a:lnTo>
                      <a:pt x="412" y="293"/>
                    </a:lnTo>
                    <a:lnTo>
                      <a:pt x="412" y="299"/>
                    </a:lnTo>
                    <a:lnTo>
                      <a:pt x="413" y="300"/>
                    </a:lnTo>
                    <a:lnTo>
                      <a:pt x="419" y="295"/>
                    </a:lnTo>
                    <a:lnTo>
                      <a:pt x="424" y="294"/>
                    </a:lnTo>
                    <a:lnTo>
                      <a:pt x="439" y="288"/>
                    </a:lnTo>
                    <a:lnTo>
                      <a:pt x="441" y="287"/>
                    </a:lnTo>
                    <a:lnTo>
                      <a:pt x="444" y="282"/>
                    </a:lnTo>
                    <a:lnTo>
                      <a:pt x="447" y="272"/>
                    </a:lnTo>
                    <a:lnTo>
                      <a:pt x="447" y="268"/>
                    </a:lnTo>
                    <a:lnTo>
                      <a:pt x="444" y="261"/>
                    </a:lnTo>
                    <a:lnTo>
                      <a:pt x="446" y="256"/>
                    </a:lnTo>
                    <a:lnTo>
                      <a:pt x="446" y="253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15" name="Freeform 8"/>
              <p:cNvSpPr>
                <a:spLocks/>
              </p:cNvSpPr>
              <p:nvPr/>
            </p:nvSpPr>
            <p:spPr bwMode="auto">
              <a:xfrm>
                <a:off x="5613602" y="2574619"/>
                <a:ext cx="369330" cy="435102"/>
              </a:xfrm>
              <a:custGeom>
                <a:avLst/>
                <a:gdLst>
                  <a:gd name="T0" fmla="*/ 73 w 259"/>
                  <a:gd name="T1" fmla="*/ 0 h 304"/>
                  <a:gd name="T2" fmla="*/ 68 w 259"/>
                  <a:gd name="T3" fmla="*/ 25 h 304"/>
                  <a:gd name="T4" fmla="*/ 62 w 259"/>
                  <a:gd name="T5" fmla="*/ 43 h 304"/>
                  <a:gd name="T6" fmla="*/ 59 w 259"/>
                  <a:gd name="T7" fmla="*/ 45 h 304"/>
                  <a:gd name="T8" fmla="*/ 56 w 259"/>
                  <a:gd name="T9" fmla="*/ 43 h 304"/>
                  <a:gd name="T10" fmla="*/ 51 w 259"/>
                  <a:gd name="T11" fmla="*/ 39 h 304"/>
                  <a:gd name="T12" fmla="*/ 47 w 259"/>
                  <a:gd name="T13" fmla="*/ 41 h 304"/>
                  <a:gd name="T14" fmla="*/ 45 w 259"/>
                  <a:gd name="T15" fmla="*/ 37 h 304"/>
                  <a:gd name="T16" fmla="*/ 38 w 259"/>
                  <a:gd name="T17" fmla="*/ 39 h 304"/>
                  <a:gd name="T18" fmla="*/ 35 w 259"/>
                  <a:gd name="T19" fmla="*/ 42 h 304"/>
                  <a:gd name="T20" fmla="*/ 35 w 259"/>
                  <a:gd name="T21" fmla="*/ 53 h 304"/>
                  <a:gd name="T22" fmla="*/ 35 w 259"/>
                  <a:gd name="T23" fmla="*/ 67 h 304"/>
                  <a:gd name="T24" fmla="*/ 35 w 259"/>
                  <a:gd name="T25" fmla="*/ 80 h 304"/>
                  <a:gd name="T26" fmla="*/ 34 w 259"/>
                  <a:gd name="T27" fmla="*/ 84 h 304"/>
                  <a:gd name="T28" fmla="*/ 31 w 259"/>
                  <a:gd name="T29" fmla="*/ 89 h 304"/>
                  <a:gd name="T30" fmla="*/ 30 w 259"/>
                  <a:gd name="T31" fmla="*/ 94 h 304"/>
                  <a:gd name="T32" fmla="*/ 30 w 259"/>
                  <a:gd name="T33" fmla="*/ 101 h 304"/>
                  <a:gd name="T34" fmla="*/ 34 w 259"/>
                  <a:gd name="T35" fmla="*/ 110 h 304"/>
                  <a:gd name="T36" fmla="*/ 35 w 259"/>
                  <a:gd name="T37" fmla="*/ 119 h 304"/>
                  <a:gd name="T38" fmla="*/ 37 w 259"/>
                  <a:gd name="T39" fmla="*/ 122 h 304"/>
                  <a:gd name="T40" fmla="*/ 42 w 259"/>
                  <a:gd name="T41" fmla="*/ 128 h 304"/>
                  <a:gd name="T42" fmla="*/ 39 w 259"/>
                  <a:gd name="T43" fmla="*/ 130 h 304"/>
                  <a:gd name="T44" fmla="*/ 34 w 259"/>
                  <a:gd name="T45" fmla="*/ 134 h 304"/>
                  <a:gd name="T46" fmla="*/ 24 w 259"/>
                  <a:gd name="T47" fmla="*/ 141 h 304"/>
                  <a:gd name="T48" fmla="*/ 21 w 259"/>
                  <a:gd name="T49" fmla="*/ 154 h 304"/>
                  <a:gd name="T50" fmla="*/ 17 w 259"/>
                  <a:gd name="T51" fmla="*/ 162 h 304"/>
                  <a:gd name="T52" fmla="*/ 13 w 259"/>
                  <a:gd name="T53" fmla="*/ 166 h 304"/>
                  <a:gd name="T54" fmla="*/ 11 w 259"/>
                  <a:gd name="T55" fmla="*/ 167 h 304"/>
                  <a:gd name="T56" fmla="*/ 9 w 259"/>
                  <a:gd name="T57" fmla="*/ 171 h 304"/>
                  <a:gd name="T58" fmla="*/ 10 w 259"/>
                  <a:gd name="T59" fmla="*/ 178 h 304"/>
                  <a:gd name="T60" fmla="*/ 9 w 259"/>
                  <a:gd name="T61" fmla="*/ 183 h 304"/>
                  <a:gd name="T62" fmla="*/ 15 w 259"/>
                  <a:gd name="T63" fmla="*/ 188 h 304"/>
                  <a:gd name="T64" fmla="*/ 13 w 259"/>
                  <a:gd name="T65" fmla="*/ 192 h 304"/>
                  <a:gd name="T66" fmla="*/ 5 w 259"/>
                  <a:gd name="T67" fmla="*/ 196 h 304"/>
                  <a:gd name="T68" fmla="*/ 3 w 259"/>
                  <a:gd name="T69" fmla="*/ 200 h 304"/>
                  <a:gd name="T70" fmla="*/ 0 w 259"/>
                  <a:gd name="T71" fmla="*/ 206 h 304"/>
                  <a:gd name="T72" fmla="*/ 139 w 259"/>
                  <a:gd name="T73" fmla="*/ 291 h 304"/>
                  <a:gd name="T74" fmla="*/ 182 w 259"/>
                  <a:gd name="T75" fmla="*/ 299 h 304"/>
                  <a:gd name="T76" fmla="*/ 218 w 259"/>
                  <a:gd name="T77" fmla="*/ 304 h 304"/>
                  <a:gd name="T78" fmla="*/ 219 w 259"/>
                  <a:gd name="T79" fmla="*/ 304 h 304"/>
                  <a:gd name="T80" fmla="*/ 259 w 259"/>
                  <a:gd name="T81" fmla="*/ 33 h 304"/>
                  <a:gd name="T82" fmla="*/ 73 w 259"/>
                  <a:gd name="T8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9" h="304">
                    <a:moveTo>
                      <a:pt x="73" y="0"/>
                    </a:moveTo>
                    <a:cubicBezTo>
                      <a:pt x="73" y="0"/>
                      <a:pt x="69" y="19"/>
                      <a:pt x="68" y="25"/>
                    </a:cubicBezTo>
                    <a:cubicBezTo>
                      <a:pt x="66" y="29"/>
                      <a:pt x="62" y="43"/>
                      <a:pt x="62" y="43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34" y="84"/>
                      <a:pt x="34" y="84"/>
                      <a:pt x="34" y="84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5" y="119"/>
                      <a:pt x="35" y="119"/>
                      <a:pt x="35" y="119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42" y="128"/>
                      <a:pt x="42" y="128"/>
                      <a:pt x="42" y="128"/>
                    </a:cubicBezTo>
                    <a:cubicBezTo>
                      <a:pt x="39" y="130"/>
                      <a:pt x="39" y="130"/>
                      <a:pt x="39" y="130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24" y="141"/>
                      <a:pt x="24" y="141"/>
                      <a:pt x="24" y="141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17" y="162"/>
                      <a:pt x="17" y="162"/>
                      <a:pt x="17" y="162"/>
                    </a:cubicBezTo>
                    <a:cubicBezTo>
                      <a:pt x="13" y="166"/>
                      <a:pt x="13" y="166"/>
                      <a:pt x="13" y="166"/>
                    </a:cubicBezTo>
                    <a:cubicBezTo>
                      <a:pt x="11" y="167"/>
                      <a:pt x="11" y="167"/>
                      <a:pt x="11" y="167"/>
                    </a:cubicBezTo>
                    <a:cubicBezTo>
                      <a:pt x="9" y="171"/>
                      <a:pt x="9" y="171"/>
                      <a:pt x="9" y="171"/>
                    </a:cubicBezTo>
                    <a:cubicBezTo>
                      <a:pt x="10" y="178"/>
                      <a:pt x="10" y="178"/>
                      <a:pt x="10" y="178"/>
                    </a:cubicBezTo>
                    <a:cubicBezTo>
                      <a:pt x="9" y="183"/>
                      <a:pt x="9" y="183"/>
                      <a:pt x="9" y="183"/>
                    </a:cubicBezTo>
                    <a:cubicBezTo>
                      <a:pt x="15" y="188"/>
                      <a:pt x="15" y="188"/>
                      <a:pt x="15" y="188"/>
                    </a:cubicBezTo>
                    <a:cubicBezTo>
                      <a:pt x="13" y="192"/>
                      <a:pt x="13" y="192"/>
                      <a:pt x="13" y="192"/>
                    </a:cubicBezTo>
                    <a:cubicBezTo>
                      <a:pt x="5" y="196"/>
                      <a:pt x="5" y="196"/>
                      <a:pt x="5" y="196"/>
                    </a:cubicBezTo>
                    <a:cubicBezTo>
                      <a:pt x="3" y="200"/>
                      <a:pt x="3" y="200"/>
                      <a:pt x="3" y="200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82" y="299"/>
                      <a:pt x="182" y="299"/>
                      <a:pt x="182" y="299"/>
                    </a:cubicBezTo>
                    <a:cubicBezTo>
                      <a:pt x="218" y="304"/>
                      <a:pt x="218" y="304"/>
                      <a:pt x="218" y="304"/>
                    </a:cubicBezTo>
                    <a:cubicBezTo>
                      <a:pt x="219" y="304"/>
                      <a:pt x="219" y="304"/>
                      <a:pt x="219" y="304"/>
                    </a:cubicBezTo>
                    <a:cubicBezTo>
                      <a:pt x="259" y="33"/>
                      <a:pt x="259" y="33"/>
                      <a:pt x="259" y="33"/>
                    </a:cubicBezTo>
                    <a:lnTo>
                      <a:pt x="73" y="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16" name="Freeform 9"/>
              <p:cNvSpPr>
                <a:spLocks/>
              </p:cNvSpPr>
              <p:nvPr/>
            </p:nvSpPr>
            <p:spPr bwMode="auto">
              <a:xfrm>
                <a:off x="5239212" y="2105789"/>
                <a:ext cx="433415" cy="750467"/>
              </a:xfrm>
              <a:custGeom>
                <a:avLst/>
                <a:gdLst>
                  <a:gd name="T0" fmla="*/ 229 w 257"/>
                  <a:gd name="T1" fmla="*/ 433 h 445"/>
                  <a:gd name="T2" fmla="*/ 231 w 257"/>
                  <a:gd name="T3" fmla="*/ 420 h 445"/>
                  <a:gd name="T4" fmla="*/ 239 w 257"/>
                  <a:gd name="T5" fmla="*/ 409 h 445"/>
                  <a:gd name="T6" fmla="*/ 255 w 257"/>
                  <a:gd name="T7" fmla="*/ 388 h 445"/>
                  <a:gd name="T8" fmla="*/ 251 w 257"/>
                  <a:gd name="T9" fmla="*/ 379 h 445"/>
                  <a:gd name="T10" fmla="*/ 247 w 257"/>
                  <a:gd name="T11" fmla="*/ 358 h 445"/>
                  <a:gd name="T12" fmla="*/ 118 w 257"/>
                  <a:gd name="T13" fmla="*/ 158 h 445"/>
                  <a:gd name="T14" fmla="*/ 113 w 257"/>
                  <a:gd name="T15" fmla="*/ 153 h 445"/>
                  <a:gd name="T16" fmla="*/ 117 w 257"/>
                  <a:gd name="T17" fmla="*/ 146 h 445"/>
                  <a:gd name="T18" fmla="*/ 26 w 257"/>
                  <a:gd name="T19" fmla="*/ 0 h 445"/>
                  <a:gd name="T20" fmla="*/ 23 w 257"/>
                  <a:gd name="T21" fmla="*/ 9 h 445"/>
                  <a:gd name="T22" fmla="*/ 22 w 257"/>
                  <a:gd name="T23" fmla="*/ 25 h 445"/>
                  <a:gd name="T24" fmla="*/ 17 w 257"/>
                  <a:gd name="T25" fmla="*/ 34 h 445"/>
                  <a:gd name="T26" fmla="*/ 7 w 257"/>
                  <a:gd name="T27" fmla="*/ 50 h 445"/>
                  <a:gd name="T28" fmla="*/ 0 w 257"/>
                  <a:gd name="T29" fmla="*/ 62 h 445"/>
                  <a:gd name="T30" fmla="*/ 3 w 257"/>
                  <a:gd name="T31" fmla="*/ 75 h 445"/>
                  <a:gd name="T32" fmla="*/ 9 w 257"/>
                  <a:gd name="T33" fmla="*/ 90 h 445"/>
                  <a:gd name="T34" fmla="*/ 5 w 257"/>
                  <a:gd name="T35" fmla="*/ 110 h 445"/>
                  <a:gd name="T36" fmla="*/ 2 w 257"/>
                  <a:gd name="T37" fmla="*/ 122 h 445"/>
                  <a:gd name="T38" fmla="*/ 11 w 257"/>
                  <a:gd name="T39" fmla="*/ 145 h 445"/>
                  <a:gd name="T40" fmla="*/ 17 w 257"/>
                  <a:gd name="T41" fmla="*/ 161 h 445"/>
                  <a:gd name="T42" fmla="*/ 14 w 257"/>
                  <a:gd name="T43" fmla="*/ 169 h 445"/>
                  <a:gd name="T44" fmla="*/ 23 w 257"/>
                  <a:gd name="T45" fmla="*/ 176 h 445"/>
                  <a:gd name="T46" fmla="*/ 29 w 257"/>
                  <a:gd name="T47" fmla="*/ 175 h 445"/>
                  <a:gd name="T48" fmla="*/ 37 w 257"/>
                  <a:gd name="T49" fmla="*/ 172 h 445"/>
                  <a:gd name="T50" fmla="*/ 51 w 257"/>
                  <a:gd name="T51" fmla="*/ 177 h 445"/>
                  <a:gd name="T52" fmla="*/ 49 w 257"/>
                  <a:gd name="T53" fmla="*/ 179 h 445"/>
                  <a:gd name="T54" fmla="*/ 40 w 257"/>
                  <a:gd name="T55" fmla="*/ 176 h 445"/>
                  <a:gd name="T56" fmla="*/ 33 w 257"/>
                  <a:gd name="T57" fmla="*/ 175 h 445"/>
                  <a:gd name="T58" fmla="*/ 35 w 257"/>
                  <a:gd name="T59" fmla="*/ 187 h 445"/>
                  <a:gd name="T60" fmla="*/ 30 w 257"/>
                  <a:gd name="T61" fmla="*/ 192 h 445"/>
                  <a:gd name="T62" fmla="*/ 29 w 257"/>
                  <a:gd name="T63" fmla="*/ 185 h 445"/>
                  <a:gd name="T64" fmla="*/ 24 w 257"/>
                  <a:gd name="T65" fmla="*/ 187 h 445"/>
                  <a:gd name="T66" fmla="*/ 23 w 257"/>
                  <a:gd name="T67" fmla="*/ 204 h 445"/>
                  <a:gd name="T68" fmla="*/ 30 w 257"/>
                  <a:gd name="T69" fmla="*/ 217 h 445"/>
                  <a:gd name="T70" fmla="*/ 35 w 257"/>
                  <a:gd name="T71" fmla="*/ 229 h 445"/>
                  <a:gd name="T72" fmla="*/ 28 w 257"/>
                  <a:gd name="T73" fmla="*/ 234 h 445"/>
                  <a:gd name="T74" fmla="*/ 34 w 257"/>
                  <a:gd name="T75" fmla="*/ 255 h 445"/>
                  <a:gd name="T76" fmla="*/ 42 w 257"/>
                  <a:gd name="T77" fmla="*/ 275 h 445"/>
                  <a:gd name="T78" fmla="*/ 50 w 257"/>
                  <a:gd name="T79" fmla="*/ 288 h 445"/>
                  <a:gd name="T80" fmla="*/ 50 w 257"/>
                  <a:gd name="T81" fmla="*/ 298 h 445"/>
                  <a:gd name="T82" fmla="*/ 53 w 257"/>
                  <a:gd name="T83" fmla="*/ 307 h 445"/>
                  <a:gd name="T84" fmla="*/ 50 w 257"/>
                  <a:gd name="T85" fmla="*/ 327 h 445"/>
                  <a:gd name="T86" fmla="*/ 73 w 257"/>
                  <a:gd name="T87" fmla="*/ 339 h 445"/>
                  <a:gd name="T88" fmla="*/ 91 w 257"/>
                  <a:gd name="T89" fmla="*/ 355 h 445"/>
                  <a:gd name="T90" fmla="*/ 112 w 257"/>
                  <a:gd name="T91" fmla="*/ 374 h 445"/>
                  <a:gd name="T92" fmla="*/ 128 w 257"/>
                  <a:gd name="T93" fmla="*/ 388 h 445"/>
                  <a:gd name="T94" fmla="*/ 143 w 257"/>
                  <a:gd name="T95" fmla="*/ 414 h 445"/>
                  <a:gd name="T96" fmla="*/ 143 w 257"/>
                  <a:gd name="T97" fmla="*/ 434 h 445"/>
                  <a:gd name="T98" fmla="*/ 226 w 257"/>
                  <a:gd name="T99" fmla="*/ 444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7" h="445">
                    <a:moveTo>
                      <a:pt x="233" y="441"/>
                    </a:moveTo>
                    <a:lnTo>
                      <a:pt x="234" y="438"/>
                    </a:lnTo>
                    <a:lnTo>
                      <a:pt x="229" y="433"/>
                    </a:lnTo>
                    <a:lnTo>
                      <a:pt x="230" y="429"/>
                    </a:lnTo>
                    <a:lnTo>
                      <a:pt x="229" y="423"/>
                    </a:lnTo>
                    <a:lnTo>
                      <a:pt x="231" y="420"/>
                    </a:lnTo>
                    <a:lnTo>
                      <a:pt x="233" y="419"/>
                    </a:lnTo>
                    <a:lnTo>
                      <a:pt x="236" y="416"/>
                    </a:lnTo>
                    <a:lnTo>
                      <a:pt x="239" y="409"/>
                    </a:lnTo>
                    <a:lnTo>
                      <a:pt x="242" y="398"/>
                    </a:lnTo>
                    <a:lnTo>
                      <a:pt x="250" y="392"/>
                    </a:lnTo>
                    <a:lnTo>
                      <a:pt x="255" y="388"/>
                    </a:lnTo>
                    <a:lnTo>
                      <a:pt x="257" y="387"/>
                    </a:lnTo>
                    <a:lnTo>
                      <a:pt x="253" y="382"/>
                    </a:lnTo>
                    <a:lnTo>
                      <a:pt x="251" y="379"/>
                    </a:lnTo>
                    <a:lnTo>
                      <a:pt x="250" y="372"/>
                    </a:lnTo>
                    <a:lnTo>
                      <a:pt x="247" y="364"/>
                    </a:lnTo>
                    <a:lnTo>
                      <a:pt x="247" y="358"/>
                    </a:lnTo>
                    <a:lnTo>
                      <a:pt x="248" y="354"/>
                    </a:lnTo>
                    <a:lnTo>
                      <a:pt x="248" y="353"/>
                    </a:lnTo>
                    <a:lnTo>
                      <a:pt x="118" y="158"/>
                    </a:lnTo>
                    <a:lnTo>
                      <a:pt x="115" y="156"/>
                    </a:lnTo>
                    <a:lnTo>
                      <a:pt x="114" y="155"/>
                    </a:lnTo>
                    <a:lnTo>
                      <a:pt x="113" y="153"/>
                    </a:lnTo>
                    <a:lnTo>
                      <a:pt x="112" y="150"/>
                    </a:lnTo>
                    <a:lnTo>
                      <a:pt x="113" y="147"/>
                    </a:lnTo>
                    <a:lnTo>
                      <a:pt x="117" y="146"/>
                    </a:lnTo>
                    <a:lnTo>
                      <a:pt x="119" y="145"/>
                    </a:lnTo>
                    <a:lnTo>
                      <a:pt x="148" y="35"/>
                    </a:lnTo>
                    <a:lnTo>
                      <a:pt x="26" y="0"/>
                    </a:lnTo>
                    <a:lnTo>
                      <a:pt x="25" y="4"/>
                    </a:lnTo>
                    <a:lnTo>
                      <a:pt x="23" y="5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3" y="21"/>
                    </a:lnTo>
                    <a:lnTo>
                      <a:pt x="22" y="25"/>
                    </a:lnTo>
                    <a:lnTo>
                      <a:pt x="19" y="30"/>
                    </a:lnTo>
                    <a:lnTo>
                      <a:pt x="17" y="33"/>
                    </a:lnTo>
                    <a:lnTo>
                      <a:pt x="17" y="34"/>
                    </a:lnTo>
                    <a:lnTo>
                      <a:pt x="17" y="40"/>
                    </a:lnTo>
                    <a:lnTo>
                      <a:pt x="13" y="45"/>
                    </a:lnTo>
                    <a:lnTo>
                      <a:pt x="7" y="50"/>
                    </a:lnTo>
                    <a:lnTo>
                      <a:pt x="2" y="55"/>
                    </a:lnTo>
                    <a:lnTo>
                      <a:pt x="1" y="57"/>
                    </a:lnTo>
                    <a:lnTo>
                      <a:pt x="0" y="62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7" y="81"/>
                    </a:lnTo>
                    <a:lnTo>
                      <a:pt x="8" y="85"/>
                    </a:lnTo>
                    <a:lnTo>
                      <a:pt x="9" y="90"/>
                    </a:lnTo>
                    <a:lnTo>
                      <a:pt x="9" y="98"/>
                    </a:lnTo>
                    <a:lnTo>
                      <a:pt x="6" y="104"/>
                    </a:lnTo>
                    <a:lnTo>
                      <a:pt x="5" y="110"/>
                    </a:lnTo>
                    <a:lnTo>
                      <a:pt x="5" y="117"/>
                    </a:lnTo>
                    <a:lnTo>
                      <a:pt x="4" y="120"/>
                    </a:lnTo>
                    <a:lnTo>
                      <a:pt x="2" y="122"/>
                    </a:lnTo>
                    <a:lnTo>
                      <a:pt x="3" y="126"/>
                    </a:lnTo>
                    <a:lnTo>
                      <a:pt x="7" y="133"/>
                    </a:lnTo>
                    <a:lnTo>
                      <a:pt x="11" y="145"/>
                    </a:lnTo>
                    <a:lnTo>
                      <a:pt x="15" y="153"/>
                    </a:lnTo>
                    <a:lnTo>
                      <a:pt x="17" y="156"/>
                    </a:lnTo>
                    <a:lnTo>
                      <a:pt x="17" y="161"/>
                    </a:lnTo>
                    <a:lnTo>
                      <a:pt x="16" y="164"/>
                    </a:lnTo>
                    <a:lnTo>
                      <a:pt x="14" y="166"/>
                    </a:lnTo>
                    <a:lnTo>
                      <a:pt x="14" y="169"/>
                    </a:lnTo>
                    <a:lnTo>
                      <a:pt x="18" y="169"/>
                    </a:lnTo>
                    <a:lnTo>
                      <a:pt x="20" y="172"/>
                    </a:lnTo>
                    <a:lnTo>
                      <a:pt x="23" y="176"/>
                    </a:lnTo>
                    <a:lnTo>
                      <a:pt x="24" y="178"/>
                    </a:lnTo>
                    <a:lnTo>
                      <a:pt x="27" y="179"/>
                    </a:lnTo>
                    <a:lnTo>
                      <a:pt x="29" y="175"/>
                    </a:lnTo>
                    <a:lnTo>
                      <a:pt x="29" y="170"/>
                    </a:lnTo>
                    <a:lnTo>
                      <a:pt x="34" y="169"/>
                    </a:lnTo>
                    <a:lnTo>
                      <a:pt x="37" y="172"/>
                    </a:lnTo>
                    <a:lnTo>
                      <a:pt x="44" y="172"/>
                    </a:lnTo>
                    <a:lnTo>
                      <a:pt x="48" y="176"/>
                    </a:lnTo>
                    <a:lnTo>
                      <a:pt x="51" y="177"/>
                    </a:lnTo>
                    <a:lnTo>
                      <a:pt x="53" y="178"/>
                    </a:lnTo>
                    <a:lnTo>
                      <a:pt x="51" y="180"/>
                    </a:lnTo>
                    <a:lnTo>
                      <a:pt x="49" y="179"/>
                    </a:lnTo>
                    <a:lnTo>
                      <a:pt x="45" y="177"/>
                    </a:lnTo>
                    <a:lnTo>
                      <a:pt x="44" y="177"/>
                    </a:lnTo>
                    <a:lnTo>
                      <a:pt x="40" y="176"/>
                    </a:lnTo>
                    <a:lnTo>
                      <a:pt x="38" y="175"/>
                    </a:lnTo>
                    <a:lnTo>
                      <a:pt x="35" y="174"/>
                    </a:lnTo>
                    <a:lnTo>
                      <a:pt x="33" y="175"/>
                    </a:lnTo>
                    <a:lnTo>
                      <a:pt x="33" y="177"/>
                    </a:lnTo>
                    <a:lnTo>
                      <a:pt x="33" y="184"/>
                    </a:lnTo>
                    <a:lnTo>
                      <a:pt x="35" y="187"/>
                    </a:lnTo>
                    <a:lnTo>
                      <a:pt x="34" y="194"/>
                    </a:lnTo>
                    <a:lnTo>
                      <a:pt x="33" y="194"/>
                    </a:lnTo>
                    <a:lnTo>
                      <a:pt x="30" y="192"/>
                    </a:lnTo>
                    <a:lnTo>
                      <a:pt x="29" y="190"/>
                    </a:lnTo>
                    <a:lnTo>
                      <a:pt x="29" y="186"/>
                    </a:lnTo>
                    <a:lnTo>
                      <a:pt x="29" y="185"/>
                    </a:lnTo>
                    <a:lnTo>
                      <a:pt x="28" y="184"/>
                    </a:lnTo>
                    <a:lnTo>
                      <a:pt x="25" y="183"/>
                    </a:lnTo>
                    <a:lnTo>
                      <a:pt x="24" y="187"/>
                    </a:lnTo>
                    <a:lnTo>
                      <a:pt x="23" y="189"/>
                    </a:lnTo>
                    <a:lnTo>
                      <a:pt x="23" y="195"/>
                    </a:lnTo>
                    <a:lnTo>
                      <a:pt x="23" y="204"/>
                    </a:lnTo>
                    <a:lnTo>
                      <a:pt x="23" y="209"/>
                    </a:lnTo>
                    <a:lnTo>
                      <a:pt x="26" y="214"/>
                    </a:lnTo>
                    <a:lnTo>
                      <a:pt x="30" y="217"/>
                    </a:lnTo>
                    <a:lnTo>
                      <a:pt x="34" y="220"/>
                    </a:lnTo>
                    <a:lnTo>
                      <a:pt x="35" y="225"/>
                    </a:lnTo>
                    <a:lnTo>
                      <a:pt x="35" y="229"/>
                    </a:lnTo>
                    <a:lnTo>
                      <a:pt x="34" y="233"/>
                    </a:lnTo>
                    <a:lnTo>
                      <a:pt x="31" y="234"/>
                    </a:lnTo>
                    <a:lnTo>
                      <a:pt x="28" y="234"/>
                    </a:lnTo>
                    <a:lnTo>
                      <a:pt x="28" y="244"/>
                    </a:lnTo>
                    <a:lnTo>
                      <a:pt x="29" y="247"/>
                    </a:lnTo>
                    <a:lnTo>
                      <a:pt x="34" y="255"/>
                    </a:lnTo>
                    <a:lnTo>
                      <a:pt x="35" y="261"/>
                    </a:lnTo>
                    <a:lnTo>
                      <a:pt x="40" y="268"/>
                    </a:lnTo>
                    <a:lnTo>
                      <a:pt x="42" y="275"/>
                    </a:lnTo>
                    <a:lnTo>
                      <a:pt x="45" y="280"/>
                    </a:lnTo>
                    <a:lnTo>
                      <a:pt x="48" y="287"/>
                    </a:lnTo>
                    <a:lnTo>
                      <a:pt x="50" y="288"/>
                    </a:lnTo>
                    <a:lnTo>
                      <a:pt x="50" y="293"/>
                    </a:lnTo>
                    <a:lnTo>
                      <a:pt x="50" y="296"/>
                    </a:lnTo>
                    <a:lnTo>
                      <a:pt x="50" y="298"/>
                    </a:lnTo>
                    <a:lnTo>
                      <a:pt x="52" y="300"/>
                    </a:lnTo>
                    <a:lnTo>
                      <a:pt x="53" y="303"/>
                    </a:lnTo>
                    <a:lnTo>
                      <a:pt x="53" y="307"/>
                    </a:lnTo>
                    <a:lnTo>
                      <a:pt x="52" y="316"/>
                    </a:lnTo>
                    <a:lnTo>
                      <a:pt x="51" y="322"/>
                    </a:lnTo>
                    <a:lnTo>
                      <a:pt x="50" y="327"/>
                    </a:lnTo>
                    <a:lnTo>
                      <a:pt x="59" y="332"/>
                    </a:lnTo>
                    <a:lnTo>
                      <a:pt x="67" y="335"/>
                    </a:lnTo>
                    <a:lnTo>
                      <a:pt x="73" y="339"/>
                    </a:lnTo>
                    <a:lnTo>
                      <a:pt x="82" y="342"/>
                    </a:lnTo>
                    <a:lnTo>
                      <a:pt x="85" y="345"/>
                    </a:lnTo>
                    <a:lnTo>
                      <a:pt x="91" y="355"/>
                    </a:lnTo>
                    <a:lnTo>
                      <a:pt x="99" y="362"/>
                    </a:lnTo>
                    <a:lnTo>
                      <a:pt x="111" y="365"/>
                    </a:lnTo>
                    <a:lnTo>
                      <a:pt x="112" y="374"/>
                    </a:lnTo>
                    <a:lnTo>
                      <a:pt x="114" y="378"/>
                    </a:lnTo>
                    <a:lnTo>
                      <a:pt x="121" y="380"/>
                    </a:lnTo>
                    <a:lnTo>
                      <a:pt x="128" y="388"/>
                    </a:lnTo>
                    <a:lnTo>
                      <a:pt x="136" y="400"/>
                    </a:lnTo>
                    <a:lnTo>
                      <a:pt x="140" y="405"/>
                    </a:lnTo>
                    <a:lnTo>
                      <a:pt x="143" y="414"/>
                    </a:lnTo>
                    <a:lnTo>
                      <a:pt x="140" y="422"/>
                    </a:lnTo>
                    <a:lnTo>
                      <a:pt x="140" y="427"/>
                    </a:lnTo>
                    <a:lnTo>
                      <a:pt x="143" y="434"/>
                    </a:lnTo>
                    <a:lnTo>
                      <a:pt x="147" y="435"/>
                    </a:lnTo>
                    <a:lnTo>
                      <a:pt x="225" y="445"/>
                    </a:lnTo>
                    <a:lnTo>
                      <a:pt x="226" y="444"/>
                    </a:lnTo>
                    <a:lnTo>
                      <a:pt x="233" y="441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17" name="Freeform 10"/>
              <p:cNvSpPr>
                <a:spLocks/>
              </p:cNvSpPr>
              <p:nvPr/>
            </p:nvSpPr>
            <p:spPr bwMode="auto">
              <a:xfrm>
                <a:off x="6303358" y="2660629"/>
                <a:ext cx="473890" cy="254654"/>
              </a:xfrm>
              <a:custGeom>
                <a:avLst/>
                <a:gdLst>
                  <a:gd name="T0" fmla="*/ 0 w 332"/>
                  <a:gd name="T1" fmla="*/ 25 h 178"/>
                  <a:gd name="T2" fmla="*/ 0 w 332"/>
                  <a:gd name="T3" fmla="*/ 28 h 178"/>
                  <a:gd name="T4" fmla="*/ 0 w 332"/>
                  <a:gd name="T5" fmla="*/ 25 h 178"/>
                  <a:gd name="T6" fmla="*/ 118 w 332"/>
                  <a:gd name="T7" fmla="*/ 32 h 178"/>
                  <a:gd name="T8" fmla="*/ 113 w 332"/>
                  <a:gd name="T9" fmla="*/ 123 h 178"/>
                  <a:gd name="T10" fmla="*/ 121 w 332"/>
                  <a:gd name="T11" fmla="*/ 131 h 178"/>
                  <a:gd name="T12" fmla="*/ 124 w 332"/>
                  <a:gd name="T13" fmla="*/ 134 h 178"/>
                  <a:gd name="T14" fmla="*/ 127 w 332"/>
                  <a:gd name="T15" fmla="*/ 134 h 178"/>
                  <a:gd name="T16" fmla="*/ 131 w 332"/>
                  <a:gd name="T17" fmla="*/ 133 h 178"/>
                  <a:gd name="T18" fmla="*/ 134 w 332"/>
                  <a:gd name="T19" fmla="*/ 134 h 178"/>
                  <a:gd name="T20" fmla="*/ 137 w 332"/>
                  <a:gd name="T21" fmla="*/ 133 h 178"/>
                  <a:gd name="T22" fmla="*/ 141 w 332"/>
                  <a:gd name="T23" fmla="*/ 135 h 178"/>
                  <a:gd name="T24" fmla="*/ 144 w 332"/>
                  <a:gd name="T25" fmla="*/ 144 h 178"/>
                  <a:gd name="T26" fmla="*/ 153 w 332"/>
                  <a:gd name="T27" fmla="*/ 144 h 178"/>
                  <a:gd name="T28" fmla="*/ 160 w 332"/>
                  <a:gd name="T29" fmla="*/ 148 h 178"/>
                  <a:gd name="T30" fmla="*/ 166 w 332"/>
                  <a:gd name="T31" fmla="*/ 147 h 178"/>
                  <a:gd name="T32" fmla="*/ 167 w 332"/>
                  <a:gd name="T33" fmla="*/ 147 h 178"/>
                  <a:gd name="T34" fmla="*/ 171 w 332"/>
                  <a:gd name="T35" fmla="*/ 151 h 178"/>
                  <a:gd name="T36" fmla="*/ 175 w 332"/>
                  <a:gd name="T37" fmla="*/ 148 h 178"/>
                  <a:gd name="T38" fmla="*/ 184 w 332"/>
                  <a:gd name="T39" fmla="*/ 149 h 178"/>
                  <a:gd name="T40" fmla="*/ 188 w 332"/>
                  <a:gd name="T41" fmla="*/ 156 h 178"/>
                  <a:gd name="T42" fmla="*/ 191 w 332"/>
                  <a:gd name="T43" fmla="*/ 156 h 178"/>
                  <a:gd name="T44" fmla="*/ 192 w 332"/>
                  <a:gd name="T45" fmla="*/ 162 h 178"/>
                  <a:gd name="T46" fmla="*/ 196 w 332"/>
                  <a:gd name="T47" fmla="*/ 163 h 178"/>
                  <a:gd name="T48" fmla="*/ 200 w 332"/>
                  <a:gd name="T49" fmla="*/ 160 h 178"/>
                  <a:gd name="T50" fmla="*/ 202 w 332"/>
                  <a:gd name="T51" fmla="*/ 157 h 178"/>
                  <a:gd name="T52" fmla="*/ 204 w 332"/>
                  <a:gd name="T53" fmla="*/ 157 h 178"/>
                  <a:gd name="T54" fmla="*/ 211 w 332"/>
                  <a:gd name="T55" fmla="*/ 162 h 178"/>
                  <a:gd name="T56" fmla="*/ 213 w 332"/>
                  <a:gd name="T57" fmla="*/ 166 h 178"/>
                  <a:gd name="T58" fmla="*/ 220 w 332"/>
                  <a:gd name="T59" fmla="*/ 162 h 178"/>
                  <a:gd name="T60" fmla="*/ 222 w 332"/>
                  <a:gd name="T61" fmla="*/ 164 h 178"/>
                  <a:gd name="T62" fmla="*/ 223 w 332"/>
                  <a:gd name="T63" fmla="*/ 170 h 178"/>
                  <a:gd name="T64" fmla="*/ 225 w 332"/>
                  <a:gd name="T65" fmla="*/ 169 h 178"/>
                  <a:gd name="T66" fmla="*/ 228 w 332"/>
                  <a:gd name="T67" fmla="*/ 164 h 178"/>
                  <a:gd name="T68" fmla="*/ 233 w 332"/>
                  <a:gd name="T69" fmla="*/ 163 h 178"/>
                  <a:gd name="T70" fmla="*/ 239 w 332"/>
                  <a:gd name="T71" fmla="*/ 166 h 178"/>
                  <a:gd name="T72" fmla="*/ 248 w 332"/>
                  <a:gd name="T73" fmla="*/ 165 h 178"/>
                  <a:gd name="T74" fmla="*/ 252 w 332"/>
                  <a:gd name="T75" fmla="*/ 169 h 178"/>
                  <a:gd name="T76" fmla="*/ 254 w 332"/>
                  <a:gd name="T77" fmla="*/ 172 h 178"/>
                  <a:gd name="T78" fmla="*/ 259 w 332"/>
                  <a:gd name="T79" fmla="*/ 171 h 178"/>
                  <a:gd name="T80" fmla="*/ 264 w 332"/>
                  <a:gd name="T81" fmla="*/ 167 h 178"/>
                  <a:gd name="T82" fmla="*/ 267 w 332"/>
                  <a:gd name="T83" fmla="*/ 164 h 178"/>
                  <a:gd name="T84" fmla="*/ 271 w 332"/>
                  <a:gd name="T85" fmla="*/ 164 h 178"/>
                  <a:gd name="T86" fmla="*/ 275 w 332"/>
                  <a:gd name="T87" fmla="*/ 166 h 178"/>
                  <a:gd name="T88" fmla="*/ 278 w 332"/>
                  <a:gd name="T89" fmla="*/ 165 h 178"/>
                  <a:gd name="T90" fmla="*/ 282 w 332"/>
                  <a:gd name="T91" fmla="*/ 162 h 178"/>
                  <a:gd name="T92" fmla="*/ 288 w 332"/>
                  <a:gd name="T93" fmla="*/ 163 h 178"/>
                  <a:gd name="T94" fmla="*/ 291 w 332"/>
                  <a:gd name="T95" fmla="*/ 164 h 178"/>
                  <a:gd name="T96" fmla="*/ 300 w 332"/>
                  <a:gd name="T97" fmla="*/ 161 h 178"/>
                  <a:gd name="T98" fmla="*/ 306 w 332"/>
                  <a:gd name="T99" fmla="*/ 163 h 178"/>
                  <a:gd name="T100" fmla="*/ 311 w 332"/>
                  <a:gd name="T101" fmla="*/ 168 h 178"/>
                  <a:gd name="T102" fmla="*/ 318 w 332"/>
                  <a:gd name="T103" fmla="*/ 173 h 178"/>
                  <a:gd name="T104" fmla="*/ 324 w 332"/>
                  <a:gd name="T105" fmla="*/ 173 h 178"/>
                  <a:gd name="T106" fmla="*/ 328 w 332"/>
                  <a:gd name="T107" fmla="*/ 176 h 178"/>
                  <a:gd name="T108" fmla="*/ 331 w 332"/>
                  <a:gd name="T109" fmla="*/ 178 h 178"/>
                  <a:gd name="T110" fmla="*/ 332 w 332"/>
                  <a:gd name="T111" fmla="*/ 88 h 178"/>
                  <a:gd name="T112" fmla="*/ 324 w 332"/>
                  <a:gd name="T113" fmla="*/ 37 h 178"/>
                  <a:gd name="T114" fmla="*/ 324 w 332"/>
                  <a:gd name="T115" fmla="*/ 12 h 178"/>
                  <a:gd name="T116" fmla="*/ 175 w 332"/>
                  <a:gd name="T117" fmla="*/ 9 h 178"/>
                  <a:gd name="T118" fmla="*/ 4 w 332"/>
                  <a:gd name="T119" fmla="*/ 0 h 178"/>
                  <a:gd name="T120" fmla="*/ 3 w 332"/>
                  <a:gd name="T121" fmla="*/ 25 h 178"/>
                  <a:gd name="T122" fmla="*/ 0 w 332"/>
                  <a:gd name="T123" fmla="*/ 25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2" h="178">
                    <a:moveTo>
                      <a:pt x="0" y="25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18" y="32"/>
                      <a:pt x="118" y="32"/>
                      <a:pt x="118" y="32"/>
                    </a:cubicBezTo>
                    <a:cubicBezTo>
                      <a:pt x="113" y="123"/>
                      <a:pt x="113" y="123"/>
                      <a:pt x="113" y="123"/>
                    </a:cubicBezTo>
                    <a:cubicBezTo>
                      <a:pt x="121" y="131"/>
                      <a:pt x="121" y="131"/>
                      <a:pt x="121" y="131"/>
                    </a:cubicBezTo>
                    <a:cubicBezTo>
                      <a:pt x="124" y="134"/>
                      <a:pt x="124" y="134"/>
                      <a:pt x="124" y="134"/>
                    </a:cubicBezTo>
                    <a:cubicBezTo>
                      <a:pt x="127" y="134"/>
                      <a:pt x="127" y="134"/>
                      <a:pt x="127" y="134"/>
                    </a:cubicBezTo>
                    <a:cubicBezTo>
                      <a:pt x="131" y="133"/>
                      <a:pt x="131" y="133"/>
                      <a:pt x="131" y="133"/>
                    </a:cubicBezTo>
                    <a:cubicBezTo>
                      <a:pt x="134" y="134"/>
                      <a:pt x="134" y="134"/>
                      <a:pt x="134" y="134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41" y="135"/>
                      <a:pt x="141" y="135"/>
                      <a:pt x="141" y="135"/>
                    </a:cubicBezTo>
                    <a:cubicBezTo>
                      <a:pt x="144" y="144"/>
                      <a:pt x="144" y="144"/>
                      <a:pt x="144" y="144"/>
                    </a:cubicBezTo>
                    <a:cubicBezTo>
                      <a:pt x="153" y="144"/>
                      <a:pt x="153" y="144"/>
                      <a:pt x="153" y="144"/>
                    </a:cubicBezTo>
                    <a:cubicBezTo>
                      <a:pt x="160" y="148"/>
                      <a:pt x="160" y="148"/>
                      <a:pt x="160" y="148"/>
                    </a:cubicBezTo>
                    <a:cubicBezTo>
                      <a:pt x="166" y="147"/>
                      <a:pt x="166" y="147"/>
                      <a:pt x="166" y="147"/>
                    </a:cubicBezTo>
                    <a:cubicBezTo>
                      <a:pt x="167" y="147"/>
                      <a:pt x="167" y="147"/>
                      <a:pt x="167" y="147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5" y="148"/>
                      <a:pt x="175" y="148"/>
                      <a:pt x="175" y="148"/>
                    </a:cubicBezTo>
                    <a:cubicBezTo>
                      <a:pt x="184" y="149"/>
                      <a:pt x="184" y="149"/>
                      <a:pt x="184" y="149"/>
                    </a:cubicBezTo>
                    <a:cubicBezTo>
                      <a:pt x="188" y="156"/>
                      <a:pt x="188" y="156"/>
                      <a:pt x="188" y="156"/>
                    </a:cubicBezTo>
                    <a:cubicBezTo>
                      <a:pt x="191" y="156"/>
                      <a:pt x="191" y="156"/>
                      <a:pt x="191" y="156"/>
                    </a:cubicBezTo>
                    <a:cubicBezTo>
                      <a:pt x="192" y="162"/>
                      <a:pt x="192" y="162"/>
                      <a:pt x="192" y="162"/>
                    </a:cubicBezTo>
                    <a:cubicBezTo>
                      <a:pt x="196" y="163"/>
                      <a:pt x="196" y="163"/>
                      <a:pt x="196" y="163"/>
                    </a:cubicBezTo>
                    <a:cubicBezTo>
                      <a:pt x="200" y="160"/>
                      <a:pt x="200" y="160"/>
                      <a:pt x="200" y="160"/>
                    </a:cubicBezTo>
                    <a:cubicBezTo>
                      <a:pt x="202" y="157"/>
                      <a:pt x="202" y="157"/>
                      <a:pt x="202" y="157"/>
                    </a:cubicBezTo>
                    <a:cubicBezTo>
                      <a:pt x="204" y="157"/>
                      <a:pt x="204" y="157"/>
                      <a:pt x="204" y="157"/>
                    </a:cubicBezTo>
                    <a:cubicBezTo>
                      <a:pt x="211" y="162"/>
                      <a:pt x="211" y="162"/>
                      <a:pt x="211" y="162"/>
                    </a:cubicBezTo>
                    <a:cubicBezTo>
                      <a:pt x="213" y="166"/>
                      <a:pt x="213" y="166"/>
                      <a:pt x="213" y="166"/>
                    </a:cubicBezTo>
                    <a:cubicBezTo>
                      <a:pt x="220" y="162"/>
                      <a:pt x="220" y="162"/>
                      <a:pt x="220" y="162"/>
                    </a:cubicBezTo>
                    <a:cubicBezTo>
                      <a:pt x="222" y="164"/>
                      <a:pt x="222" y="164"/>
                      <a:pt x="222" y="164"/>
                    </a:cubicBezTo>
                    <a:cubicBezTo>
                      <a:pt x="223" y="170"/>
                      <a:pt x="223" y="170"/>
                      <a:pt x="223" y="170"/>
                    </a:cubicBezTo>
                    <a:cubicBezTo>
                      <a:pt x="225" y="169"/>
                      <a:pt x="225" y="169"/>
                      <a:pt x="225" y="169"/>
                    </a:cubicBezTo>
                    <a:cubicBezTo>
                      <a:pt x="228" y="164"/>
                      <a:pt x="228" y="164"/>
                      <a:pt x="228" y="164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48" y="165"/>
                      <a:pt x="248" y="165"/>
                      <a:pt x="248" y="165"/>
                    </a:cubicBezTo>
                    <a:cubicBezTo>
                      <a:pt x="252" y="169"/>
                      <a:pt x="252" y="169"/>
                      <a:pt x="252" y="169"/>
                    </a:cubicBezTo>
                    <a:cubicBezTo>
                      <a:pt x="254" y="172"/>
                      <a:pt x="254" y="172"/>
                      <a:pt x="254" y="172"/>
                    </a:cubicBezTo>
                    <a:cubicBezTo>
                      <a:pt x="259" y="171"/>
                      <a:pt x="259" y="171"/>
                      <a:pt x="259" y="171"/>
                    </a:cubicBezTo>
                    <a:cubicBezTo>
                      <a:pt x="264" y="167"/>
                      <a:pt x="264" y="167"/>
                      <a:pt x="264" y="167"/>
                    </a:cubicBezTo>
                    <a:cubicBezTo>
                      <a:pt x="267" y="164"/>
                      <a:pt x="267" y="164"/>
                      <a:pt x="267" y="164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75" y="166"/>
                      <a:pt x="275" y="166"/>
                      <a:pt x="275" y="166"/>
                    </a:cubicBezTo>
                    <a:cubicBezTo>
                      <a:pt x="278" y="165"/>
                      <a:pt x="278" y="165"/>
                      <a:pt x="278" y="165"/>
                    </a:cubicBezTo>
                    <a:cubicBezTo>
                      <a:pt x="282" y="162"/>
                      <a:pt x="282" y="162"/>
                      <a:pt x="282" y="162"/>
                    </a:cubicBezTo>
                    <a:cubicBezTo>
                      <a:pt x="288" y="163"/>
                      <a:pt x="288" y="163"/>
                      <a:pt x="288" y="163"/>
                    </a:cubicBezTo>
                    <a:cubicBezTo>
                      <a:pt x="291" y="164"/>
                      <a:pt x="291" y="164"/>
                      <a:pt x="291" y="164"/>
                    </a:cubicBezTo>
                    <a:cubicBezTo>
                      <a:pt x="300" y="161"/>
                      <a:pt x="300" y="161"/>
                      <a:pt x="300" y="161"/>
                    </a:cubicBezTo>
                    <a:cubicBezTo>
                      <a:pt x="306" y="163"/>
                      <a:pt x="306" y="163"/>
                      <a:pt x="306" y="163"/>
                    </a:cubicBezTo>
                    <a:cubicBezTo>
                      <a:pt x="311" y="168"/>
                      <a:pt x="311" y="168"/>
                      <a:pt x="311" y="168"/>
                    </a:cubicBezTo>
                    <a:cubicBezTo>
                      <a:pt x="318" y="173"/>
                      <a:pt x="318" y="173"/>
                      <a:pt x="318" y="173"/>
                    </a:cubicBezTo>
                    <a:cubicBezTo>
                      <a:pt x="324" y="173"/>
                      <a:pt x="324" y="173"/>
                      <a:pt x="324" y="173"/>
                    </a:cubicBezTo>
                    <a:cubicBezTo>
                      <a:pt x="328" y="176"/>
                      <a:pt x="328" y="176"/>
                      <a:pt x="328" y="176"/>
                    </a:cubicBezTo>
                    <a:cubicBezTo>
                      <a:pt x="331" y="178"/>
                      <a:pt x="331" y="178"/>
                      <a:pt x="331" y="178"/>
                    </a:cubicBezTo>
                    <a:cubicBezTo>
                      <a:pt x="332" y="88"/>
                      <a:pt x="332" y="88"/>
                      <a:pt x="332" y="88"/>
                    </a:cubicBezTo>
                    <a:cubicBezTo>
                      <a:pt x="324" y="37"/>
                      <a:pt x="324" y="37"/>
                      <a:pt x="324" y="37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4" y="12"/>
                      <a:pt x="211" y="10"/>
                      <a:pt x="175" y="9"/>
                    </a:cubicBezTo>
                    <a:cubicBezTo>
                      <a:pt x="131" y="7"/>
                      <a:pt x="4" y="0"/>
                      <a:pt x="4" y="0"/>
                    </a:cubicBezTo>
                    <a:cubicBezTo>
                      <a:pt x="3" y="25"/>
                      <a:pt x="3" y="25"/>
                      <a:pt x="3" y="25"/>
                    </a:cubicBezTo>
                    <a:lnTo>
                      <a:pt x="0" y="25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18" name="Freeform 11"/>
              <p:cNvSpPr>
                <a:spLocks/>
              </p:cNvSpPr>
              <p:nvPr/>
            </p:nvSpPr>
            <p:spPr bwMode="auto">
              <a:xfrm>
                <a:off x="6364070" y="2454883"/>
                <a:ext cx="401373" cy="222611"/>
              </a:xfrm>
              <a:custGeom>
                <a:avLst/>
                <a:gdLst>
                  <a:gd name="T0" fmla="*/ 282 w 282"/>
                  <a:gd name="T1" fmla="*/ 156 h 156"/>
                  <a:gd name="T2" fmla="*/ 282 w 282"/>
                  <a:gd name="T3" fmla="*/ 52 h 156"/>
                  <a:gd name="T4" fmla="*/ 276 w 282"/>
                  <a:gd name="T5" fmla="*/ 49 h 156"/>
                  <a:gd name="T6" fmla="*/ 273 w 282"/>
                  <a:gd name="T7" fmla="*/ 47 h 156"/>
                  <a:gd name="T8" fmla="*/ 271 w 282"/>
                  <a:gd name="T9" fmla="*/ 41 h 156"/>
                  <a:gd name="T10" fmla="*/ 265 w 282"/>
                  <a:gd name="T11" fmla="*/ 35 h 156"/>
                  <a:gd name="T12" fmla="*/ 268 w 282"/>
                  <a:gd name="T13" fmla="*/ 30 h 156"/>
                  <a:gd name="T14" fmla="*/ 271 w 282"/>
                  <a:gd name="T15" fmla="*/ 24 h 156"/>
                  <a:gd name="T16" fmla="*/ 271 w 282"/>
                  <a:gd name="T17" fmla="*/ 19 h 156"/>
                  <a:gd name="T18" fmla="*/ 269 w 282"/>
                  <a:gd name="T19" fmla="*/ 19 h 156"/>
                  <a:gd name="T20" fmla="*/ 260 w 282"/>
                  <a:gd name="T21" fmla="*/ 19 h 156"/>
                  <a:gd name="T22" fmla="*/ 258 w 282"/>
                  <a:gd name="T23" fmla="*/ 15 h 156"/>
                  <a:gd name="T24" fmla="*/ 254 w 282"/>
                  <a:gd name="T25" fmla="*/ 9 h 156"/>
                  <a:gd name="T26" fmla="*/ 165 w 282"/>
                  <a:gd name="T27" fmla="*/ 6 h 156"/>
                  <a:gd name="T28" fmla="*/ 10 w 282"/>
                  <a:gd name="T29" fmla="*/ 0 h 156"/>
                  <a:gd name="T30" fmla="*/ 0 w 282"/>
                  <a:gd name="T31" fmla="*/ 146 h 156"/>
                  <a:gd name="T32" fmla="*/ 133 w 282"/>
                  <a:gd name="T33" fmla="*/ 153 h 156"/>
                  <a:gd name="T34" fmla="*/ 282 w 282"/>
                  <a:gd name="T3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2" h="156">
                    <a:moveTo>
                      <a:pt x="282" y="156"/>
                    </a:moveTo>
                    <a:cubicBezTo>
                      <a:pt x="282" y="52"/>
                      <a:pt x="282" y="52"/>
                      <a:pt x="282" y="52"/>
                    </a:cubicBezTo>
                    <a:cubicBezTo>
                      <a:pt x="276" y="49"/>
                      <a:pt x="276" y="49"/>
                      <a:pt x="276" y="49"/>
                    </a:cubicBezTo>
                    <a:cubicBezTo>
                      <a:pt x="273" y="47"/>
                      <a:pt x="273" y="47"/>
                      <a:pt x="273" y="47"/>
                    </a:cubicBezTo>
                    <a:cubicBezTo>
                      <a:pt x="271" y="41"/>
                      <a:pt x="271" y="41"/>
                      <a:pt x="271" y="41"/>
                    </a:cubicBezTo>
                    <a:cubicBezTo>
                      <a:pt x="265" y="35"/>
                      <a:pt x="265" y="35"/>
                      <a:pt x="265" y="35"/>
                    </a:cubicBezTo>
                    <a:cubicBezTo>
                      <a:pt x="268" y="30"/>
                      <a:pt x="268" y="30"/>
                      <a:pt x="268" y="30"/>
                    </a:cubicBezTo>
                    <a:cubicBezTo>
                      <a:pt x="271" y="24"/>
                      <a:pt x="271" y="24"/>
                      <a:pt x="271" y="24"/>
                    </a:cubicBezTo>
                    <a:cubicBezTo>
                      <a:pt x="271" y="19"/>
                      <a:pt x="271" y="19"/>
                      <a:pt x="271" y="19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0" y="19"/>
                      <a:pt x="260" y="19"/>
                      <a:pt x="260" y="19"/>
                    </a:cubicBezTo>
                    <a:cubicBezTo>
                      <a:pt x="258" y="15"/>
                      <a:pt x="258" y="15"/>
                      <a:pt x="258" y="15"/>
                    </a:cubicBezTo>
                    <a:cubicBezTo>
                      <a:pt x="254" y="9"/>
                      <a:pt x="254" y="9"/>
                      <a:pt x="254" y="9"/>
                    </a:cubicBezTo>
                    <a:cubicBezTo>
                      <a:pt x="254" y="9"/>
                      <a:pt x="187" y="7"/>
                      <a:pt x="165" y="6"/>
                    </a:cubicBezTo>
                    <a:cubicBezTo>
                      <a:pt x="126" y="5"/>
                      <a:pt x="10" y="0"/>
                      <a:pt x="10" y="0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41" y="148"/>
                      <a:pt x="104" y="151"/>
                      <a:pt x="133" y="153"/>
                    </a:cubicBezTo>
                    <a:cubicBezTo>
                      <a:pt x="169" y="154"/>
                      <a:pt x="282" y="156"/>
                      <a:pt x="282" y="156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19" name="Freeform 12"/>
              <p:cNvSpPr>
                <a:spLocks/>
              </p:cNvSpPr>
              <p:nvPr/>
            </p:nvSpPr>
            <p:spPr bwMode="auto">
              <a:xfrm>
                <a:off x="6279748" y="2242391"/>
                <a:ext cx="446907" cy="225984"/>
              </a:xfrm>
              <a:custGeom>
                <a:avLst/>
                <a:gdLst>
                  <a:gd name="T0" fmla="*/ 313 w 313"/>
                  <a:gd name="T1" fmla="*/ 158 h 158"/>
                  <a:gd name="T2" fmla="*/ 313 w 313"/>
                  <a:gd name="T3" fmla="*/ 158 h 158"/>
                  <a:gd name="T4" fmla="*/ 313 w 313"/>
                  <a:gd name="T5" fmla="*/ 158 h 158"/>
                  <a:gd name="T6" fmla="*/ 311 w 313"/>
                  <a:gd name="T7" fmla="*/ 154 h 158"/>
                  <a:gd name="T8" fmla="*/ 310 w 313"/>
                  <a:gd name="T9" fmla="*/ 148 h 158"/>
                  <a:gd name="T10" fmla="*/ 304 w 313"/>
                  <a:gd name="T11" fmla="*/ 146 h 158"/>
                  <a:gd name="T12" fmla="*/ 304 w 313"/>
                  <a:gd name="T13" fmla="*/ 145 h 158"/>
                  <a:gd name="T14" fmla="*/ 302 w 313"/>
                  <a:gd name="T15" fmla="*/ 142 h 158"/>
                  <a:gd name="T16" fmla="*/ 304 w 313"/>
                  <a:gd name="T17" fmla="*/ 140 h 158"/>
                  <a:gd name="T18" fmla="*/ 303 w 313"/>
                  <a:gd name="T19" fmla="*/ 135 h 158"/>
                  <a:gd name="T20" fmla="*/ 300 w 313"/>
                  <a:gd name="T21" fmla="*/ 133 h 158"/>
                  <a:gd name="T22" fmla="*/ 299 w 313"/>
                  <a:gd name="T23" fmla="*/ 130 h 158"/>
                  <a:gd name="T24" fmla="*/ 297 w 313"/>
                  <a:gd name="T25" fmla="*/ 123 h 158"/>
                  <a:gd name="T26" fmla="*/ 297 w 313"/>
                  <a:gd name="T27" fmla="*/ 113 h 158"/>
                  <a:gd name="T28" fmla="*/ 296 w 313"/>
                  <a:gd name="T29" fmla="*/ 111 h 158"/>
                  <a:gd name="T30" fmla="*/ 294 w 313"/>
                  <a:gd name="T31" fmla="*/ 108 h 158"/>
                  <a:gd name="T32" fmla="*/ 295 w 313"/>
                  <a:gd name="T33" fmla="*/ 104 h 158"/>
                  <a:gd name="T34" fmla="*/ 295 w 313"/>
                  <a:gd name="T35" fmla="*/ 94 h 158"/>
                  <a:gd name="T36" fmla="*/ 293 w 313"/>
                  <a:gd name="T37" fmla="*/ 87 h 158"/>
                  <a:gd name="T38" fmla="*/ 291 w 313"/>
                  <a:gd name="T39" fmla="*/ 85 h 158"/>
                  <a:gd name="T40" fmla="*/ 289 w 313"/>
                  <a:gd name="T41" fmla="*/ 85 h 158"/>
                  <a:gd name="T42" fmla="*/ 288 w 313"/>
                  <a:gd name="T43" fmla="*/ 83 h 158"/>
                  <a:gd name="T44" fmla="*/ 287 w 313"/>
                  <a:gd name="T45" fmla="*/ 78 h 158"/>
                  <a:gd name="T46" fmla="*/ 286 w 313"/>
                  <a:gd name="T47" fmla="*/ 74 h 158"/>
                  <a:gd name="T48" fmla="*/ 289 w 313"/>
                  <a:gd name="T49" fmla="*/ 73 h 158"/>
                  <a:gd name="T50" fmla="*/ 289 w 313"/>
                  <a:gd name="T51" fmla="*/ 72 h 158"/>
                  <a:gd name="T52" fmla="*/ 288 w 313"/>
                  <a:gd name="T53" fmla="*/ 71 h 158"/>
                  <a:gd name="T54" fmla="*/ 287 w 313"/>
                  <a:gd name="T55" fmla="*/ 68 h 158"/>
                  <a:gd name="T56" fmla="*/ 285 w 313"/>
                  <a:gd name="T57" fmla="*/ 65 h 158"/>
                  <a:gd name="T58" fmla="*/ 283 w 313"/>
                  <a:gd name="T59" fmla="*/ 60 h 158"/>
                  <a:gd name="T60" fmla="*/ 281 w 313"/>
                  <a:gd name="T61" fmla="*/ 54 h 158"/>
                  <a:gd name="T62" fmla="*/ 278 w 313"/>
                  <a:gd name="T63" fmla="*/ 49 h 158"/>
                  <a:gd name="T64" fmla="*/ 275 w 313"/>
                  <a:gd name="T65" fmla="*/ 40 h 158"/>
                  <a:gd name="T66" fmla="*/ 272 w 313"/>
                  <a:gd name="T67" fmla="*/ 36 h 158"/>
                  <a:gd name="T68" fmla="*/ 271 w 313"/>
                  <a:gd name="T69" fmla="*/ 35 h 158"/>
                  <a:gd name="T70" fmla="*/ 267 w 313"/>
                  <a:gd name="T71" fmla="*/ 32 h 158"/>
                  <a:gd name="T72" fmla="*/ 260 w 313"/>
                  <a:gd name="T73" fmla="*/ 27 h 158"/>
                  <a:gd name="T74" fmla="*/ 255 w 313"/>
                  <a:gd name="T75" fmla="*/ 25 h 158"/>
                  <a:gd name="T76" fmla="*/ 250 w 313"/>
                  <a:gd name="T77" fmla="*/ 23 h 158"/>
                  <a:gd name="T78" fmla="*/ 246 w 313"/>
                  <a:gd name="T79" fmla="*/ 19 h 158"/>
                  <a:gd name="T80" fmla="*/ 239 w 313"/>
                  <a:gd name="T81" fmla="*/ 18 h 158"/>
                  <a:gd name="T82" fmla="*/ 230 w 313"/>
                  <a:gd name="T83" fmla="*/ 19 h 158"/>
                  <a:gd name="T84" fmla="*/ 227 w 313"/>
                  <a:gd name="T85" fmla="*/ 19 h 158"/>
                  <a:gd name="T86" fmla="*/ 224 w 313"/>
                  <a:gd name="T87" fmla="*/ 20 h 158"/>
                  <a:gd name="T88" fmla="*/ 222 w 313"/>
                  <a:gd name="T89" fmla="*/ 22 h 158"/>
                  <a:gd name="T90" fmla="*/ 219 w 313"/>
                  <a:gd name="T91" fmla="*/ 21 h 158"/>
                  <a:gd name="T92" fmla="*/ 216 w 313"/>
                  <a:gd name="T93" fmla="*/ 19 h 158"/>
                  <a:gd name="T94" fmla="*/ 210 w 313"/>
                  <a:gd name="T95" fmla="*/ 16 h 158"/>
                  <a:gd name="T96" fmla="*/ 202 w 313"/>
                  <a:gd name="T97" fmla="*/ 12 h 158"/>
                  <a:gd name="T98" fmla="*/ 10 w 313"/>
                  <a:gd name="T99" fmla="*/ 0 h 158"/>
                  <a:gd name="T100" fmla="*/ 0 w 313"/>
                  <a:gd name="T101" fmla="*/ 95 h 158"/>
                  <a:gd name="T102" fmla="*/ 73 w 313"/>
                  <a:gd name="T103" fmla="*/ 102 h 158"/>
                  <a:gd name="T104" fmla="*/ 69 w 313"/>
                  <a:gd name="T105" fmla="*/ 149 h 158"/>
                  <a:gd name="T106" fmla="*/ 69 w 313"/>
                  <a:gd name="T107" fmla="*/ 149 h 158"/>
                  <a:gd name="T108" fmla="*/ 224 w 313"/>
                  <a:gd name="T109" fmla="*/ 155 h 158"/>
                  <a:gd name="T110" fmla="*/ 313 w 313"/>
                  <a:gd name="T111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3" h="158">
                    <a:moveTo>
                      <a:pt x="313" y="158"/>
                    </a:moveTo>
                    <a:cubicBezTo>
                      <a:pt x="313" y="158"/>
                      <a:pt x="313" y="158"/>
                      <a:pt x="313" y="158"/>
                    </a:cubicBezTo>
                    <a:cubicBezTo>
                      <a:pt x="313" y="158"/>
                      <a:pt x="313" y="158"/>
                      <a:pt x="313" y="158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0" y="148"/>
                      <a:pt x="310" y="148"/>
                      <a:pt x="310" y="148"/>
                    </a:cubicBezTo>
                    <a:cubicBezTo>
                      <a:pt x="310" y="148"/>
                      <a:pt x="305" y="147"/>
                      <a:pt x="304" y="146"/>
                    </a:cubicBezTo>
                    <a:cubicBezTo>
                      <a:pt x="303" y="145"/>
                      <a:pt x="304" y="145"/>
                      <a:pt x="304" y="145"/>
                    </a:cubicBezTo>
                    <a:cubicBezTo>
                      <a:pt x="302" y="142"/>
                      <a:pt x="302" y="142"/>
                      <a:pt x="302" y="142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3" y="135"/>
                      <a:pt x="303" y="135"/>
                      <a:pt x="303" y="135"/>
                    </a:cubicBezTo>
                    <a:cubicBezTo>
                      <a:pt x="300" y="133"/>
                      <a:pt x="300" y="133"/>
                      <a:pt x="300" y="133"/>
                    </a:cubicBezTo>
                    <a:cubicBezTo>
                      <a:pt x="299" y="130"/>
                      <a:pt x="299" y="130"/>
                      <a:pt x="299" y="130"/>
                    </a:cubicBezTo>
                    <a:cubicBezTo>
                      <a:pt x="297" y="123"/>
                      <a:pt x="297" y="123"/>
                      <a:pt x="297" y="123"/>
                    </a:cubicBezTo>
                    <a:cubicBezTo>
                      <a:pt x="297" y="113"/>
                      <a:pt x="297" y="113"/>
                      <a:pt x="297" y="113"/>
                    </a:cubicBezTo>
                    <a:cubicBezTo>
                      <a:pt x="296" y="111"/>
                      <a:pt x="296" y="111"/>
                      <a:pt x="296" y="111"/>
                    </a:cubicBezTo>
                    <a:cubicBezTo>
                      <a:pt x="294" y="108"/>
                      <a:pt x="294" y="108"/>
                      <a:pt x="294" y="108"/>
                    </a:cubicBezTo>
                    <a:cubicBezTo>
                      <a:pt x="295" y="104"/>
                      <a:pt x="295" y="104"/>
                      <a:pt x="295" y="104"/>
                    </a:cubicBezTo>
                    <a:cubicBezTo>
                      <a:pt x="295" y="94"/>
                      <a:pt x="295" y="94"/>
                      <a:pt x="295" y="94"/>
                    </a:cubicBezTo>
                    <a:cubicBezTo>
                      <a:pt x="293" y="87"/>
                      <a:pt x="293" y="87"/>
                      <a:pt x="293" y="87"/>
                    </a:cubicBezTo>
                    <a:cubicBezTo>
                      <a:pt x="291" y="85"/>
                      <a:pt x="291" y="85"/>
                      <a:pt x="291" y="85"/>
                    </a:cubicBezTo>
                    <a:cubicBezTo>
                      <a:pt x="289" y="85"/>
                      <a:pt x="289" y="85"/>
                      <a:pt x="289" y="85"/>
                    </a:cubicBezTo>
                    <a:cubicBezTo>
                      <a:pt x="288" y="83"/>
                      <a:pt x="288" y="83"/>
                      <a:pt x="288" y="83"/>
                    </a:cubicBezTo>
                    <a:cubicBezTo>
                      <a:pt x="287" y="78"/>
                      <a:pt x="287" y="78"/>
                      <a:pt x="287" y="78"/>
                    </a:cubicBezTo>
                    <a:cubicBezTo>
                      <a:pt x="286" y="74"/>
                      <a:pt x="286" y="74"/>
                      <a:pt x="286" y="74"/>
                    </a:cubicBezTo>
                    <a:cubicBezTo>
                      <a:pt x="289" y="73"/>
                      <a:pt x="289" y="73"/>
                      <a:pt x="289" y="73"/>
                    </a:cubicBezTo>
                    <a:cubicBezTo>
                      <a:pt x="289" y="72"/>
                      <a:pt x="289" y="72"/>
                      <a:pt x="289" y="72"/>
                    </a:cubicBezTo>
                    <a:cubicBezTo>
                      <a:pt x="288" y="71"/>
                      <a:pt x="288" y="71"/>
                      <a:pt x="288" y="71"/>
                    </a:cubicBezTo>
                    <a:cubicBezTo>
                      <a:pt x="287" y="68"/>
                      <a:pt x="287" y="68"/>
                      <a:pt x="287" y="68"/>
                    </a:cubicBezTo>
                    <a:cubicBezTo>
                      <a:pt x="285" y="65"/>
                      <a:pt x="285" y="65"/>
                      <a:pt x="285" y="65"/>
                    </a:cubicBezTo>
                    <a:cubicBezTo>
                      <a:pt x="283" y="60"/>
                      <a:pt x="283" y="60"/>
                      <a:pt x="283" y="60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78" y="49"/>
                      <a:pt x="278" y="49"/>
                      <a:pt x="278" y="49"/>
                    </a:cubicBezTo>
                    <a:cubicBezTo>
                      <a:pt x="275" y="40"/>
                      <a:pt x="275" y="40"/>
                      <a:pt x="275" y="40"/>
                    </a:cubicBezTo>
                    <a:cubicBezTo>
                      <a:pt x="272" y="36"/>
                      <a:pt x="272" y="36"/>
                      <a:pt x="272" y="36"/>
                    </a:cubicBezTo>
                    <a:cubicBezTo>
                      <a:pt x="271" y="35"/>
                      <a:pt x="271" y="35"/>
                      <a:pt x="271" y="35"/>
                    </a:cubicBezTo>
                    <a:cubicBezTo>
                      <a:pt x="267" y="32"/>
                      <a:pt x="267" y="32"/>
                      <a:pt x="267" y="32"/>
                    </a:cubicBezTo>
                    <a:cubicBezTo>
                      <a:pt x="260" y="27"/>
                      <a:pt x="260" y="27"/>
                      <a:pt x="260" y="27"/>
                    </a:cubicBezTo>
                    <a:cubicBezTo>
                      <a:pt x="255" y="25"/>
                      <a:pt x="255" y="25"/>
                      <a:pt x="255" y="25"/>
                    </a:cubicBezTo>
                    <a:cubicBezTo>
                      <a:pt x="250" y="23"/>
                      <a:pt x="250" y="23"/>
                      <a:pt x="250" y="23"/>
                    </a:cubicBezTo>
                    <a:cubicBezTo>
                      <a:pt x="246" y="19"/>
                      <a:pt x="246" y="19"/>
                      <a:pt x="246" y="19"/>
                    </a:cubicBezTo>
                    <a:cubicBezTo>
                      <a:pt x="239" y="18"/>
                      <a:pt x="239" y="18"/>
                      <a:pt x="239" y="18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27" y="19"/>
                      <a:pt x="227" y="19"/>
                      <a:pt x="227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9" y="21"/>
                      <a:pt x="219" y="21"/>
                      <a:pt x="219" y="21"/>
                    </a:cubicBezTo>
                    <a:cubicBezTo>
                      <a:pt x="216" y="19"/>
                      <a:pt x="216" y="19"/>
                      <a:pt x="216" y="19"/>
                    </a:cubicBezTo>
                    <a:cubicBezTo>
                      <a:pt x="210" y="16"/>
                      <a:pt x="210" y="16"/>
                      <a:pt x="210" y="16"/>
                    </a:cubicBezTo>
                    <a:cubicBezTo>
                      <a:pt x="202" y="12"/>
                      <a:pt x="202" y="12"/>
                      <a:pt x="202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75" y="149"/>
                      <a:pt x="186" y="154"/>
                      <a:pt x="224" y="155"/>
                    </a:cubicBezTo>
                    <a:cubicBezTo>
                      <a:pt x="246" y="156"/>
                      <a:pt x="313" y="158"/>
                      <a:pt x="313" y="158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20" name="Freeform 13"/>
              <p:cNvSpPr>
                <a:spLocks/>
              </p:cNvSpPr>
              <p:nvPr/>
            </p:nvSpPr>
            <p:spPr bwMode="auto">
              <a:xfrm>
                <a:off x="6293239" y="2040018"/>
                <a:ext cx="384509" cy="256340"/>
              </a:xfrm>
              <a:custGeom>
                <a:avLst/>
                <a:gdLst>
                  <a:gd name="T0" fmla="*/ 200 w 269"/>
                  <a:gd name="T1" fmla="*/ 158 h 180"/>
                  <a:gd name="T2" fmla="*/ 206 w 269"/>
                  <a:gd name="T3" fmla="*/ 161 h 180"/>
                  <a:gd name="T4" fmla="*/ 209 w 269"/>
                  <a:gd name="T5" fmla="*/ 163 h 180"/>
                  <a:gd name="T6" fmla="*/ 212 w 269"/>
                  <a:gd name="T7" fmla="*/ 164 h 180"/>
                  <a:gd name="T8" fmla="*/ 214 w 269"/>
                  <a:gd name="T9" fmla="*/ 162 h 180"/>
                  <a:gd name="T10" fmla="*/ 217 w 269"/>
                  <a:gd name="T11" fmla="*/ 161 h 180"/>
                  <a:gd name="T12" fmla="*/ 220 w 269"/>
                  <a:gd name="T13" fmla="*/ 161 h 180"/>
                  <a:gd name="T14" fmla="*/ 229 w 269"/>
                  <a:gd name="T15" fmla="*/ 160 h 180"/>
                  <a:gd name="T16" fmla="*/ 236 w 269"/>
                  <a:gd name="T17" fmla="*/ 161 h 180"/>
                  <a:gd name="T18" fmla="*/ 240 w 269"/>
                  <a:gd name="T19" fmla="*/ 165 h 180"/>
                  <a:gd name="T20" fmla="*/ 245 w 269"/>
                  <a:gd name="T21" fmla="*/ 167 h 180"/>
                  <a:gd name="T22" fmla="*/ 250 w 269"/>
                  <a:gd name="T23" fmla="*/ 169 h 180"/>
                  <a:gd name="T24" fmla="*/ 257 w 269"/>
                  <a:gd name="T25" fmla="*/ 174 h 180"/>
                  <a:gd name="T26" fmla="*/ 261 w 269"/>
                  <a:gd name="T27" fmla="*/ 177 h 180"/>
                  <a:gd name="T28" fmla="*/ 262 w 269"/>
                  <a:gd name="T29" fmla="*/ 178 h 180"/>
                  <a:gd name="T30" fmla="*/ 263 w 269"/>
                  <a:gd name="T31" fmla="*/ 180 h 180"/>
                  <a:gd name="T32" fmla="*/ 263 w 269"/>
                  <a:gd name="T33" fmla="*/ 180 h 180"/>
                  <a:gd name="T34" fmla="*/ 263 w 269"/>
                  <a:gd name="T35" fmla="*/ 177 h 180"/>
                  <a:gd name="T36" fmla="*/ 263 w 269"/>
                  <a:gd name="T37" fmla="*/ 173 h 180"/>
                  <a:gd name="T38" fmla="*/ 259 w 269"/>
                  <a:gd name="T39" fmla="*/ 170 h 180"/>
                  <a:gd name="T40" fmla="*/ 259 w 269"/>
                  <a:gd name="T41" fmla="*/ 167 h 180"/>
                  <a:gd name="T42" fmla="*/ 260 w 269"/>
                  <a:gd name="T43" fmla="*/ 164 h 180"/>
                  <a:gd name="T44" fmla="*/ 263 w 269"/>
                  <a:gd name="T45" fmla="*/ 163 h 180"/>
                  <a:gd name="T46" fmla="*/ 263 w 269"/>
                  <a:gd name="T47" fmla="*/ 156 h 180"/>
                  <a:gd name="T48" fmla="*/ 264 w 269"/>
                  <a:gd name="T49" fmla="*/ 153 h 180"/>
                  <a:gd name="T50" fmla="*/ 266 w 269"/>
                  <a:gd name="T51" fmla="*/ 152 h 180"/>
                  <a:gd name="T52" fmla="*/ 266 w 269"/>
                  <a:gd name="T53" fmla="*/ 148 h 180"/>
                  <a:gd name="T54" fmla="*/ 264 w 269"/>
                  <a:gd name="T55" fmla="*/ 143 h 180"/>
                  <a:gd name="T56" fmla="*/ 262 w 269"/>
                  <a:gd name="T57" fmla="*/ 142 h 180"/>
                  <a:gd name="T58" fmla="*/ 263 w 269"/>
                  <a:gd name="T59" fmla="*/ 137 h 180"/>
                  <a:gd name="T60" fmla="*/ 263 w 269"/>
                  <a:gd name="T61" fmla="*/ 134 h 180"/>
                  <a:gd name="T62" fmla="*/ 266 w 269"/>
                  <a:gd name="T63" fmla="*/ 134 h 180"/>
                  <a:gd name="T64" fmla="*/ 269 w 269"/>
                  <a:gd name="T65" fmla="*/ 47 h 180"/>
                  <a:gd name="T66" fmla="*/ 266 w 269"/>
                  <a:gd name="T67" fmla="*/ 44 h 180"/>
                  <a:gd name="T68" fmla="*/ 264 w 269"/>
                  <a:gd name="T69" fmla="*/ 41 h 180"/>
                  <a:gd name="T70" fmla="*/ 259 w 269"/>
                  <a:gd name="T71" fmla="*/ 39 h 180"/>
                  <a:gd name="T72" fmla="*/ 258 w 269"/>
                  <a:gd name="T73" fmla="*/ 36 h 180"/>
                  <a:gd name="T74" fmla="*/ 255 w 269"/>
                  <a:gd name="T75" fmla="*/ 33 h 180"/>
                  <a:gd name="T76" fmla="*/ 254 w 269"/>
                  <a:gd name="T77" fmla="*/ 31 h 180"/>
                  <a:gd name="T78" fmla="*/ 254 w 269"/>
                  <a:gd name="T79" fmla="*/ 29 h 180"/>
                  <a:gd name="T80" fmla="*/ 254 w 269"/>
                  <a:gd name="T81" fmla="*/ 27 h 180"/>
                  <a:gd name="T82" fmla="*/ 257 w 269"/>
                  <a:gd name="T83" fmla="*/ 24 h 180"/>
                  <a:gd name="T84" fmla="*/ 260 w 269"/>
                  <a:gd name="T85" fmla="*/ 21 h 180"/>
                  <a:gd name="T86" fmla="*/ 264 w 269"/>
                  <a:gd name="T87" fmla="*/ 17 h 180"/>
                  <a:gd name="T88" fmla="*/ 263 w 269"/>
                  <a:gd name="T89" fmla="*/ 15 h 180"/>
                  <a:gd name="T90" fmla="*/ 263 w 269"/>
                  <a:gd name="T91" fmla="*/ 14 h 180"/>
                  <a:gd name="T92" fmla="*/ 136 w 269"/>
                  <a:gd name="T93" fmla="*/ 8 h 180"/>
                  <a:gd name="T94" fmla="*/ 14 w 269"/>
                  <a:gd name="T95" fmla="*/ 0 h 180"/>
                  <a:gd name="T96" fmla="*/ 0 w 269"/>
                  <a:gd name="T97" fmla="*/ 142 h 180"/>
                  <a:gd name="T98" fmla="*/ 192 w 269"/>
                  <a:gd name="T99" fmla="*/ 154 h 180"/>
                  <a:gd name="T100" fmla="*/ 200 w 269"/>
                  <a:gd name="T101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9" h="180">
                    <a:moveTo>
                      <a:pt x="200" y="158"/>
                    </a:move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09" y="163"/>
                      <a:pt x="209" y="163"/>
                      <a:pt x="209" y="163"/>
                    </a:cubicBezTo>
                    <a:cubicBezTo>
                      <a:pt x="212" y="164"/>
                      <a:pt x="212" y="164"/>
                      <a:pt x="212" y="164"/>
                    </a:cubicBezTo>
                    <a:cubicBezTo>
                      <a:pt x="214" y="162"/>
                      <a:pt x="214" y="162"/>
                      <a:pt x="214" y="162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0" y="161"/>
                      <a:pt x="220" y="161"/>
                      <a:pt x="220" y="161"/>
                    </a:cubicBezTo>
                    <a:cubicBezTo>
                      <a:pt x="229" y="160"/>
                      <a:pt x="229" y="160"/>
                      <a:pt x="229" y="160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40" y="165"/>
                      <a:pt x="240" y="165"/>
                      <a:pt x="240" y="165"/>
                    </a:cubicBezTo>
                    <a:cubicBezTo>
                      <a:pt x="245" y="167"/>
                      <a:pt x="245" y="167"/>
                      <a:pt x="245" y="167"/>
                    </a:cubicBezTo>
                    <a:cubicBezTo>
                      <a:pt x="250" y="169"/>
                      <a:pt x="250" y="169"/>
                      <a:pt x="250" y="169"/>
                    </a:cubicBezTo>
                    <a:cubicBezTo>
                      <a:pt x="257" y="174"/>
                      <a:pt x="257" y="174"/>
                      <a:pt x="257" y="174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2" y="178"/>
                      <a:pt x="262" y="178"/>
                      <a:pt x="262" y="178"/>
                    </a:cubicBezTo>
                    <a:cubicBezTo>
                      <a:pt x="263" y="180"/>
                      <a:pt x="263" y="180"/>
                      <a:pt x="263" y="180"/>
                    </a:cubicBezTo>
                    <a:cubicBezTo>
                      <a:pt x="263" y="180"/>
                      <a:pt x="263" y="180"/>
                      <a:pt x="263" y="180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173"/>
                      <a:pt x="263" y="173"/>
                      <a:pt x="263" y="173"/>
                    </a:cubicBezTo>
                    <a:cubicBezTo>
                      <a:pt x="259" y="170"/>
                      <a:pt x="259" y="170"/>
                      <a:pt x="259" y="170"/>
                    </a:cubicBezTo>
                    <a:cubicBezTo>
                      <a:pt x="259" y="167"/>
                      <a:pt x="259" y="167"/>
                      <a:pt x="259" y="167"/>
                    </a:cubicBezTo>
                    <a:cubicBezTo>
                      <a:pt x="260" y="164"/>
                      <a:pt x="260" y="164"/>
                      <a:pt x="260" y="164"/>
                    </a:cubicBezTo>
                    <a:cubicBezTo>
                      <a:pt x="263" y="163"/>
                      <a:pt x="263" y="163"/>
                      <a:pt x="263" y="163"/>
                    </a:cubicBezTo>
                    <a:cubicBezTo>
                      <a:pt x="263" y="156"/>
                      <a:pt x="263" y="156"/>
                      <a:pt x="263" y="156"/>
                    </a:cubicBezTo>
                    <a:cubicBezTo>
                      <a:pt x="264" y="153"/>
                      <a:pt x="264" y="153"/>
                      <a:pt x="264" y="153"/>
                    </a:cubicBezTo>
                    <a:cubicBezTo>
                      <a:pt x="266" y="152"/>
                      <a:pt x="266" y="152"/>
                      <a:pt x="266" y="152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2" y="142"/>
                      <a:pt x="262" y="142"/>
                      <a:pt x="262" y="142"/>
                    </a:cubicBezTo>
                    <a:cubicBezTo>
                      <a:pt x="263" y="137"/>
                      <a:pt x="263" y="137"/>
                      <a:pt x="263" y="137"/>
                    </a:cubicBezTo>
                    <a:cubicBezTo>
                      <a:pt x="263" y="134"/>
                      <a:pt x="263" y="134"/>
                      <a:pt x="263" y="134"/>
                    </a:cubicBezTo>
                    <a:cubicBezTo>
                      <a:pt x="266" y="134"/>
                      <a:pt x="266" y="134"/>
                      <a:pt x="266" y="134"/>
                    </a:cubicBezTo>
                    <a:cubicBezTo>
                      <a:pt x="269" y="47"/>
                      <a:pt x="269" y="47"/>
                      <a:pt x="269" y="47"/>
                    </a:cubicBezTo>
                    <a:cubicBezTo>
                      <a:pt x="266" y="44"/>
                      <a:pt x="266" y="44"/>
                      <a:pt x="266" y="44"/>
                    </a:cubicBezTo>
                    <a:cubicBezTo>
                      <a:pt x="264" y="41"/>
                      <a:pt x="264" y="41"/>
                      <a:pt x="264" y="41"/>
                    </a:cubicBezTo>
                    <a:cubicBezTo>
                      <a:pt x="259" y="39"/>
                      <a:pt x="259" y="39"/>
                      <a:pt x="259" y="39"/>
                    </a:cubicBezTo>
                    <a:cubicBezTo>
                      <a:pt x="258" y="36"/>
                      <a:pt x="258" y="36"/>
                      <a:pt x="258" y="36"/>
                    </a:cubicBezTo>
                    <a:cubicBezTo>
                      <a:pt x="255" y="33"/>
                      <a:pt x="255" y="33"/>
                      <a:pt x="255" y="33"/>
                    </a:cubicBezTo>
                    <a:cubicBezTo>
                      <a:pt x="254" y="31"/>
                      <a:pt x="254" y="31"/>
                      <a:pt x="254" y="31"/>
                    </a:cubicBezTo>
                    <a:cubicBezTo>
                      <a:pt x="254" y="29"/>
                      <a:pt x="254" y="29"/>
                      <a:pt x="254" y="29"/>
                    </a:cubicBezTo>
                    <a:cubicBezTo>
                      <a:pt x="254" y="27"/>
                      <a:pt x="254" y="27"/>
                      <a:pt x="254" y="27"/>
                    </a:cubicBezTo>
                    <a:cubicBezTo>
                      <a:pt x="257" y="24"/>
                      <a:pt x="257" y="24"/>
                      <a:pt x="257" y="24"/>
                    </a:cubicBezTo>
                    <a:cubicBezTo>
                      <a:pt x="260" y="21"/>
                      <a:pt x="260" y="21"/>
                      <a:pt x="260" y="21"/>
                    </a:cubicBezTo>
                    <a:cubicBezTo>
                      <a:pt x="264" y="17"/>
                      <a:pt x="264" y="17"/>
                      <a:pt x="264" y="17"/>
                    </a:cubicBezTo>
                    <a:cubicBezTo>
                      <a:pt x="263" y="15"/>
                      <a:pt x="263" y="15"/>
                      <a:pt x="263" y="15"/>
                    </a:cubicBezTo>
                    <a:cubicBezTo>
                      <a:pt x="263" y="14"/>
                      <a:pt x="263" y="14"/>
                      <a:pt x="263" y="14"/>
                    </a:cubicBezTo>
                    <a:cubicBezTo>
                      <a:pt x="263" y="14"/>
                      <a:pt x="167" y="10"/>
                      <a:pt x="136" y="8"/>
                    </a:cubicBezTo>
                    <a:cubicBezTo>
                      <a:pt x="105" y="6"/>
                      <a:pt x="14" y="0"/>
                      <a:pt x="14" y="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192" y="154"/>
                      <a:pt x="192" y="154"/>
                      <a:pt x="192" y="154"/>
                    </a:cubicBezTo>
                    <a:lnTo>
                      <a:pt x="200" y="158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21" name="Freeform 14"/>
              <p:cNvSpPr>
                <a:spLocks/>
              </p:cNvSpPr>
              <p:nvPr/>
            </p:nvSpPr>
            <p:spPr bwMode="auto">
              <a:xfrm>
                <a:off x="5922222" y="2058568"/>
                <a:ext cx="386195" cy="318738"/>
              </a:xfrm>
              <a:custGeom>
                <a:avLst/>
                <a:gdLst>
                  <a:gd name="T0" fmla="*/ 229 w 229"/>
                  <a:gd name="T1" fmla="*/ 27 h 189"/>
                  <a:gd name="T2" fmla="*/ 228 w 229"/>
                  <a:gd name="T3" fmla="*/ 27 h 189"/>
                  <a:gd name="T4" fmla="*/ 28 w 229"/>
                  <a:gd name="T5" fmla="*/ 0 h 189"/>
                  <a:gd name="T6" fmla="*/ 24 w 229"/>
                  <a:gd name="T7" fmla="*/ 23 h 189"/>
                  <a:gd name="T8" fmla="*/ 7 w 229"/>
                  <a:gd name="T9" fmla="*/ 122 h 189"/>
                  <a:gd name="T10" fmla="*/ 0 w 229"/>
                  <a:gd name="T11" fmla="*/ 162 h 189"/>
                  <a:gd name="T12" fmla="*/ 61 w 229"/>
                  <a:gd name="T13" fmla="*/ 172 h 189"/>
                  <a:gd name="T14" fmla="*/ 212 w 229"/>
                  <a:gd name="T15" fmla="*/ 189 h 189"/>
                  <a:gd name="T16" fmla="*/ 220 w 229"/>
                  <a:gd name="T17" fmla="*/ 109 h 189"/>
                  <a:gd name="T18" fmla="*/ 229 w 229"/>
                  <a:gd name="T19" fmla="*/ 2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" h="189">
                    <a:moveTo>
                      <a:pt x="229" y="27"/>
                    </a:moveTo>
                    <a:lnTo>
                      <a:pt x="228" y="27"/>
                    </a:lnTo>
                    <a:lnTo>
                      <a:pt x="28" y="0"/>
                    </a:lnTo>
                    <a:lnTo>
                      <a:pt x="24" y="23"/>
                    </a:lnTo>
                    <a:lnTo>
                      <a:pt x="7" y="122"/>
                    </a:lnTo>
                    <a:lnTo>
                      <a:pt x="0" y="162"/>
                    </a:lnTo>
                    <a:lnTo>
                      <a:pt x="61" y="172"/>
                    </a:lnTo>
                    <a:lnTo>
                      <a:pt x="212" y="189"/>
                    </a:lnTo>
                    <a:lnTo>
                      <a:pt x="220" y="109"/>
                    </a:lnTo>
                    <a:lnTo>
                      <a:pt x="229" y="2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22" name="Freeform 15"/>
              <p:cNvSpPr>
                <a:spLocks/>
              </p:cNvSpPr>
              <p:nvPr/>
            </p:nvSpPr>
            <p:spPr bwMode="auto">
              <a:xfrm>
                <a:off x="6313477" y="1829213"/>
                <a:ext cx="359212" cy="231044"/>
              </a:xfrm>
              <a:custGeom>
                <a:avLst/>
                <a:gdLst>
                  <a:gd name="T0" fmla="*/ 249 w 251"/>
                  <a:gd name="T1" fmla="*/ 161 h 162"/>
                  <a:gd name="T2" fmla="*/ 249 w 251"/>
                  <a:gd name="T3" fmla="*/ 162 h 162"/>
                  <a:gd name="T4" fmla="*/ 249 w 251"/>
                  <a:gd name="T5" fmla="*/ 162 h 162"/>
                  <a:gd name="T6" fmla="*/ 251 w 251"/>
                  <a:gd name="T7" fmla="*/ 160 h 162"/>
                  <a:gd name="T8" fmla="*/ 251 w 251"/>
                  <a:gd name="T9" fmla="*/ 155 h 162"/>
                  <a:gd name="T10" fmla="*/ 251 w 251"/>
                  <a:gd name="T11" fmla="*/ 150 h 162"/>
                  <a:gd name="T12" fmla="*/ 250 w 251"/>
                  <a:gd name="T13" fmla="*/ 144 h 162"/>
                  <a:gd name="T14" fmla="*/ 248 w 251"/>
                  <a:gd name="T15" fmla="*/ 141 h 162"/>
                  <a:gd name="T16" fmla="*/ 245 w 251"/>
                  <a:gd name="T17" fmla="*/ 138 h 162"/>
                  <a:gd name="T18" fmla="*/ 245 w 251"/>
                  <a:gd name="T19" fmla="*/ 131 h 162"/>
                  <a:gd name="T20" fmla="*/ 244 w 251"/>
                  <a:gd name="T21" fmla="*/ 129 h 162"/>
                  <a:gd name="T22" fmla="*/ 242 w 251"/>
                  <a:gd name="T23" fmla="*/ 126 h 162"/>
                  <a:gd name="T24" fmla="*/ 242 w 251"/>
                  <a:gd name="T25" fmla="*/ 117 h 162"/>
                  <a:gd name="T26" fmla="*/ 242 w 251"/>
                  <a:gd name="T27" fmla="*/ 103 h 162"/>
                  <a:gd name="T28" fmla="*/ 241 w 251"/>
                  <a:gd name="T29" fmla="*/ 86 h 162"/>
                  <a:gd name="T30" fmla="*/ 241 w 251"/>
                  <a:gd name="T31" fmla="*/ 77 h 162"/>
                  <a:gd name="T32" fmla="*/ 237 w 251"/>
                  <a:gd name="T33" fmla="*/ 70 h 162"/>
                  <a:gd name="T34" fmla="*/ 234 w 251"/>
                  <a:gd name="T35" fmla="*/ 60 h 162"/>
                  <a:gd name="T36" fmla="*/ 232 w 251"/>
                  <a:gd name="T37" fmla="*/ 54 h 162"/>
                  <a:gd name="T38" fmla="*/ 234 w 251"/>
                  <a:gd name="T39" fmla="*/ 47 h 162"/>
                  <a:gd name="T40" fmla="*/ 233 w 251"/>
                  <a:gd name="T41" fmla="*/ 41 h 162"/>
                  <a:gd name="T42" fmla="*/ 232 w 251"/>
                  <a:gd name="T43" fmla="*/ 39 h 162"/>
                  <a:gd name="T44" fmla="*/ 232 w 251"/>
                  <a:gd name="T45" fmla="*/ 34 h 162"/>
                  <a:gd name="T46" fmla="*/ 232 w 251"/>
                  <a:gd name="T47" fmla="*/ 33 h 162"/>
                  <a:gd name="T48" fmla="*/ 234 w 251"/>
                  <a:gd name="T49" fmla="*/ 31 h 162"/>
                  <a:gd name="T50" fmla="*/ 235 w 251"/>
                  <a:gd name="T51" fmla="*/ 29 h 162"/>
                  <a:gd name="T52" fmla="*/ 235 w 251"/>
                  <a:gd name="T53" fmla="*/ 25 h 162"/>
                  <a:gd name="T54" fmla="*/ 232 w 251"/>
                  <a:gd name="T55" fmla="*/ 22 h 162"/>
                  <a:gd name="T56" fmla="*/ 232 w 251"/>
                  <a:gd name="T57" fmla="*/ 21 h 162"/>
                  <a:gd name="T58" fmla="*/ 231 w 251"/>
                  <a:gd name="T59" fmla="*/ 18 h 162"/>
                  <a:gd name="T60" fmla="*/ 230 w 251"/>
                  <a:gd name="T61" fmla="*/ 13 h 162"/>
                  <a:gd name="T62" fmla="*/ 97 w 251"/>
                  <a:gd name="T63" fmla="*/ 7 h 162"/>
                  <a:gd name="T64" fmla="*/ 14 w 251"/>
                  <a:gd name="T65" fmla="*/ 0 h 162"/>
                  <a:gd name="T66" fmla="*/ 0 w 251"/>
                  <a:gd name="T67" fmla="*/ 147 h 162"/>
                  <a:gd name="T68" fmla="*/ 122 w 251"/>
                  <a:gd name="T69" fmla="*/ 155 h 162"/>
                  <a:gd name="T70" fmla="*/ 249 w 251"/>
                  <a:gd name="T71" fmla="*/ 16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1" h="162">
                    <a:moveTo>
                      <a:pt x="249" y="161"/>
                    </a:moveTo>
                    <a:cubicBezTo>
                      <a:pt x="249" y="162"/>
                      <a:pt x="249" y="162"/>
                      <a:pt x="249" y="162"/>
                    </a:cubicBezTo>
                    <a:cubicBezTo>
                      <a:pt x="249" y="162"/>
                      <a:pt x="249" y="162"/>
                      <a:pt x="249" y="162"/>
                    </a:cubicBezTo>
                    <a:cubicBezTo>
                      <a:pt x="251" y="160"/>
                      <a:pt x="251" y="160"/>
                      <a:pt x="251" y="160"/>
                    </a:cubicBezTo>
                    <a:cubicBezTo>
                      <a:pt x="251" y="155"/>
                      <a:pt x="251" y="155"/>
                      <a:pt x="251" y="155"/>
                    </a:cubicBezTo>
                    <a:cubicBezTo>
                      <a:pt x="251" y="150"/>
                      <a:pt x="251" y="150"/>
                      <a:pt x="251" y="150"/>
                    </a:cubicBezTo>
                    <a:cubicBezTo>
                      <a:pt x="250" y="144"/>
                      <a:pt x="250" y="144"/>
                      <a:pt x="250" y="144"/>
                    </a:cubicBezTo>
                    <a:cubicBezTo>
                      <a:pt x="248" y="141"/>
                      <a:pt x="248" y="141"/>
                      <a:pt x="248" y="141"/>
                    </a:cubicBezTo>
                    <a:cubicBezTo>
                      <a:pt x="245" y="138"/>
                      <a:pt x="245" y="138"/>
                      <a:pt x="245" y="138"/>
                    </a:cubicBezTo>
                    <a:cubicBezTo>
                      <a:pt x="245" y="131"/>
                      <a:pt x="245" y="131"/>
                      <a:pt x="245" y="131"/>
                    </a:cubicBezTo>
                    <a:cubicBezTo>
                      <a:pt x="244" y="129"/>
                      <a:pt x="244" y="129"/>
                      <a:pt x="244" y="129"/>
                    </a:cubicBezTo>
                    <a:cubicBezTo>
                      <a:pt x="242" y="126"/>
                      <a:pt x="242" y="126"/>
                      <a:pt x="242" y="12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2" y="103"/>
                      <a:pt x="242" y="103"/>
                      <a:pt x="242" y="103"/>
                    </a:cubicBezTo>
                    <a:cubicBezTo>
                      <a:pt x="241" y="86"/>
                      <a:pt x="241" y="86"/>
                      <a:pt x="241" y="86"/>
                    </a:cubicBezTo>
                    <a:cubicBezTo>
                      <a:pt x="241" y="77"/>
                      <a:pt x="241" y="77"/>
                      <a:pt x="241" y="77"/>
                    </a:cubicBezTo>
                    <a:cubicBezTo>
                      <a:pt x="237" y="70"/>
                      <a:pt x="237" y="70"/>
                      <a:pt x="237" y="70"/>
                    </a:cubicBezTo>
                    <a:cubicBezTo>
                      <a:pt x="234" y="60"/>
                      <a:pt x="234" y="60"/>
                      <a:pt x="234" y="60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47"/>
                      <a:pt x="234" y="47"/>
                      <a:pt x="234" y="47"/>
                    </a:cubicBezTo>
                    <a:cubicBezTo>
                      <a:pt x="233" y="41"/>
                      <a:pt x="233" y="41"/>
                      <a:pt x="233" y="41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2" y="34"/>
                      <a:pt x="232" y="34"/>
                      <a:pt x="232" y="34"/>
                    </a:cubicBezTo>
                    <a:cubicBezTo>
                      <a:pt x="232" y="33"/>
                      <a:pt x="232" y="33"/>
                      <a:pt x="232" y="33"/>
                    </a:cubicBezTo>
                    <a:cubicBezTo>
                      <a:pt x="234" y="31"/>
                      <a:pt x="234" y="31"/>
                      <a:pt x="234" y="31"/>
                    </a:cubicBezTo>
                    <a:cubicBezTo>
                      <a:pt x="235" y="29"/>
                      <a:pt x="235" y="29"/>
                      <a:pt x="235" y="29"/>
                    </a:cubicBezTo>
                    <a:cubicBezTo>
                      <a:pt x="235" y="25"/>
                      <a:pt x="235" y="25"/>
                      <a:pt x="235" y="25"/>
                    </a:cubicBezTo>
                    <a:cubicBezTo>
                      <a:pt x="232" y="22"/>
                      <a:pt x="232" y="22"/>
                      <a:pt x="232" y="22"/>
                    </a:cubicBezTo>
                    <a:cubicBezTo>
                      <a:pt x="232" y="21"/>
                      <a:pt x="232" y="21"/>
                      <a:pt x="232" y="21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0" y="13"/>
                      <a:pt x="230" y="13"/>
                      <a:pt x="230" y="13"/>
                    </a:cubicBezTo>
                    <a:cubicBezTo>
                      <a:pt x="230" y="13"/>
                      <a:pt x="130" y="9"/>
                      <a:pt x="97" y="7"/>
                    </a:cubicBezTo>
                    <a:cubicBezTo>
                      <a:pt x="76" y="6"/>
                      <a:pt x="14" y="0"/>
                      <a:pt x="14" y="0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7"/>
                      <a:pt x="91" y="153"/>
                      <a:pt x="122" y="155"/>
                    </a:cubicBezTo>
                    <a:cubicBezTo>
                      <a:pt x="153" y="157"/>
                      <a:pt x="249" y="161"/>
                      <a:pt x="249" y="161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23" name="Freeform 16"/>
              <p:cNvSpPr>
                <a:spLocks/>
              </p:cNvSpPr>
              <p:nvPr/>
            </p:nvSpPr>
            <p:spPr bwMode="auto">
              <a:xfrm>
                <a:off x="5982934" y="2348637"/>
                <a:ext cx="401373" cy="315365"/>
              </a:xfrm>
              <a:custGeom>
                <a:avLst/>
                <a:gdLst>
                  <a:gd name="T0" fmla="*/ 267 w 281"/>
                  <a:gd name="T1" fmla="*/ 221 h 221"/>
                  <a:gd name="T2" fmla="*/ 277 w 281"/>
                  <a:gd name="T3" fmla="*/ 75 h 221"/>
                  <a:gd name="T4" fmla="*/ 277 w 281"/>
                  <a:gd name="T5" fmla="*/ 75 h 221"/>
                  <a:gd name="T6" fmla="*/ 277 w 281"/>
                  <a:gd name="T7" fmla="*/ 75 h 221"/>
                  <a:gd name="T8" fmla="*/ 281 w 281"/>
                  <a:gd name="T9" fmla="*/ 28 h 221"/>
                  <a:gd name="T10" fmla="*/ 208 w 281"/>
                  <a:gd name="T11" fmla="*/ 21 h 221"/>
                  <a:gd name="T12" fmla="*/ 30 w 281"/>
                  <a:gd name="T13" fmla="*/ 0 h 221"/>
                  <a:gd name="T14" fmla="*/ 0 w 281"/>
                  <a:gd name="T15" fmla="*/ 192 h 221"/>
                  <a:gd name="T16" fmla="*/ 229 w 281"/>
                  <a:gd name="T17" fmla="*/ 219 h 221"/>
                  <a:gd name="T18" fmla="*/ 267 w 281"/>
                  <a:gd name="T19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" h="221">
                    <a:moveTo>
                      <a:pt x="267" y="221"/>
                    </a:moveTo>
                    <a:cubicBezTo>
                      <a:pt x="277" y="75"/>
                      <a:pt x="277" y="75"/>
                      <a:pt x="277" y="75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81" y="28"/>
                      <a:pt x="281" y="28"/>
                      <a:pt x="281" y="28"/>
                    </a:cubicBezTo>
                    <a:cubicBezTo>
                      <a:pt x="208" y="21"/>
                      <a:pt x="208" y="21"/>
                      <a:pt x="208" y="2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45" y="220"/>
                      <a:pt x="267" y="221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24" name="Freeform 17"/>
              <p:cNvSpPr>
                <a:spLocks/>
              </p:cNvSpPr>
              <p:nvPr/>
            </p:nvSpPr>
            <p:spPr bwMode="auto">
              <a:xfrm>
                <a:off x="5716476" y="2235645"/>
                <a:ext cx="308619" cy="386196"/>
              </a:xfrm>
              <a:custGeom>
                <a:avLst/>
                <a:gdLst>
                  <a:gd name="T0" fmla="*/ 183 w 183"/>
                  <a:gd name="T1" fmla="*/ 67 h 229"/>
                  <a:gd name="T2" fmla="*/ 122 w 183"/>
                  <a:gd name="T3" fmla="*/ 57 h 229"/>
                  <a:gd name="T4" fmla="*/ 129 w 183"/>
                  <a:gd name="T5" fmla="*/ 17 h 229"/>
                  <a:gd name="T6" fmla="*/ 39 w 183"/>
                  <a:gd name="T7" fmla="*/ 0 h 229"/>
                  <a:gd name="T8" fmla="*/ 0 w 183"/>
                  <a:gd name="T9" fmla="*/ 201 h 229"/>
                  <a:gd name="T10" fmla="*/ 158 w 183"/>
                  <a:gd name="T11" fmla="*/ 229 h 229"/>
                  <a:gd name="T12" fmla="*/ 183 w 183"/>
                  <a:gd name="T13" fmla="*/ 67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3" h="229">
                    <a:moveTo>
                      <a:pt x="183" y="67"/>
                    </a:moveTo>
                    <a:lnTo>
                      <a:pt x="122" y="57"/>
                    </a:lnTo>
                    <a:lnTo>
                      <a:pt x="129" y="17"/>
                    </a:lnTo>
                    <a:lnTo>
                      <a:pt x="39" y="0"/>
                    </a:lnTo>
                    <a:lnTo>
                      <a:pt x="0" y="201"/>
                    </a:lnTo>
                    <a:lnTo>
                      <a:pt x="158" y="229"/>
                    </a:lnTo>
                    <a:lnTo>
                      <a:pt x="183" y="6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25" name="Freeform 18"/>
              <p:cNvSpPr>
                <a:spLocks/>
              </p:cNvSpPr>
              <p:nvPr/>
            </p:nvSpPr>
            <p:spPr bwMode="auto">
              <a:xfrm>
                <a:off x="5428094" y="2164815"/>
                <a:ext cx="354153" cy="536288"/>
              </a:xfrm>
              <a:custGeom>
                <a:avLst/>
                <a:gdLst>
                  <a:gd name="T0" fmla="*/ 5 w 248"/>
                  <a:gd name="T1" fmla="*/ 131 h 375"/>
                  <a:gd name="T2" fmla="*/ 1 w 248"/>
                  <a:gd name="T3" fmla="*/ 132 h 375"/>
                  <a:gd name="T4" fmla="*/ 0 w 248"/>
                  <a:gd name="T5" fmla="*/ 135 h 375"/>
                  <a:gd name="T6" fmla="*/ 1 w 248"/>
                  <a:gd name="T7" fmla="*/ 139 h 375"/>
                  <a:gd name="T8" fmla="*/ 2 w 248"/>
                  <a:gd name="T9" fmla="*/ 142 h 375"/>
                  <a:gd name="T10" fmla="*/ 3 w 248"/>
                  <a:gd name="T11" fmla="*/ 143 h 375"/>
                  <a:gd name="T12" fmla="*/ 7 w 248"/>
                  <a:gd name="T13" fmla="*/ 145 h 375"/>
                  <a:gd name="T14" fmla="*/ 160 w 248"/>
                  <a:gd name="T15" fmla="*/ 375 h 375"/>
                  <a:gd name="T16" fmla="*/ 163 w 248"/>
                  <a:gd name="T17" fmla="*/ 371 h 375"/>
                  <a:gd name="T18" fmla="*/ 164 w 248"/>
                  <a:gd name="T19" fmla="*/ 367 h 375"/>
                  <a:gd name="T20" fmla="*/ 164 w 248"/>
                  <a:gd name="T21" fmla="*/ 354 h 375"/>
                  <a:gd name="T22" fmla="*/ 164 w 248"/>
                  <a:gd name="T23" fmla="*/ 340 h 375"/>
                  <a:gd name="T24" fmla="*/ 164 w 248"/>
                  <a:gd name="T25" fmla="*/ 329 h 375"/>
                  <a:gd name="T26" fmla="*/ 167 w 248"/>
                  <a:gd name="T27" fmla="*/ 326 h 375"/>
                  <a:gd name="T28" fmla="*/ 174 w 248"/>
                  <a:gd name="T29" fmla="*/ 324 h 375"/>
                  <a:gd name="T30" fmla="*/ 176 w 248"/>
                  <a:gd name="T31" fmla="*/ 328 h 375"/>
                  <a:gd name="T32" fmla="*/ 180 w 248"/>
                  <a:gd name="T33" fmla="*/ 326 h 375"/>
                  <a:gd name="T34" fmla="*/ 185 w 248"/>
                  <a:gd name="T35" fmla="*/ 330 h 375"/>
                  <a:gd name="T36" fmla="*/ 188 w 248"/>
                  <a:gd name="T37" fmla="*/ 332 h 375"/>
                  <a:gd name="T38" fmla="*/ 191 w 248"/>
                  <a:gd name="T39" fmla="*/ 330 h 375"/>
                  <a:gd name="T40" fmla="*/ 197 w 248"/>
                  <a:gd name="T41" fmla="*/ 312 h 375"/>
                  <a:gd name="T42" fmla="*/ 202 w 248"/>
                  <a:gd name="T43" fmla="*/ 287 h 375"/>
                  <a:gd name="T44" fmla="*/ 248 w 248"/>
                  <a:gd name="T45" fmla="*/ 49 h 375"/>
                  <a:gd name="T46" fmla="*/ 134 w 248"/>
                  <a:gd name="T47" fmla="*/ 24 h 375"/>
                  <a:gd name="T48" fmla="*/ 42 w 248"/>
                  <a:gd name="T49" fmla="*/ 0 h 375"/>
                  <a:gd name="T50" fmla="*/ 8 w 248"/>
                  <a:gd name="T51" fmla="*/ 130 h 375"/>
                  <a:gd name="T52" fmla="*/ 5 w 248"/>
                  <a:gd name="T53" fmla="*/ 131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8" h="375">
                    <a:moveTo>
                      <a:pt x="5" y="131"/>
                    </a:moveTo>
                    <a:cubicBezTo>
                      <a:pt x="1" y="132"/>
                      <a:pt x="1" y="132"/>
                      <a:pt x="1" y="132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2" y="142"/>
                      <a:pt x="2" y="142"/>
                      <a:pt x="2" y="142"/>
                    </a:cubicBezTo>
                    <a:cubicBezTo>
                      <a:pt x="3" y="143"/>
                      <a:pt x="3" y="143"/>
                      <a:pt x="3" y="143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160" y="375"/>
                      <a:pt x="160" y="375"/>
                      <a:pt x="160" y="375"/>
                    </a:cubicBezTo>
                    <a:cubicBezTo>
                      <a:pt x="163" y="371"/>
                      <a:pt x="163" y="371"/>
                      <a:pt x="163" y="371"/>
                    </a:cubicBezTo>
                    <a:cubicBezTo>
                      <a:pt x="164" y="367"/>
                      <a:pt x="164" y="367"/>
                      <a:pt x="164" y="367"/>
                    </a:cubicBezTo>
                    <a:cubicBezTo>
                      <a:pt x="164" y="354"/>
                      <a:pt x="164" y="354"/>
                      <a:pt x="164" y="354"/>
                    </a:cubicBezTo>
                    <a:cubicBezTo>
                      <a:pt x="164" y="340"/>
                      <a:pt x="164" y="340"/>
                      <a:pt x="164" y="340"/>
                    </a:cubicBezTo>
                    <a:cubicBezTo>
                      <a:pt x="164" y="329"/>
                      <a:pt x="164" y="329"/>
                      <a:pt x="164" y="329"/>
                    </a:cubicBezTo>
                    <a:cubicBezTo>
                      <a:pt x="167" y="326"/>
                      <a:pt x="167" y="326"/>
                      <a:pt x="167" y="326"/>
                    </a:cubicBezTo>
                    <a:cubicBezTo>
                      <a:pt x="174" y="324"/>
                      <a:pt x="174" y="324"/>
                      <a:pt x="174" y="324"/>
                    </a:cubicBezTo>
                    <a:cubicBezTo>
                      <a:pt x="176" y="328"/>
                      <a:pt x="176" y="328"/>
                      <a:pt x="176" y="328"/>
                    </a:cubicBezTo>
                    <a:cubicBezTo>
                      <a:pt x="180" y="326"/>
                      <a:pt x="180" y="326"/>
                      <a:pt x="180" y="326"/>
                    </a:cubicBezTo>
                    <a:cubicBezTo>
                      <a:pt x="185" y="330"/>
                      <a:pt x="185" y="330"/>
                      <a:pt x="185" y="330"/>
                    </a:cubicBezTo>
                    <a:cubicBezTo>
                      <a:pt x="188" y="332"/>
                      <a:pt x="188" y="332"/>
                      <a:pt x="188" y="332"/>
                    </a:cubicBezTo>
                    <a:cubicBezTo>
                      <a:pt x="191" y="330"/>
                      <a:pt x="191" y="330"/>
                      <a:pt x="191" y="330"/>
                    </a:cubicBezTo>
                    <a:cubicBezTo>
                      <a:pt x="191" y="330"/>
                      <a:pt x="195" y="316"/>
                      <a:pt x="197" y="312"/>
                    </a:cubicBezTo>
                    <a:cubicBezTo>
                      <a:pt x="198" y="306"/>
                      <a:pt x="202" y="287"/>
                      <a:pt x="202" y="287"/>
                    </a:cubicBezTo>
                    <a:cubicBezTo>
                      <a:pt x="248" y="49"/>
                      <a:pt x="248" y="49"/>
                      <a:pt x="248" y="49"/>
                    </a:cubicBezTo>
                    <a:cubicBezTo>
                      <a:pt x="248" y="49"/>
                      <a:pt x="163" y="31"/>
                      <a:pt x="134" y="24"/>
                    </a:cubicBezTo>
                    <a:cubicBezTo>
                      <a:pt x="111" y="19"/>
                      <a:pt x="42" y="0"/>
                      <a:pt x="42" y="0"/>
                    </a:cubicBezTo>
                    <a:cubicBezTo>
                      <a:pt x="8" y="130"/>
                      <a:pt x="8" y="130"/>
                      <a:pt x="8" y="130"/>
                    </a:cubicBezTo>
                    <a:lnTo>
                      <a:pt x="5" y="131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26" name="Freeform 19"/>
              <p:cNvSpPr>
                <a:spLocks/>
              </p:cNvSpPr>
              <p:nvPr/>
            </p:nvSpPr>
            <p:spPr bwMode="auto">
              <a:xfrm>
                <a:off x="5278002" y="1830900"/>
                <a:ext cx="440161" cy="372704"/>
              </a:xfrm>
              <a:custGeom>
                <a:avLst/>
                <a:gdLst>
                  <a:gd name="T0" fmla="*/ 269 w 308"/>
                  <a:gd name="T1" fmla="*/ 182 h 261"/>
                  <a:gd name="T2" fmla="*/ 270 w 308"/>
                  <a:gd name="T3" fmla="*/ 175 h 261"/>
                  <a:gd name="T4" fmla="*/ 275 w 308"/>
                  <a:gd name="T5" fmla="*/ 171 h 261"/>
                  <a:gd name="T6" fmla="*/ 276 w 308"/>
                  <a:gd name="T7" fmla="*/ 159 h 261"/>
                  <a:gd name="T8" fmla="*/ 274 w 308"/>
                  <a:gd name="T9" fmla="*/ 154 h 261"/>
                  <a:gd name="T10" fmla="*/ 271 w 308"/>
                  <a:gd name="T11" fmla="*/ 153 h 261"/>
                  <a:gd name="T12" fmla="*/ 270 w 308"/>
                  <a:gd name="T13" fmla="*/ 145 h 261"/>
                  <a:gd name="T14" fmla="*/ 277 w 308"/>
                  <a:gd name="T15" fmla="*/ 137 h 261"/>
                  <a:gd name="T16" fmla="*/ 288 w 308"/>
                  <a:gd name="T17" fmla="*/ 125 h 261"/>
                  <a:gd name="T18" fmla="*/ 291 w 308"/>
                  <a:gd name="T19" fmla="*/ 120 h 261"/>
                  <a:gd name="T20" fmla="*/ 297 w 308"/>
                  <a:gd name="T21" fmla="*/ 111 h 261"/>
                  <a:gd name="T22" fmla="*/ 304 w 308"/>
                  <a:gd name="T23" fmla="*/ 104 h 261"/>
                  <a:gd name="T24" fmla="*/ 308 w 308"/>
                  <a:gd name="T25" fmla="*/ 98 h 261"/>
                  <a:gd name="T26" fmla="*/ 307 w 308"/>
                  <a:gd name="T27" fmla="*/ 90 h 261"/>
                  <a:gd name="T28" fmla="*/ 300 w 308"/>
                  <a:gd name="T29" fmla="*/ 83 h 261"/>
                  <a:gd name="T30" fmla="*/ 297 w 308"/>
                  <a:gd name="T31" fmla="*/ 74 h 261"/>
                  <a:gd name="T32" fmla="*/ 220 w 308"/>
                  <a:gd name="T33" fmla="*/ 56 h 261"/>
                  <a:gd name="T34" fmla="*/ 211 w 308"/>
                  <a:gd name="T35" fmla="*/ 56 h 261"/>
                  <a:gd name="T36" fmla="*/ 178 w 308"/>
                  <a:gd name="T37" fmla="*/ 58 h 261"/>
                  <a:gd name="T38" fmla="*/ 172 w 308"/>
                  <a:gd name="T39" fmla="*/ 57 h 261"/>
                  <a:gd name="T40" fmla="*/ 167 w 308"/>
                  <a:gd name="T41" fmla="*/ 58 h 261"/>
                  <a:gd name="T42" fmla="*/ 164 w 308"/>
                  <a:gd name="T43" fmla="*/ 56 h 261"/>
                  <a:gd name="T44" fmla="*/ 156 w 308"/>
                  <a:gd name="T45" fmla="*/ 55 h 261"/>
                  <a:gd name="T46" fmla="*/ 155 w 308"/>
                  <a:gd name="T47" fmla="*/ 52 h 261"/>
                  <a:gd name="T48" fmla="*/ 143 w 308"/>
                  <a:gd name="T49" fmla="*/ 49 h 261"/>
                  <a:gd name="T50" fmla="*/ 136 w 308"/>
                  <a:gd name="T51" fmla="*/ 46 h 261"/>
                  <a:gd name="T52" fmla="*/ 121 w 308"/>
                  <a:gd name="T53" fmla="*/ 49 h 261"/>
                  <a:gd name="T54" fmla="*/ 103 w 308"/>
                  <a:gd name="T55" fmla="*/ 40 h 261"/>
                  <a:gd name="T56" fmla="*/ 99 w 308"/>
                  <a:gd name="T57" fmla="*/ 12 h 261"/>
                  <a:gd name="T58" fmla="*/ 90 w 308"/>
                  <a:gd name="T59" fmla="*/ 10 h 261"/>
                  <a:gd name="T60" fmla="*/ 80 w 308"/>
                  <a:gd name="T61" fmla="*/ 4 h 261"/>
                  <a:gd name="T62" fmla="*/ 70 w 308"/>
                  <a:gd name="T63" fmla="*/ 0 h 261"/>
                  <a:gd name="T64" fmla="*/ 68 w 308"/>
                  <a:gd name="T65" fmla="*/ 13 h 261"/>
                  <a:gd name="T66" fmla="*/ 64 w 308"/>
                  <a:gd name="T67" fmla="*/ 28 h 261"/>
                  <a:gd name="T68" fmla="*/ 60 w 308"/>
                  <a:gd name="T69" fmla="*/ 38 h 261"/>
                  <a:gd name="T70" fmla="*/ 55 w 308"/>
                  <a:gd name="T71" fmla="*/ 50 h 261"/>
                  <a:gd name="T72" fmla="*/ 47 w 308"/>
                  <a:gd name="T73" fmla="*/ 67 h 261"/>
                  <a:gd name="T74" fmla="*/ 35 w 308"/>
                  <a:gd name="T75" fmla="*/ 98 h 261"/>
                  <a:gd name="T76" fmla="*/ 24 w 308"/>
                  <a:gd name="T77" fmla="*/ 120 h 261"/>
                  <a:gd name="T78" fmla="*/ 18 w 308"/>
                  <a:gd name="T79" fmla="*/ 130 h 261"/>
                  <a:gd name="T80" fmla="*/ 14 w 308"/>
                  <a:gd name="T81" fmla="*/ 136 h 261"/>
                  <a:gd name="T82" fmla="*/ 5 w 308"/>
                  <a:gd name="T83" fmla="*/ 148 h 261"/>
                  <a:gd name="T84" fmla="*/ 5 w 308"/>
                  <a:gd name="T85" fmla="*/ 160 h 261"/>
                  <a:gd name="T86" fmla="*/ 5 w 308"/>
                  <a:gd name="T87" fmla="*/ 164 h 261"/>
                  <a:gd name="T88" fmla="*/ 3 w 308"/>
                  <a:gd name="T89" fmla="*/ 169 h 261"/>
                  <a:gd name="T90" fmla="*/ 1 w 308"/>
                  <a:gd name="T91" fmla="*/ 174 h 261"/>
                  <a:gd name="T92" fmla="*/ 0 w 308"/>
                  <a:gd name="T93" fmla="*/ 187 h 261"/>
                  <a:gd name="T94" fmla="*/ 3 w 308"/>
                  <a:gd name="T95" fmla="*/ 193 h 261"/>
                  <a:gd name="T96" fmla="*/ 239 w 308"/>
                  <a:gd name="T97" fmla="*/ 25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8" h="261">
                    <a:moveTo>
                      <a:pt x="251" y="261"/>
                    </a:moveTo>
                    <a:cubicBezTo>
                      <a:pt x="269" y="182"/>
                      <a:pt x="269" y="182"/>
                      <a:pt x="269" y="182"/>
                    </a:cubicBezTo>
                    <a:cubicBezTo>
                      <a:pt x="269" y="177"/>
                      <a:pt x="269" y="177"/>
                      <a:pt x="269" y="177"/>
                    </a:cubicBezTo>
                    <a:cubicBezTo>
                      <a:pt x="270" y="175"/>
                      <a:pt x="270" y="175"/>
                      <a:pt x="270" y="175"/>
                    </a:cubicBezTo>
                    <a:cubicBezTo>
                      <a:pt x="275" y="173"/>
                      <a:pt x="275" y="173"/>
                      <a:pt x="275" y="173"/>
                    </a:cubicBezTo>
                    <a:cubicBezTo>
                      <a:pt x="275" y="171"/>
                      <a:pt x="275" y="171"/>
                      <a:pt x="275" y="171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59"/>
                      <a:pt x="276" y="159"/>
                      <a:pt x="276" y="159"/>
                    </a:cubicBezTo>
                    <a:cubicBezTo>
                      <a:pt x="277" y="157"/>
                      <a:pt x="277" y="157"/>
                      <a:pt x="277" y="157"/>
                    </a:cubicBezTo>
                    <a:cubicBezTo>
                      <a:pt x="274" y="154"/>
                      <a:pt x="274" y="154"/>
                      <a:pt x="274" y="154"/>
                    </a:cubicBezTo>
                    <a:cubicBezTo>
                      <a:pt x="273" y="154"/>
                      <a:pt x="273" y="154"/>
                      <a:pt x="273" y="154"/>
                    </a:cubicBezTo>
                    <a:cubicBezTo>
                      <a:pt x="271" y="153"/>
                      <a:pt x="271" y="153"/>
                      <a:pt x="271" y="153"/>
                    </a:cubicBezTo>
                    <a:cubicBezTo>
                      <a:pt x="269" y="150"/>
                      <a:pt x="269" y="150"/>
                      <a:pt x="269" y="150"/>
                    </a:cubicBezTo>
                    <a:cubicBezTo>
                      <a:pt x="270" y="145"/>
                      <a:pt x="270" y="145"/>
                      <a:pt x="270" y="145"/>
                    </a:cubicBezTo>
                    <a:cubicBezTo>
                      <a:pt x="271" y="142"/>
                      <a:pt x="271" y="142"/>
                      <a:pt x="271" y="142"/>
                    </a:cubicBezTo>
                    <a:cubicBezTo>
                      <a:pt x="277" y="137"/>
                      <a:pt x="277" y="137"/>
                      <a:pt x="277" y="137"/>
                    </a:cubicBezTo>
                    <a:cubicBezTo>
                      <a:pt x="285" y="129"/>
                      <a:pt x="285" y="129"/>
                      <a:pt x="285" y="129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89" y="121"/>
                      <a:pt x="289" y="121"/>
                      <a:pt x="289" y="121"/>
                    </a:cubicBezTo>
                    <a:cubicBezTo>
                      <a:pt x="291" y="120"/>
                      <a:pt x="291" y="120"/>
                      <a:pt x="291" y="120"/>
                    </a:cubicBezTo>
                    <a:cubicBezTo>
                      <a:pt x="293" y="115"/>
                      <a:pt x="293" y="115"/>
                      <a:pt x="293" y="115"/>
                    </a:cubicBezTo>
                    <a:cubicBezTo>
                      <a:pt x="297" y="111"/>
                      <a:pt x="297" y="111"/>
                      <a:pt x="297" y="111"/>
                    </a:cubicBezTo>
                    <a:cubicBezTo>
                      <a:pt x="300" y="107"/>
                      <a:pt x="300" y="107"/>
                      <a:pt x="300" y="107"/>
                    </a:cubicBezTo>
                    <a:cubicBezTo>
                      <a:pt x="304" y="104"/>
                      <a:pt x="304" y="104"/>
                      <a:pt x="304" y="104"/>
                    </a:cubicBezTo>
                    <a:cubicBezTo>
                      <a:pt x="305" y="99"/>
                      <a:pt x="305" y="99"/>
                      <a:pt x="305" y="99"/>
                    </a:cubicBezTo>
                    <a:cubicBezTo>
                      <a:pt x="308" y="98"/>
                      <a:pt x="308" y="98"/>
                      <a:pt x="308" y="98"/>
                    </a:cubicBezTo>
                    <a:cubicBezTo>
                      <a:pt x="308" y="94"/>
                      <a:pt x="308" y="94"/>
                      <a:pt x="308" y="94"/>
                    </a:cubicBezTo>
                    <a:cubicBezTo>
                      <a:pt x="307" y="90"/>
                      <a:pt x="307" y="90"/>
                      <a:pt x="307" y="90"/>
                    </a:cubicBezTo>
                    <a:cubicBezTo>
                      <a:pt x="305" y="87"/>
                      <a:pt x="305" y="87"/>
                      <a:pt x="305" y="87"/>
                    </a:cubicBezTo>
                    <a:cubicBezTo>
                      <a:pt x="300" y="83"/>
                      <a:pt x="300" y="83"/>
                      <a:pt x="300" y="83"/>
                    </a:cubicBezTo>
                    <a:cubicBezTo>
                      <a:pt x="297" y="78"/>
                      <a:pt x="297" y="78"/>
                      <a:pt x="297" y="78"/>
                    </a:cubicBezTo>
                    <a:cubicBezTo>
                      <a:pt x="297" y="74"/>
                      <a:pt x="297" y="74"/>
                      <a:pt x="297" y="74"/>
                    </a:cubicBezTo>
                    <a:cubicBezTo>
                      <a:pt x="231" y="57"/>
                      <a:pt x="231" y="57"/>
                      <a:pt x="231" y="57"/>
                    </a:cubicBezTo>
                    <a:cubicBezTo>
                      <a:pt x="220" y="56"/>
                      <a:pt x="220" y="56"/>
                      <a:pt x="220" y="56"/>
                    </a:cubicBezTo>
                    <a:cubicBezTo>
                      <a:pt x="216" y="57"/>
                      <a:pt x="216" y="57"/>
                      <a:pt x="216" y="57"/>
                    </a:cubicBezTo>
                    <a:cubicBezTo>
                      <a:pt x="211" y="56"/>
                      <a:pt x="211" y="56"/>
                      <a:pt x="211" y="56"/>
                    </a:cubicBezTo>
                    <a:cubicBezTo>
                      <a:pt x="207" y="57"/>
                      <a:pt x="207" y="57"/>
                      <a:pt x="207" y="57"/>
                    </a:cubicBezTo>
                    <a:cubicBezTo>
                      <a:pt x="178" y="58"/>
                      <a:pt x="178" y="58"/>
                      <a:pt x="178" y="58"/>
                    </a:cubicBezTo>
                    <a:cubicBezTo>
                      <a:pt x="175" y="56"/>
                      <a:pt x="175" y="56"/>
                      <a:pt x="175" y="56"/>
                    </a:cubicBezTo>
                    <a:cubicBezTo>
                      <a:pt x="172" y="57"/>
                      <a:pt x="172" y="57"/>
                      <a:pt x="172" y="57"/>
                    </a:cubicBezTo>
                    <a:cubicBezTo>
                      <a:pt x="169" y="58"/>
                      <a:pt x="169" y="58"/>
                      <a:pt x="169" y="58"/>
                    </a:cubicBezTo>
                    <a:cubicBezTo>
                      <a:pt x="167" y="58"/>
                      <a:pt x="167" y="58"/>
                      <a:pt x="167" y="58"/>
                    </a:cubicBezTo>
                    <a:cubicBezTo>
                      <a:pt x="164" y="57"/>
                      <a:pt x="164" y="57"/>
                      <a:pt x="164" y="57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5" y="53"/>
                      <a:pt x="155" y="53"/>
                      <a:pt x="155" y="53"/>
                    </a:cubicBezTo>
                    <a:cubicBezTo>
                      <a:pt x="155" y="52"/>
                      <a:pt x="155" y="52"/>
                      <a:pt x="155" y="52"/>
                    </a:cubicBezTo>
                    <a:cubicBezTo>
                      <a:pt x="151" y="51"/>
                      <a:pt x="151" y="51"/>
                      <a:pt x="151" y="51"/>
                    </a:cubicBezTo>
                    <a:cubicBezTo>
                      <a:pt x="143" y="49"/>
                      <a:pt x="143" y="49"/>
                      <a:pt x="143" y="49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6"/>
                      <a:pt x="136" y="46"/>
                      <a:pt x="136" y="46"/>
                    </a:cubicBezTo>
                    <a:cubicBezTo>
                      <a:pt x="130" y="47"/>
                      <a:pt x="130" y="47"/>
                      <a:pt x="130" y="47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3" y="40"/>
                      <a:pt x="106" y="33"/>
                      <a:pt x="105" y="24"/>
                    </a:cubicBezTo>
                    <a:cubicBezTo>
                      <a:pt x="104" y="14"/>
                      <a:pt x="99" y="12"/>
                      <a:pt x="99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90" y="4"/>
                      <a:pt x="85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30" y="111"/>
                      <a:pt x="30" y="111"/>
                      <a:pt x="30" y="111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2" y="124"/>
                      <a:pt x="22" y="124"/>
                      <a:pt x="22" y="124"/>
                    </a:cubicBezTo>
                    <a:cubicBezTo>
                      <a:pt x="18" y="130"/>
                      <a:pt x="18" y="130"/>
                      <a:pt x="18" y="130"/>
                    </a:cubicBezTo>
                    <a:cubicBezTo>
                      <a:pt x="15" y="133"/>
                      <a:pt x="15" y="133"/>
                      <a:pt x="15" y="133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1" y="141"/>
                      <a:pt x="11" y="141"/>
                      <a:pt x="11" y="141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5" y="160"/>
                      <a:pt x="5" y="160"/>
                      <a:pt x="5" y="160"/>
                    </a:cubicBezTo>
                    <a:cubicBezTo>
                      <a:pt x="5" y="162"/>
                      <a:pt x="5" y="162"/>
                      <a:pt x="5" y="162"/>
                    </a:cubicBezTo>
                    <a:cubicBezTo>
                      <a:pt x="5" y="164"/>
                      <a:pt x="5" y="164"/>
                      <a:pt x="5" y="164"/>
                    </a:cubicBezTo>
                    <a:cubicBezTo>
                      <a:pt x="4" y="165"/>
                      <a:pt x="4" y="165"/>
                      <a:pt x="4" y="165"/>
                    </a:cubicBezTo>
                    <a:cubicBezTo>
                      <a:pt x="3" y="169"/>
                      <a:pt x="3" y="169"/>
                      <a:pt x="3" y="169"/>
                    </a:cubicBezTo>
                    <a:cubicBezTo>
                      <a:pt x="1" y="170"/>
                      <a:pt x="1" y="170"/>
                      <a:pt x="1" y="170"/>
                    </a:cubicBezTo>
                    <a:cubicBezTo>
                      <a:pt x="1" y="174"/>
                      <a:pt x="1" y="174"/>
                      <a:pt x="1" y="174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2" y="190"/>
                      <a:pt x="2" y="190"/>
                      <a:pt x="2" y="190"/>
                    </a:cubicBezTo>
                    <a:cubicBezTo>
                      <a:pt x="3" y="193"/>
                      <a:pt x="3" y="193"/>
                      <a:pt x="3" y="193"/>
                    </a:cubicBezTo>
                    <a:cubicBezTo>
                      <a:pt x="147" y="234"/>
                      <a:pt x="147" y="234"/>
                      <a:pt x="147" y="234"/>
                    </a:cubicBezTo>
                    <a:cubicBezTo>
                      <a:pt x="147" y="234"/>
                      <a:pt x="216" y="253"/>
                      <a:pt x="239" y="258"/>
                    </a:cubicBezTo>
                    <a:cubicBezTo>
                      <a:pt x="242" y="259"/>
                      <a:pt x="246" y="260"/>
                      <a:pt x="251" y="261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27" name="Freeform 20"/>
              <p:cNvSpPr>
                <a:spLocks/>
              </p:cNvSpPr>
              <p:nvPr/>
            </p:nvSpPr>
            <p:spPr bwMode="auto">
              <a:xfrm>
                <a:off x="5637213" y="1731400"/>
                <a:ext cx="325483" cy="532915"/>
              </a:xfrm>
              <a:custGeom>
                <a:avLst/>
                <a:gdLst>
                  <a:gd name="T0" fmla="*/ 46 w 228"/>
                  <a:gd name="T1" fmla="*/ 143 h 373"/>
                  <a:gd name="T2" fmla="*/ 49 w 228"/>
                  <a:gd name="T3" fmla="*/ 152 h 373"/>
                  <a:gd name="T4" fmla="*/ 56 w 228"/>
                  <a:gd name="T5" fmla="*/ 159 h 373"/>
                  <a:gd name="T6" fmla="*/ 57 w 228"/>
                  <a:gd name="T7" fmla="*/ 167 h 373"/>
                  <a:gd name="T8" fmla="*/ 53 w 228"/>
                  <a:gd name="T9" fmla="*/ 173 h 373"/>
                  <a:gd name="T10" fmla="*/ 46 w 228"/>
                  <a:gd name="T11" fmla="*/ 180 h 373"/>
                  <a:gd name="T12" fmla="*/ 40 w 228"/>
                  <a:gd name="T13" fmla="*/ 189 h 373"/>
                  <a:gd name="T14" fmla="*/ 37 w 228"/>
                  <a:gd name="T15" fmla="*/ 194 h 373"/>
                  <a:gd name="T16" fmla="*/ 26 w 228"/>
                  <a:gd name="T17" fmla="*/ 206 h 373"/>
                  <a:gd name="T18" fmla="*/ 19 w 228"/>
                  <a:gd name="T19" fmla="*/ 214 h 373"/>
                  <a:gd name="T20" fmla="*/ 20 w 228"/>
                  <a:gd name="T21" fmla="*/ 222 h 373"/>
                  <a:gd name="T22" fmla="*/ 23 w 228"/>
                  <a:gd name="T23" fmla="*/ 223 h 373"/>
                  <a:gd name="T24" fmla="*/ 25 w 228"/>
                  <a:gd name="T25" fmla="*/ 228 h 373"/>
                  <a:gd name="T26" fmla="*/ 24 w 228"/>
                  <a:gd name="T27" fmla="*/ 240 h 373"/>
                  <a:gd name="T28" fmla="*/ 19 w 228"/>
                  <a:gd name="T29" fmla="*/ 244 h 373"/>
                  <a:gd name="T30" fmla="*/ 18 w 228"/>
                  <a:gd name="T31" fmla="*/ 251 h 373"/>
                  <a:gd name="T32" fmla="*/ 102 w 228"/>
                  <a:gd name="T33" fmla="*/ 352 h 373"/>
                  <a:gd name="T34" fmla="*/ 228 w 228"/>
                  <a:gd name="T35" fmla="*/ 256 h 373"/>
                  <a:gd name="T36" fmla="*/ 224 w 228"/>
                  <a:gd name="T37" fmla="*/ 252 h 373"/>
                  <a:gd name="T38" fmla="*/ 223 w 228"/>
                  <a:gd name="T39" fmla="*/ 247 h 373"/>
                  <a:gd name="T40" fmla="*/ 218 w 228"/>
                  <a:gd name="T41" fmla="*/ 241 h 373"/>
                  <a:gd name="T42" fmla="*/ 213 w 228"/>
                  <a:gd name="T43" fmla="*/ 246 h 373"/>
                  <a:gd name="T44" fmla="*/ 202 w 228"/>
                  <a:gd name="T45" fmla="*/ 248 h 373"/>
                  <a:gd name="T46" fmla="*/ 189 w 228"/>
                  <a:gd name="T47" fmla="*/ 245 h 373"/>
                  <a:gd name="T48" fmla="*/ 184 w 228"/>
                  <a:gd name="T49" fmla="*/ 247 h 373"/>
                  <a:gd name="T50" fmla="*/ 179 w 228"/>
                  <a:gd name="T51" fmla="*/ 247 h 373"/>
                  <a:gd name="T52" fmla="*/ 171 w 228"/>
                  <a:gd name="T53" fmla="*/ 244 h 373"/>
                  <a:gd name="T54" fmla="*/ 168 w 228"/>
                  <a:gd name="T55" fmla="*/ 247 h 373"/>
                  <a:gd name="T56" fmla="*/ 164 w 228"/>
                  <a:gd name="T57" fmla="*/ 249 h 373"/>
                  <a:gd name="T58" fmla="*/ 162 w 228"/>
                  <a:gd name="T59" fmla="*/ 242 h 373"/>
                  <a:gd name="T60" fmla="*/ 160 w 228"/>
                  <a:gd name="T61" fmla="*/ 232 h 373"/>
                  <a:gd name="T62" fmla="*/ 156 w 228"/>
                  <a:gd name="T63" fmla="*/ 226 h 373"/>
                  <a:gd name="T64" fmla="*/ 149 w 228"/>
                  <a:gd name="T65" fmla="*/ 220 h 373"/>
                  <a:gd name="T66" fmla="*/ 149 w 228"/>
                  <a:gd name="T67" fmla="*/ 213 h 373"/>
                  <a:gd name="T68" fmla="*/ 145 w 228"/>
                  <a:gd name="T69" fmla="*/ 204 h 373"/>
                  <a:gd name="T70" fmla="*/ 145 w 228"/>
                  <a:gd name="T71" fmla="*/ 195 h 373"/>
                  <a:gd name="T72" fmla="*/ 142 w 228"/>
                  <a:gd name="T73" fmla="*/ 183 h 373"/>
                  <a:gd name="T74" fmla="*/ 139 w 228"/>
                  <a:gd name="T75" fmla="*/ 179 h 373"/>
                  <a:gd name="T76" fmla="*/ 133 w 228"/>
                  <a:gd name="T77" fmla="*/ 182 h 373"/>
                  <a:gd name="T78" fmla="*/ 127 w 228"/>
                  <a:gd name="T79" fmla="*/ 186 h 373"/>
                  <a:gd name="T80" fmla="*/ 125 w 228"/>
                  <a:gd name="T81" fmla="*/ 183 h 373"/>
                  <a:gd name="T82" fmla="*/ 119 w 228"/>
                  <a:gd name="T83" fmla="*/ 179 h 373"/>
                  <a:gd name="T84" fmla="*/ 125 w 228"/>
                  <a:gd name="T85" fmla="*/ 168 h 373"/>
                  <a:gd name="T86" fmla="*/ 129 w 228"/>
                  <a:gd name="T87" fmla="*/ 166 h 373"/>
                  <a:gd name="T88" fmla="*/ 128 w 228"/>
                  <a:gd name="T89" fmla="*/ 154 h 373"/>
                  <a:gd name="T90" fmla="*/ 134 w 228"/>
                  <a:gd name="T91" fmla="*/ 141 h 373"/>
                  <a:gd name="T92" fmla="*/ 137 w 228"/>
                  <a:gd name="T93" fmla="*/ 131 h 373"/>
                  <a:gd name="T94" fmla="*/ 128 w 228"/>
                  <a:gd name="T95" fmla="*/ 128 h 373"/>
                  <a:gd name="T96" fmla="*/ 123 w 228"/>
                  <a:gd name="T97" fmla="*/ 118 h 373"/>
                  <a:gd name="T98" fmla="*/ 119 w 228"/>
                  <a:gd name="T99" fmla="*/ 106 h 373"/>
                  <a:gd name="T100" fmla="*/ 109 w 228"/>
                  <a:gd name="T101" fmla="*/ 93 h 373"/>
                  <a:gd name="T102" fmla="*/ 104 w 228"/>
                  <a:gd name="T103" fmla="*/ 82 h 373"/>
                  <a:gd name="T104" fmla="*/ 101 w 228"/>
                  <a:gd name="T105" fmla="*/ 76 h 373"/>
                  <a:gd name="T106" fmla="*/ 101 w 228"/>
                  <a:gd name="T107" fmla="*/ 69 h 373"/>
                  <a:gd name="T108" fmla="*/ 97 w 228"/>
                  <a:gd name="T109" fmla="*/ 62 h 373"/>
                  <a:gd name="T110" fmla="*/ 98 w 228"/>
                  <a:gd name="T111" fmla="*/ 48 h 373"/>
                  <a:gd name="T112" fmla="*/ 104 w 228"/>
                  <a:gd name="T113" fmla="*/ 25 h 373"/>
                  <a:gd name="T114" fmla="*/ 108 w 228"/>
                  <a:gd name="T115" fmla="*/ 8 h 373"/>
                  <a:gd name="T116" fmla="*/ 47 w 228"/>
                  <a:gd name="T117" fmla="*/ 12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8" h="373">
                    <a:moveTo>
                      <a:pt x="48" y="132"/>
                    </a:moveTo>
                    <a:cubicBezTo>
                      <a:pt x="48" y="138"/>
                      <a:pt x="46" y="143"/>
                      <a:pt x="46" y="143"/>
                    </a:cubicBezTo>
                    <a:cubicBezTo>
                      <a:pt x="46" y="147"/>
                      <a:pt x="46" y="147"/>
                      <a:pt x="46" y="147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6" y="159"/>
                      <a:pt x="56" y="159"/>
                      <a:pt x="56" y="159"/>
                    </a:cubicBezTo>
                    <a:cubicBezTo>
                      <a:pt x="57" y="163"/>
                      <a:pt x="57" y="163"/>
                      <a:pt x="57" y="163"/>
                    </a:cubicBezTo>
                    <a:cubicBezTo>
                      <a:pt x="57" y="167"/>
                      <a:pt x="57" y="167"/>
                      <a:pt x="57" y="167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53" y="173"/>
                      <a:pt x="53" y="173"/>
                      <a:pt x="53" y="173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6" y="180"/>
                      <a:pt x="46" y="180"/>
                      <a:pt x="46" y="180"/>
                    </a:cubicBezTo>
                    <a:cubicBezTo>
                      <a:pt x="42" y="184"/>
                      <a:pt x="42" y="184"/>
                      <a:pt x="42" y="184"/>
                    </a:cubicBezTo>
                    <a:cubicBezTo>
                      <a:pt x="40" y="189"/>
                      <a:pt x="40" y="189"/>
                      <a:pt x="40" y="189"/>
                    </a:cubicBezTo>
                    <a:cubicBezTo>
                      <a:pt x="38" y="190"/>
                      <a:pt x="38" y="190"/>
                      <a:pt x="38" y="190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4" y="198"/>
                      <a:pt x="34" y="198"/>
                      <a:pt x="34" y="198"/>
                    </a:cubicBezTo>
                    <a:cubicBezTo>
                      <a:pt x="26" y="206"/>
                      <a:pt x="26" y="206"/>
                      <a:pt x="26" y="206"/>
                    </a:cubicBezTo>
                    <a:cubicBezTo>
                      <a:pt x="20" y="211"/>
                      <a:pt x="20" y="211"/>
                      <a:pt x="20" y="211"/>
                    </a:cubicBezTo>
                    <a:cubicBezTo>
                      <a:pt x="19" y="214"/>
                      <a:pt x="19" y="214"/>
                      <a:pt x="19" y="214"/>
                    </a:cubicBezTo>
                    <a:cubicBezTo>
                      <a:pt x="18" y="219"/>
                      <a:pt x="18" y="219"/>
                      <a:pt x="18" y="219"/>
                    </a:cubicBezTo>
                    <a:cubicBezTo>
                      <a:pt x="20" y="222"/>
                      <a:pt x="20" y="222"/>
                      <a:pt x="20" y="222"/>
                    </a:cubicBezTo>
                    <a:cubicBezTo>
                      <a:pt x="22" y="223"/>
                      <a:pt x="22" y="223"/>
                      <a:pt x="22" y="223"/>
                    </a:cubicBezTo>
                    <a:cubicBezTo>
                      <a:pt x="23" y="223"/>
                      <a:pt x="23" y="223"/>
                      <a:pt x="23" y="223"/>
                    </a:cubicBezTo>
                    <a:cubicBezTo>
                      <a:pt x="26" y="226"/>
                      <a:pt x="26" y="226"/>
                      <a:pt x="26" y="226"/>
                    </a:cubicBezTo>
                    <a:cubicBezTo>
                      <a:pt x="25" y="228"/>
                      <a:pt x="25" y="228"/>
                      <a:pt x="25" y="228"/>
                    </a:cubicBezTo>
                    <a:cubicBezTo>
                      <a:pt x="25" y="236"/>
                      <a:pt x="25" y="236"/>
                      <a:pt x="25" y="236"/>
                    </a:cubicBezTo>
                    <a:cubicBezTo>
                      <a:pt x="24" y="240"/>
                      <a:pt x="24" y="240"/>
                      <a:pt x="24" y="240"/>
                    </a:cubicBezTo>
                    <a:cubicBezTo>
                      <a:pt x="24" y="242"/>
                      <a:pt x="24" y="242"/>
                      <a:pt x="24" y="242"/>
                    </a:cubicBezTo>
                    <a:cubicBezTo>
                      <a:pt x="19" y="244"/>
                      <a:pt x="19" y="244"/>
                      <a:pt x="19" y="244"/>
                    </a:cubicBezTo>
                    <a:cubicBezTo>
                      <a:pt x="18" y="246"/>
                      <a:pt x="18" y="246"/>
                      <a:pt x="18" y="246"/>
                    </a:cubicBezTo>
                    <a:cubicBezTo>
                      <a:pt x="18" y="251"/>
                      <a:pt x="18" y="251"/>
                      <a:pt x="18" y="251"/>
                    </a:cubicBezTo>
                    <a:cubicBezTo>
                      <a:pt x="0" y="330"/>
                      <a:pt x="0" y="330"/>
                      <a:pt x="0" y="330"/>
                    </a:cubicBezTo>
                    <a:cubicBezTo>
                      <a:pt x="35" y="338"/>
                      <a:pt x="102" y="352"/>
                      <a:pt x="102" y="352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28" y="256"/>
                      <a:pt x="228" y="256"/>
                      <a:pt x="228" y="256"/>
                    </a:cubicBezTo>
                    <a:cubicBezTo>
                      <a:pt x="226" y="254"/>
                      <a:pt x="226" y="254"/>
                      <a:pt x="226" y="254"/>
                    </a:cubicBezTo>
                    <a:cubicBezTo>
                      <a:pt x="224" y="252"/>
                      <a:pt x="224" y="252"/>
                      <a:pt x="224" y="252"/>
                    </a:cubicBezTo>
                    <a:cubicBezTo>
                      <a:pt x="224" y="251"/>
                      <a:pt x="224" y="251"/>
                      <a:pt x="224" y="251"/>
                    </a:cubicBezTo>
                    <a:cubicBezTo>
                      <a:pt x="223" y="247"/>
                      <a:pt x="223" y="247"/>
                      <a:pt x="223" y="247"/>
                    </a:cubicBezTo>
                    <a:cubicBezTo>
                      <a:pt x="221" y="244"/>
                      <a:pt x="221" y="244"/>
                      <a:pt x="221" y="244"/>
                    </a:cubicBezTo>
                    <a:cubicBezTo>
                      <a:pt x="218" y="241"/>
                      <a:pt x="218" y="241"/>
                      <a:pt x="218" y="241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2" y="248"/>
                      <a:pt x="202" y="248"/>
                      <a:pt x="202" y="248"/>
                    </a:cubicBezTo>
                    <a:cubicBezTo>
                      <a:pt x="197" y="246"/>
                      <a:pt x="197" y="246"/>
                      <a:pt x="197" y="246"/>
                    </a:cubicBezTo>
                    <a:cubicBezTo>
                      <a:pt x="189" y="245"/>
                      <a:pt x="189" y="245"/>
                      <a:pt x="189" y="245"/>
                    </a:cubicBezTo>
                    <a:cubicBezTo>
                      <a:pt x="185" y="245"/>
                      <a:pt x="185" y="245"/>
                      <a:pt x="185" y="245"/>
                    </a:cubicBezTo>
                    <a:cubicBezTo>
                      <a:pt x="184" y="247"/>
                      <a:pt x="184" y="247"/>
                      <a:pt x="184" y="247"/>
                    </a:cubicBezTo>
                    <a:cubicBezTo>
                      <a:pt x="184" y="249"/>
                      <a:pt x="184" y="249"/>
                      <a:pt x="184" y="249"/>
                    </a:cubicBezTo>
                    <a:cubicBezTo>
                      <a:pt x="179" y="247"/>
                      <a:pt x="179" y="247"/>
                      <a:pt x="179" y="247"/>
                    </a:cubicBezTo>
                    <a:cubicBezTo>
                      <a:pt x="174" y="244"/>
                      <a:pt x="174" y="244"/>
                      <a:pt x="174" y="244"/>
                    </a:cubicBezTo>
                    <a:cubicBezTo>
                      <a:pt x="171" y="244"/>
                      <a:pt x="171" y="244"/>
                      <a:pt x="171" y="244"/>
                    </a:cubicBezTo>
                    <a:cubicBezTo>
                      <a:pt x="169" y="244"/>
                      <a:pt x="169" y="244"/>
                      <a:pt x="169" y="244"/>
                    </a:cubicBezTo>
                    <a:cubicBezTo>
                      <a:pt x="168" y="247"/>
                      <a:pt x="168" y="247"/>
                      <a:pt x="168" y="247"/>
                    </a:cubicBezTo>
                    <a:cubicBezTo>
                      <a:pt x="168" y="249"/>
                      <a:pt x="168" y="249"/>
                      <a:pt x="168" y="249"/>
                    </a:cubicBezTo>
                    <a:cubicBezTo>
                      <a:pt x="164" y="249"/>
                      <a:pt x="164" y="249"/>
                      <a:pt x="164" y="249"/>
                    </a:cubicBezTo>
                    <a:cubicBezTo>
                      <a:pt x="162" y="245"/>
                      <a:pt x="162" y="245"/>
                      <a:pt x="162" y="245"/>
                    </a:cubicBezTo>
                    <a:cubicBezTo>
                      <a:pt x="162" y="242"/>
                      <a:pt x="162" y="242"/>
                      <a:pt x="162" y="242"/>
                    </a:cubicBezTo>
                    <a:cubicBezTo>
                      <a:pt x="162" y="238"/>
                      <a:pt x="162" y="238"/>
                      <a:pt x="162" y="238"/>
                    </a:cubicBezTo>
                    <a:cubicBezTo>
                      <a:pt x="160" y="232"/>
                      <a:pt x="160" y="232"/>
                      <a:pt x="160" y="232"/>
                    </a:cubicBezTo>
                    <a:cubicBezTo>
                      <a:pt x="160" y="226"/>
                      <a:pt x="160" y="226"/>
                      <a:pt x="160" y="226"/>
                    </a:cubicBezTo>
                    <a:cubicBezTo>
                      <a:pt x="156" y="226"/>
                      <a:pt x="156" y="226"/>
                      <a:pt x="156" y="226"/>
                    </a:cubicBezTo>
                    <a:cubicBezTo>
                      <a:pt x="151" y="223"/>
                      <a:pt x="151" y="223"/>
                      <a:pt x="151" y="223"/>
                    </a:cubicBezTo>
                    <a:cubicBezTo>
                      <a:pt x="149" y="220"/>
                      <a:pt x="149" y="220"/>
                      <a:pt x="149" y="220"/>
                    </a:cubicBezTo>
                    <a:cubicBezTo>
                      <a:pt x="149" y="218"/>
                      <a:pt x="149" y="218"/>
                      <a:pt x="149" y="218"/>
                    </a:cubicBezTo>
                    <a:cubicBezTo>
                      <a:pt x="149" y="213"/>
                      <a:pt x="149" y="213"/>
                      <a:pt x="149" y="213"/>
                    </a:cubicBezTo>
                    <a:cubicBezTo>
                      <a:pt x="149" y="208"/>
                      <a:pt x="149" y="208"/>
                      <a:pt x="149" y="208"/>
                    </a:cubicBezTo>
                    <a:cubicBezTo>
                      <a:pt x="145" y="204"/>
                      <a:pt x="145" y="204"/>
                      <a:pt x="145" y="204"/>
                    </a:cubicBezTo>
                    <a:cubicBezTo>
                      <a:pt x="145" y="201"/>
                      <a:pt x="145" y="201"/>
                      <a:pt x="145" y="201"/>
                    </a:cubicBezTo>
                    <a:cubicBezTo>
                      <a:pt x="145" y="195"/>
                      <a:pt x="145" y="195"/>
                      <a:pt x="145" y="195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2" y="183"/>
                      <a:pt x="142" y="183"/>
                      <a:pt x="142" y="183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2"/>
                      <a:pt x="133" y="182"/>
                      <a:pt x="133" y="182"/>
                    </a:cubicBezTo>
                    <a:cubicBezTo>
                      <a:pt x="130" y="183"/>
                      <a:pt x="130" y="183"/>
                      <a:pt x="130" y="183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5" y="186"/>
                      <a:pt x="125" y="186"/>
                      <a:pt x="125" y="186"/>
                    </a:cubicBezTo>
                    <a:cubicBezTo>
                      <a:pt x="125" y="183"/>
                      <a:pt x="125" y="183"/>
                      <a:pt x="125" y="183"/>
                    </a:cubicBezTo>
                    <a:cubicBezTo>
                      <a:pt x="121" y="181"/>
                      <a:pt x="121" y="181"/>
                      <a:pt x="121" y="181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29" y="166"/>
                      <a:pt x="129" y="166"/>
                      <a:pt x="129" y="166"/>
                    </a:cubicBezTo>
                    <a:cubicBezTo>
                      <a:pt x="127" y="160"/>
                      <a:pt x="127" y="160"/>
                      <a:pt x="127" y="160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31" y="147"/>
                      <a:pt x="131" y="147"/>
                      <a:pt x="131" y="147"/>
                    </a:cubicBezTo>
                    <a:cubicBezTo>
                      <a:pt x="134" y="141"/>
                      <a:pt x="134" y="141"/>
                      <a:pt x="134" y="141"/>
                    </a:cubicBezTo>
                    <a:cubicBezTo>
                      <a:pt x="137" y="135"/>
                      <a:pt x="137" y="135"/>
                      <a:pt x="137" y="135"/>
                    </a:cubicBezTo>
                    <a:cubicBezTo>
                      <a:pt x="137" y="131"/>
                      <a:pt x="137" y="131"/>
                      <a:pt x="137" y="131"/>
                    </a:cubicBezTo>
                    <a:cubicBezTo>
                      <a:pt x="128" y="129"/>
                      <a:pt x="128" y="129"/>
                      <a:pt x="128" y="129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5" y="124"/>
                      <a:pt x="125" y="124"/>
                      <a:pt x="125" y="124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09" y="93"/>
                      <a:pt x="109" y="93"/>
                      <a:pt x="109" y="93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4" y="82"/>
                      <a:pt x="104" y="82"/>
                      <a:pt x="104" y="82"/>
                    </a:cubicBezTo>
                    <a:cubicBezTo>
                      <a:pt x="104" y="79"/>
                      <a:pt x="104" y="79"/>
                      <a:pt x="104" y="7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101" y="72"/>
                      <a:pt x="101" y="72"/>
                      <a:pt x="101" y="72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99" y="64"/>
                      <a:pt x="99" y="64"/>
                      <a:pt x="99" y="64"/>
                    </a:cubicBezTo>
                    <a:cubicBezTo>
                      <a:pt x="97" y="62"/>
                      <a:pt x="97" y="62"/>
                      <a:pt x="97" y="62"/>
                    </a:cubicBezTo>
                    <a:cubicBezTo>
                      <a:pt x="97" y="59"/>
                      <a:pt x="97" y="59"/>
                      <a:pt x="97" y="59"/>
                    </a:cubicBezTo>
                    <a:cubicBezTo>
                      <a:pt x="98" y="48"/>
                      <a:pt x="98" y="48"/>
                      <a:pt x="98" y="48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8" y="8"/>
                      <a:pt x="108" y="8"/>
                      <a:pt x="108" y="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52" y="114"/>
                      <a:pt x="47" y="120"/>
                    </a:cubicBezTo>
                    <a:cubicBezTo>
                      <a:pt x="43" y="127"/>
                      <a:pt x="48" y="125"/>
                      <a:pt x="48" y="132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28" name="Freeform 21"/>
              <p:cNvSpPr>
                <a:spLocks/>
              </p:cNvSpPr>
              <p:nvPr/>
            </p:nvSpPr>
            <p:spPr bwMode="auto">
              <a:xfrm>
                <a:off x="5775502" y="1743204"/>
                <a:ext cx="558212" cy="360899"/>
              </a:xfrm>
              <a:custGeom>
                <a:avLst/>
                <a:gdLst>
                  <a:gd name="T0" fmla="*/ 184 w 391"/>
                  <a:gd name="T1" fmla="*/ 33 h 252"/>
                  <a:gd name="T2" fmla="*/ 9 w 391"/>
                  <a:gd name="T3" fmla="*/ 10 h 252"/>
                  <a:gd name="T4" fmla="*/ 4 w 391"/>
                  <a:gd name="T5" fmla="*/ 28 h 252"/>
                  <a:gd name="T6" fmla="*/ 0 w 391"/>
                  <a:gd name="T7" fmla="*/ 51 h 252"/>
                  <a:gd name="T8" fmla="*/ 2 w 391"/>
                  <a:gd name="T9" fmla="*/ 56 h 252"/>
                  <a:gd name="T10" fmla="*/ 4 w 391"/>
                  <a:gd name="T11" fmla="*/ 64 h 252"/>
                  <a:gd name="T12" fmla="*/ 7 w 391"/>
                  <a:gd name="T13" fmla="*/ 71 h 252"/>
                  <a:gd name="T14" fmla="*/ 11 w 391"/>
                  <a:gd name="T15" fmla="*/ 80 h 252"/>
                  <a:gd name="T16" fmla="*/ 17 w 391"/>
                  <a:gd name="T17" fmla="*/ 93 h 252"/>
                  <a:gd name="T18" fmla="*/ 25 w 391"/>
                  <a:gd name="T19" fmla="*/ 103 h 252"/>
                  <a:gd name="T20" fmla="*/ 28 w 391"/>
                  <a:gd name="T21" fmla="*/ 116 h 252"/>
                  <a:gd name="T22" fmla="*/ 31 w 391"/>
                  <a:gd name="T23" fmla="*/ 121 h 252"/>
                  <a:gd name="T24" fmla="*/ 40 w 391"/>
                  <a:gd name="T25" fmla="*/ 127 h 252"/>
                  <a:gd name="T26" fmla="*/ 34 w 391"/>
                  <a:gd name="T27" fmla="*/ 139 h 252"/>
                  <a:gd name="T28" fmla="*/ 30 w 391"/>
                  <a:gd name="T29" fmla="*/ 152 h 252"/>
                  <a:gd name="T30" fmla="*/ 31 w 391"/>
                  <a:gd name="T31" fmla="*/ 160 h 252"/>
                  <a:gd name="T32" fmla="*/ 25 w 391"/>
                  <a:gd name="T33" fmla="*/ 164 h 252"/>
                  <a:gd name="T34" fmla="*/ 24 w 391"/>
                  <a:gd name="T35" fmla="*/ 173 h 252"/>
                  <a:gd name="T36" fmla="*/ 28 w 391"/>
                  <a:gd name="T37" fmla="*/ 178 h 252"/>
                  <a:gd name="T38" fmla="*/ 33 w 391"/>
                  <a:gd name="T39" fmla="*/ 175 h 252"/>
                  <a:gd name="T40" fmla="*/ 38 w 391"/>
                  <a:gd name="T41" fmla="*/ 174 h 252"/>
                  <a:gd name="T42" fmla="*/ 44 w 391"/>
                  <a:gd name="T43" fmla="*/ 171 h 252"/>
                  <a:gd name="T44" fmla="*/ 47 w 391"/>
                  <a:gd name="T45" fmla="*/ 179 h 252"/>
                  <a:gd name="T46" fmla="*/ 48 w 391"/>
                  <a:gd name="T47" fmla="*/ 193 h 252"/>
                  <a:gd name="T48" fmla="*/ 52 w 391"/>
                  <a:gd name="T49" fmla="*/ 200 h 252"/>
                  <a:gd name="T50" fmla="*/ 52 w 391"/>
                  <a:gd name="T51" fmla="*/ 210 h 252"/>
                  <a:gd name="T52" fmla="*/ 54 w 391"/>
                  <a:gd name="T53" fmla="*/ 215 h 252"/>
                  <a:gd name="T54" fmla="*/ 63 w 391"/>
                  <a:gd name="T55" fmla="*/ 218 h 252"/>
                  <a:gd name="T56" fmla="*/ 65 w 391"/>
                  <a:gd name="T57" fmla="*/ 230 h 252"/>
                  <a:gd name="T58" fmla="*/ 65 w 391"/>
                  <a:gd name="T59" fmla="*/ 237 h 252"/>
                  <a:gd name="T60" fmla="*/ 71 w 391"/>
                  <a:gd name="T61" fmla="*/ 241 h 252"/>
                  <a:gd name="T62" fmla="*/ 72 w 391"/>
                  <a:gd name="T63" fmla="*/ 236 h 252"/>
                  <a:gd name="T64" fmla="*/ 77 w 391"/>
                  <a:gd name="T65" fmla="*/ 236 h 252"/>
                  <a:gd name="T66" fmla="*/ 87 w 391"/>
                  <a:gd name="T67" fmla="*/ 241 h 252"/>
                  <a:gd name="T68" fmla="*/ 88 w 391"/>
                  <a:gd name="T69" fmla="*/ 237 h 252"/>
                  <a:gd name="T70" fmla="*/ 100 w 391"/>
                  <a:gd name="T71" fmla="*/ 238 h 252"/>
                  <a:gd name="T72" fmla="*/ 115 w 391"/>
                  <a:gd name="T73" fmla="*/ 241 h 252"/>
                  <a:gd name="T74" fmla="*/ 117 w 391"/>
                  <a:gd name="T75" fmla="*/ 233 h 252"/>
                  <a:gd name="T76" fmla="*/ 124 w 391"/>
                  <a:gd name="T77" fmla="*/ 236 h 252"/>
                  <a:gd name="T78" fmla="*/ 127 w 391"/>
                  <a:gd name="T79" fmla="*/ 243 h 252"/>
                  <a:gd name="T80" fmla="*/ 129 w 391"/>
                  <a:gd name="T81" fmla="*/ 246 h 252"/>
                  <a:gd name="T82" fmla="*/ 136 w 391"/>
                  <a:gd name="T83" fmla="*/ 221 h 252"/>
                  <a:gd name="T84" fmla="*/ 373 w 391"/>
                  <a:gd name="T85" fmla="*/ 252 h 252"/>
                  <a:gd name="T86" fmla="*/ 391 w 391"/>
                  <a:gd name="T87" fmla="*/ 6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91" h="252">
                    <a:moveTo>
                      <a:pt x="391" y="60"/>
                    </a:moveTo>
                    <a:cubicBezTo>
                      <a:pt x="391" y="60"/>
                      <a:pt x="243" y="42"/>
                      <a:pt x="184" y="33"/>
                    </a:cubicBezTo>
                    <a:cubicBezTo>
                      <a:pt x="112" y="22"/>
                      <a:pt x="11" y="0"/>
                      <a:pt x="11" y="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7" y="93"/>
                      <a:pt x="17" y="93"/>
                      <a:pt x="17" y="93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28" y="116"/>
                      <a:pt x="28" y="116"/>
                      <a:pt x="28" y="116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40" y="123"/>
                      <a:pt x="40" y="123"/>
                      <a:pt x="40" y="123"/>
                    </a:cubicBezTo>
                    <a:cubicBezTo>
                      <a:pt x="40" y="127"/>
                      <a:pt x="40" y="127"/>
                      <a:pt x="40" y="127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0" y="152"/>
                      <a:pt x="30" y="152"/>
                      <a:pt x="30" y="152"/>
                    </a:cubicBezTo>
                    <a:cubicBezTo>
                      <a:pt x="32" y="158"/>
                      <a:pt x="32" y="158"/>
                      <a:pt x="32" y="158"/>
                    </a:cubicBezTo>
                    <a:cubicBezTo>
                      <a:pt x="31" y="160"/>
                      <a:pt x="31" y="160"/>
                      <a:pt x="31" y="160"/>
                    </a:cubicBezTo>
                    <a:cubicBezTo>
                      <a:pt x="28" y="160"/>
                      <a:pt x="28" y="160"/>
                      <a:pt x="28" y="160"/>
                    </a:cubicBezTo>
                    <a:cubicBezTo>
                      <a:pt x="25" y="164"/>
                      <a:pt x="25" y="164"/>
                      <a:pt x="25" y="164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8" y="175"/>
                      <a:pt x="28" y="175"/>
                      <a:pt x="28" y="175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30" y="178"/>
                      <a:pt x="30" y="178"/>
                      <a:pt x="30" y="178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6" y="174"/>
                      <a:pt x="36" y="174"/>
                      <a:pt x="36" y="174"/>
                    </a:cubicBezTo>
                    <a:cubicBezTo>
                      <a:pt x="38" y="174"/>
                      <a:pt x="38" y="174"/>
                      <a:pt x="38" y="174"/>
                    </a:cubicBezTo>
                    <a:cubicBezTo>
                      <a:pt x="42" y="171"/>
                      <a:pt x="42" y="171"/>
                      <a:pt x="42" y="171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5" y="175"/>
                      <a:pt x="45" y="175"/>
                      <a:pt x="45" y="175"/>
                    </a:cubicBezTo>
                    <a:cubicBezTo>
                      <a:pt x="47" y="179"/>
                      <a:pt x="47" y="179"/>
                      <a:pt x="47" y="179"/>
                    </a:cubicBezTo>
                    <a:cubicBezTo>
                      <a:pt x="48" y="187"/>
                      <a:pt x="48" y="187"/>
                      <a:pt x="48" y="187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8" y="196"/>
                      <a:pt x="48" y="196"/>
                      <a:pt x="48" y="196"/>
                    </a:cubicBezTo>
                    <a:cubicBezTo>
                      <a:pt x="52" y="200"/>
                      <a:pt x="52" y="200"/>
                      <a:pt x="52" y="200"/>
                    </a:cubicBezTo>
                    <a:cubicBezTo>
                      <a:pt x="52" y="205"/>
                      <a:pt x="52" y="205"/>
                      <a:pt x="52" y="205"/>
                    </a:cubicBezTo>
                    <a:cubicBezTo>
                      <a:pt x="52" y="210"/>
                      <a:pt x="52" y="210"/>
                      <a:pt x="52" y="210"/>
                    </a:cubicBezTo>
                    <a:cubicBezTo>
                      <a:pt x="52" y="212"/>
                      <a:pt x="52" y="212"/>
                      <a:pt x="52" y="212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59" y="218"/>
                      <a:pt x="59" y="218"/>
                      <a:pt x="59" y="218"/>
                    </a:cubicBezTo>
                    <a:cubicBezTo>
                      <a:pt x="63" y="218"/>
                      <a:pt x="63" y="218"/>
                      <a:pt x="63" y="218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5" y="230"/>
                      <a:pt x="65" y="230"/>
                      <a:pt x="65" y="230"/>
                    </a:cubicBezTo>
                    <a:cubicBezTo>
                      <a:pt x="65" y="234"/>
                      <a:pt x="65" y="234"/>
                      <a:pt x="65" y="234"/>
                    </a:cubicBezTo>
                    <a:cubicBezTo>
                      <a:pt x="65" y="237"/>
                      <a:pt x="65" y="237"/>
                      <a:pt x="65" y="237"/>
                    </a:cubicBezTo>
                    <a:cubicBezTo>
                      <a:pt x="67" y="241"/>
                      <a:pt x="67" y="241"/>
                      <a:pt x="67" y="241"/>
                    </a:cubicBezTo>
                    <a:cubicBezTo>
                      <a:pt x="71" y="241"/>
                      <a:pt x="71" y="241"/>
                      <a:pt x="71" y="241"/>
                    </a:cubicBezTo>
                    <a:cubicBezTo>
                      <a:pt x="71" y="239"/>
                      <a:pt x="71" y="239"/>
                      <a:pt x="71" y="239"/>
                    </a:cubicBezTo>
                    <a:cubicBezTo>
                      <a:pt x="72" y="236"/>
                      <a:pt x="72" y="236"/>
                      <a:pt x="72" y="236"/>
                    </a:cubicBezTo>
                    <a:cubicBezTo>
                      <a:pt x="74" y="236"/>
                      <a:pt x="74" y="236"/>
                      <a:pt x="74" y="236"/>
                    </a:cubicBezTo>
                    <a:cubicBezTo>
                      <a:pt x="77" y="236"/>
                      <a:pt x="77" y="236"/>
                      <a:pt x="77" y="236"/>
                    </a:cubicBezTo>
                    <a:cubicBezTo>
                      <a:pt x="82" y="239"/>
                      <a:pt x="82" y="239"/>
                      <a:pt x="82" y="239"/>
                    </a:cubicBezTo>
                    <a:cubicBezTo>
                      <a:pt x="87" y="241"/>
                      <a:pt x="87" y="241"/>
                      <a:pt x="87" y="241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8" y="237"/>
                      <a:pt x="88" y="237"/>
                      <a:pt x="88" y="237"/>
                    </a:cubicBezTo>
                    <a:cubicBezTo>
                      <a:pt x="92" y="237"/>
                      <a:pt x="92" y="237"/>
                      <a:pt x="92" y="237"/>
                    </a:cubicBezTo>
                    <a:cubicBezTo>
                      <a:pt x="100" y="238"/>
                      <a:pt x="100" y="238"/>
                      <a:pt x="100" y="238"/>
                    </a:cubicBezTo>
                    <a:cubicBezTo>
                      <a:pt x="105" y="240"/>
                      <a:pt x="105" y="240"/>
                      <a:pt x="105" y="240"/>
                    </a:cubicBezTo>
                    <a:cubicBezTo>
                      <a:pt x="115" y="241"/>
                      <a:pt x="115" y="241"/>
                      <a:pt x="115" y="241"/>
                    </a:cubicBezTo>
                    <a:cubicBezTo>
                      <a:pt x="116" y="238"/>
                      <a:pt x="116" y="238"/>
                      <a:pt x="116" y="238"/>
                    </a:cubicBezTo>
                    <a:cubicBezTo>
                      <a:pt x="117" y="233"/>
                      <a:pt x="117" y="233"/>
                      <a:pt x="117" y="233"/>
                    </a:cubicBezTo>
                    <a:cubicBezTo>
                      <a:pt x="121" y="233"/>
                      <a:pt x="121" y="233"/>
                      <a:pt x="121" y="233"/>
                    </a:cubicBezTo>
                    <a:cubicBezTo>
                      <a:pt x="124" y="236"/>
                      <a:pt x="124" y="236"/>
                      <a:pt x="124" y="236"/>
                    </a:cubicBezTo>
                    <a:cubicBezTo>
                      <a:pt x="126" y="239"/>
                      <a:pt x="126" y="239"/>
                      <a:pt x="126" y="239"/>
                    </a:cubicBezTo>
                    <a:cubicBezTo>
                      <a:pt x="127" y="243"/>
                      <a:pt x="127" y="243"/>
                      <a:pt x="127" y="243"/>
                    </a:cubicBezTo>
                    <a:cubicBezTo>
                      <a:pt x="127" y="244"/>
                      <a:pt x="127" y="244"/>
                      <a:pt x="127" y="244"/>
                    </a:cubicBezTo>
                    <a:cubicBezTo>
                      <a:pt x="129" y="246"/>
                      <a:pt x="129" y="246"/>
                      <a:pt x="129" y="246"/>
                    </a:cubicBezTo>
                    <a:cubicBezTo>
                      <a:pt x="131" y="248"/>
                      <a:pt x="131" y="248"/>
                      <a:pt x="131" y="248"/>
                    </a:cubicBezTo>
                    <a:cubicBezTo>
                      <a:pt x="136" y="221"/>
                      <a:pt x="136" y="221"/>
                      <a:pt x="136" y="221"/>
                    </a:cubicBezTo>
                    <a:cubicBezTo>
                      <a:pt x="372" y="252"/>
                      <a:pt x="372" y="252"/>
                      <a:pt x="372" y="252"/>
                    </a:cubicBezTo>
                    <a:cubicBezTo>
                      <a:pt x="373" y="252"/>
                      <a:pt x="373" y="252"/>
                      <a:pt x="373" y="252"/>
                    </a:cubicBezTo>
                    <a:cubicBezTo>
                      <a:pt x="377" y="207"/>
                      <a:pt x="377" y="207"/>
                      <a:pt x="377" y="207"/>
                    </a:cubicBezTo>
                    <a:lnTo>
                      <a:pt x="391" y="6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29" name="Freeform 22"/>
              <p:cNvSpPr>
                <a:spLocks/>
              </p:cNvSpPr>
              <p:nvPr/>
            </p:nvSpPr>
            <p:spPr bwMode="auto">
              <a:xfrm>
                <a:off x="7897045" y="1787052"/>
                <a:ext cx="197314" cy="315365"/>
              </a:xfrm>
              <a:custGeom>
                <a:avLst/>
                <a:gdLst>
                  <a:gd name="T0" fmla="*/ 34 w 117"/>
                  <a:gd name="T1" fmla="*/ 182 h 187"/>
                  <a:gd name="T2" fmla="*/ 34 w 117"/>
                  <a:gd name="T3" fmla="*/ 176 h 187"/>
                  <a:gd name="T4" fmla="*/ 37 w 117"/>
                  <a:gd name="T5" fmla="*/ 171 h 187"/>
                  <a:gd name="T6" fmla="*/ 40 w 117"/>
                  <a:gd name="T7" fmla="*/ 166 h 187"/>
                  <a:gd name="T8" fmla="*/ 44 w 117"/>
                  <a:gd name="T9" fmla="*/ 161 h 187"/>
                  <a:gd name="T10" fmla="*/ 40 w 117"/>
                  <a:gd name="T11" fmla="*/ 159 h 187"/>
                  <a:gd name="T12" fmla="*/ 42 w 117"/>
                  <a:gd name="T13" fmla="*/ 155 h 187"/>
                  <a:gd name="T14" fmla="*/ 45 w 117"/>
                  <a:gd name="T15" fmla="*/ 155 h 187"/>
                  <a:gd name="T16" fmla="*/ 48 w 117"/>
                  <a:gd name="T17" fmla="*/ 150 h 187"/>
                  <a:gd name="T18" fmla="*/ 52 w 117"/>
                  <a:gd name="T19" fmla="*/ 153 h 187"/>
                  <a:gd name="T20" fmla="*/ 51 w 117"/>
                  <a:gd name="T21" fmla="*/ 149 h 187"/>
                  <a:gd name="T22" fmla="*/ 56 w 117"/>
                  <a:gd name="T23" fmla="*/ 148 h 187"/>
                  <a:gd name="T24" fmla="*/ 59 w 117"/>
                  <a:gd name="T25" fmla="*/ 139 h 187"/>
                  <a:gd name="T26" fmla="*/ 67 w 117"/>
                  <a:gd name="T27" fmla="*/ 141 h 187"/>
                  <a:gd name="T28" fmla="*/ 68 w 117"/>
                  <a:gd name="T29" fmla="*/ 132 h 187"/>
                  <a:gd name="T30" fmla="*/ 68 w 117"/>
                  <a:gd name="T31" fmla="*/ 123 h 187"/>
                  <a:gd name="T32" fmla="*/ 69 w 117"/>
                  <a:gd name="T33" fmla="*/ 116 h 187"/>
                  <a:gd name="T34" fmla="*/ 79 w 117"/>
                  <a:gd name="T35" fmla="*/ 122 h 187"/>
                  <a:gd name="T36" fmla="*/ 81 w 117"/>
                  <a:gd name="T37" fmla="*/ 115 h 187"/>
                  <a:gd name="T38" fmla="*/ 84 w 117"/>
                  <a:gd name="T39" fmla="*/ 122 h 187"/>
                  <a:gd name="T40" fmla="*/ 88 w 117"/>
                  <a:gd name="T41" fmla="*/ 116 h 187"/>
                  <a:gd name="T42" fmla="*/ 87 w 117"/>
                  <a:gd name="T43" fmla="*/ 111 h 187"/>
                  <a:gd name="T44" fmla="*/ 95 w 117"/>
                  <a:gd name="T45" fmla="*/ 115 h 187"/>
                  <a:gd name="T46" fmla="*/ 97 w 117"/>
                  <a:gd name="T47" fmla="*/ 111 h 187"/>
                  <a:gd name="T48" fmla="*/ 103 w 117"/>
                  <a:gd name="T49" fmla="*/ 105 h 187"/>
                  <a:gd name="T50" fmla="*/ 106 w 117"/>
                  <a:gd name="T51" fmla="*/ 101 h 187"/>
                  <a:gd name="T52" fmla="*/ 114 w 117"/>
                  <a:gd name="T53" fmla="*/ 97 h 187"/>
                  <a:gd name="T54" fmla="*/ 116 w 117"/>
                  <a:gd name="T55" fmla="*/ 88 h 187"/>
                  <a:gd name="T56" fmla="*/ 112 w 117"/>
                  <a:gd name="T57" fmla="*/ 86 h 187"/>
                  <a:gd name="T58" fmla="*/ 112 w 117"/>
                  <a:gd name="T59" fmla="*/ 82 h 187"/>
                  <a:gd name="T60" fmla="*/ 104 w 117"/>
                  <a:gd name="T61" fmla="*/ 77 h 187"/>
                  <a:gd name="T62" fmla="*/ 101 w 117"/>
                  <a:gd name="T63" fmla="*/ 64 h 187"/>
                  <a:gd name="T64" fmla="*/ 95 w 117"/>
                  <a:gd name="T65" fmla="*/ 63 h 187"/>
                  <a:gd name="T66" fmla="*/ 84 w 117"/>
                  <a:gd name="T67" fmla="*/ 56 h 187"/>
                  <a:gd name="T68" fmla="*/ 77 w 117"/>
                  <a:gd name="T69" fmla="*/ 31 h 187"/>
                  <a:gd name="T70" fmla="*/ 71 w 117"/>
                  <a:gd name="T71" fmla="*/ 11 h 187"/>
                  <a:gd name="T72" fmla="*/ 53 w 117"/>
                  <a:gd name="T73" fmla="*/ 3 h 187"/>
                  <a:gd name="T74" fmla="*/ 42 w 117"/>
                  <a:gd name="T75" fmla="*/ 11 h 187"/>
                  <a:gd name="T76" fmla="*/ 30 w 117"/>
                  <a:gd name="T77" fmla="*/ 5 h 187"/>
                  <a:gd name="T78" fmla="*/ 22 w 117"/>
                  <a:gd name="T79" fmla="*/ 22 h 187"/>
                  <a:gd name="T80" fmla="*/ 13 w 117"/>
                  <a:gd name="T81" fmla="*/ 54 h 187"/>
                  <a:gd name="T82" fmla="*/ 15 w 117"/>
                  <a:gd name="T83" fmla="*/ 71 h 187"/>
                  <a:gd name="T84" fmla="*/ 12 w 117"/>
                  <a:gd name="T85" fmla="*/ 82 h 187"/>
                  <a:gd name="T86" fmla="*/ 7 w 117"/>
                  <a:gd name="T87" fmla="*/ 95 h 187"/>
                  <a:gd name="T88" fmla="*/ 0 w 117"/>
                  <a:gd name="T89" fmla="*/ 10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7" h="187">
                    <a:moveTo>
                      <a:pt x="33" y="187"/>
                    </a:moveTo>
                    <a:lnTo>
                      <a:pt x="33" y="185"/>
                    </a:lnTo>
                    <a:lnTo>
                      <a:pt x="34" y="182"/>
                    </a:lnTo>
                    <a:lnTo>
                      <a:pt x="34" y="181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5" y="174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8" y="169"/>
                    </a:lnTo>
                    <a:lnTo>
                      <a:pt x="38" y="166"/>
                    </a:lnTo>
                    <a:lnTo>
                      <a:pt x="40" y="166"/>
                    </a:lnTo>
                    <a:lnTo>
                      <a:pt x="41" y="166"/>
                    </a:lnTo>
                    <a:lnTo>
                      <a:pt x="44" y="166"/>
                    </a:lnTo>
                    <a:lnTo>
                      <a:pt x="44" y="161"/>
                    </a:lnTo>
                    <a:lnTo>
                      <a:pt x="41" y="161"/>
                    </a:lnTo>
                    <a:lnTo>
                      <a:pt x="40" y="161"/>
                    </a:lnTo>
                    <a:lnTo>
                      <a:pt x="40" y="159"/>
                    </a:lnTo>
                    <a:lnTo>
                      <a:pt x="40" y="158"/>
                    </a:lnTo>
                    <a:lnTo>
                      <a:pt x="42" y="156"/>
                    </a:lnTo>
                    <a:lnTo>
                      <a:pt x="42" y="155"/>
                    </a:lnTo>
                    <a:lnTo>
                      <a:pt x="44" y="153"/>
                    </a:lnTo>
                    <a:lnTo>
                      <a:pt x="45" y="154"/>
                    </a:lnTo>
                    <a:lnTo>
                      <a:pt x="45" y="155"/>
                    </a:lnTo>
                    <a:lnTo>
                      <a:pt x="47" y="154"/>
                    </a:lnTo>
                    <a:lnTo>
                      <a:pt x="48" y="153"/>
                    </a:lnTo>
                    <a:lnTo>
                      <a:pt x="48" y="150"/>
                    </a:lnTo>
                    <a:lnTo>
                      <a:pt x="50" y="152"/>
                    </a:lnTo>
                    <a:lnTo>
                      <a:pt x="51" y="153"/>
                    </a:lnTo>
                    <a:lnTo>
                      <a:pt x="52" y="153"/>
                    </a:lnTo>
                    <a:lnTo>
                      <a:pt x="52" y="150"/>
                    </a:lnTo>
                    <a:lnTo>
                      <a:pt x="52" y="149"/>
                    </a:lnTo>
                    <a:lnTo>
                      <a:pt x="51" y="149"/>
                    </a:lnTo>
                    <a:lnTo>
                      <a:pt x="50" y="147"/>
                    </a:lnTo>
                    <a:lnTo>
                      <a:pt x="54" y="147"/>
                    </a:lnTo>
                    <a:lnTo>
                      <a:pt x="56" y="148"/>
                    </a:lnTo>
                    <a:lnTo>
                      <a:pt x="59" y="147"/>
                    </a:lnTo>
                    <a:lnTo>
                      <a:pt x="60" y="144"/>
                    </a:lnTo>
                    <a:lnTo>
                      <a:pt x="59" y="139"/>
                    </a:lnTo>
                    <a:lnTo>
                      <a:pt x="61" y="139"/>
                    </a:lnTo>
                    <a:lnTo>
                      <a:pt x="64" y="142"/>
                    </a:lnTo>
                    <a:lnTo>
                      <a:pt x="67" y="141"/>
                    </a:lnTo>
                    <a:lnTo>
                      <a:pt x="68" y="139"/>
                    </a:lnTo>
                    <a:lnTo>
                      <a:pt x="69" y="135"/>
                    </a:lnTo>
                    <a:lnTo>
                      <a:pt x="68" y="132"/>
                    </a:lnTo>
                    <a:lnTo>
                      <a:pt x="69" y="128"/>
                    </a:lnTo>
                    <a:lnTo>
                      <a:pt x="69" y="126"/>
                    </a:lnTo>
                    <a:lnTo>
                      <a:pt x="68" y="123"/>
                    </a:lnTo>
                    <a:lnTo>
                      <a:pt x="68" y="121"/>
                    </a:lnTo>
                    <a:lnTo>
                      <a:pt x="69" y="118"/>
                    </a:lnTo>
                    <a:lnTo>
                      <a:pt x="69" y="116"/>
                    </a:lnTo>
                    <a:lnTo>
                      <a:pt x="73" y="120"/>
                    </a:lnTo>
                    <a:lnTo>
                      <a:pt x="74" y="122"/>
                    </a:lnTo>
                    <a:lnTo>
                      <a:pt x="79" y="122"/>
                    </a:lnTo>
                    <a:lnTo>
                      <a:pt x="79" y="120"/>
                    </a:lnTo>
                    <a:lnTo>
                      <a:pt x="79" y="116"/>
                    </a:lnTo>
                    <a:lnTo>
                      <a:pt x="81" y="115"/>
                    </a:lnTo>
                    <a:lnTo>
                      <a:pt x="84" y="116"/>
                    </a:lnTo>
                    <a:lnTo>
                      <a:pt x="84" y="118"/>
                    </a:lnTo>
                    <a:lnTo>
                      <a:pt x="84" y="122"/>
                    </a:lnTo>
                    <a:lnTo>
                      <a:pt x="87" y="121"/>
                    </a:lnTo>
                    <a:lnTo>
                      <a:pt x="90" y="118"/>
                    </a:lnTo>
                    <a:lnTo>
                      <a:pt x="88" y="116"/>
                    </a:lnTo>
                    <a:lnTo>
                      <a:pt x="86" y="114"/>
                    </a:lnTo>
                    <a:lnTo>
                      <a:pt x="86" y="112"/>
                    </a:lnTo>
                    <a:lnTo>
                      <a:pt x="87" y="111"/>
                    </a:lnTo>
                    <a:lnTo>
                      <a:pt x="90" y="114"/>
                    </a:lnTo>
                    <a:lnTo>
                      <a:pt x="93" y="116"/>
                    </a:lnTo>
                    <a:lnTo>
                      <a:pt x="95" y="115"/>
                    </a:lnTo>
                    <a:lnTo>
                      <a:pt x="94" y="111"/>
                    </a:lnTo>
                    <a:lnTo>
                      <a:pt x="95" y="111"/>
                    </a:lnTo>
                    <a:lnTo>
                      <a:pt x="97" y="111"/>
                    </a:lnTo>
                    <a:lnTo>
                      <a:pt x="97" y="105"/>
                    </a:lnTo>
                    <a:lnTo>
                      <a:pt x="101" y="105"/>
                    </a:lnTo>
                    <a:lnTo>
                      <a:pt x="103" y="105"/>
                    </a:lnTo>
                    <a:lnTo>
                      <a:pt x="104" y="104"/>
                    </a:lnTo>
                    <a:lnTo>
                      <a:pt x="104" y="101"/>
                    </a:lnTo>
                    <a:lnTo>
                      <a:pt x="106" y="101"/>
                    </a:lnTo>
                    <a:lnTo>
                      <a:pt x="107" y="100"/>
                    </a:lnTo>
                    <a:lnTo>
                      <a:pt x="110" y="97"/>
                    </a:lnTo>
                    <a:lnTo>
                      <a:pt x="114" y="97"/>
                    </a:lnTo>
                    <a:lnTo>
                      <a:pt x="116" y="95"/>
                    </a:lnTo>
                    <a:lnTo>
                      <a:pt x="117" y="89"/>
                    </a:lnTo>
                    <a:lnTo>
                      <a:pt x="116" y="88"/>
                    </a:lnTo>
                    <a:lnTo>
                      <a:pt x="115" y="88"/>
                    </a:lnTo>
                    <a:lnTo>
                      <a:pt x="113" y="88"/>
                    </a:lnTo>
                    <a:lnTo>
                      <a:pt x="112" y="86"/>
                    </a:lnTo>
                    <a:lnTo>
                      <a:pt x="114" y="84"/>
                    </a:lnTo>
                    <a:lnTo>
                      <a:pt x="114" y="83"/>
                    </a:lnTo>
                    <a:lnTo>
                      <a:pt x="112" y="82"/>
                    </a:lnTo>
                    <a:lnTo>
                      <a:pt x="110" y="77"/>
                    </a:lnTo>
                    <a:lnTo>
                      <a:pt x="106" y="77"/>
                    </a:lnTo>
                    <a:lnTo>
                      <a:pt x="104" y="77"/>
                    </a:lnTo>
                    <a:lnTo>
                      <a:pt x="102" y="73"/>
                    </a:lnTo>
                    <a:lnTo>
                      <a:pt x="101" y="68"/>
                    </a:lnTo>
                    <a:lnTo>
                      <a:pt x="101" y="64"/>
                    </a:lnTo>
                    <a:lnTo>
                      <a:pt x="100" y="61"/>
                    </a:lnTo>
                    <a:lnTo>
                      <a:pt x="97" y="62"/>
                    </a:lnTo>
                    <a:lnTo>
                      <a:pt x="95" y="63"/>
                    </a:lnTo>
                    <a:lnTo>
                      <a:pt x="91" y="63"/>
                    </a:lnTo>
                    <a:lnTo>
                      <a:pt x="87" y="61"/>
                    </a:lnTo>
                    <a:lnTo>
                      <a:pt x="84" y="56"/>
                    </a:lnTo>
                    <a:lnTo>
                      <a:pt x="83" y="49"/>
                    </a:lnTo>
                    <a:lnTo>
                      <a:pt x="79" y="40"/>
                    </a:lnTo>
                    <a:lnTo>
                      <a:pt x="77" y="31"/>
                    </a:lnTo>
                    <a:lnTo>
                      <a:pt x="75" y="26"/>
                    </a:lnTo>
                    <a:lnTo>
                      <a:pt x="73" y="18"/>
                    </a:lnTo>
                    <a:lnTo>
                      <a:pt x="71" y="11"/>
                    </a:lnTo>
                    <a:lnTo>
                      <a:pt x="69" y="8"/>
                    </a:lnTo>
                    <a:lnTo>
                      <a:pt x="56" y="0"/>
                    </a:lnTo>
                    <a:lnTo>
                      <a:pt x="53" y="3"/>
                    </a:lnTo>
                    <a:lnTo>
                      <a:pt x="50" y="7"/>
                    </a:lnTo>
                    <a:lnTo>
                      <a:pt x="45" y="11"/>
                    </a:lnTo>
                    <a:lnTo>
                      <a:pt x="42" y="11"/>
                    </a:lnTo>
                    <a:lnTo>
                      <a:pt x="39" y="9"/>
                    </a:lnTo>
                    <a:lnTo>
                      <a:pt x="34" y="6"/>
                    </a:lnTo>
                    <a:lnTo>
                      <a:pt x="30" y="5"/>
                    </a:lnTo>
                    <a:lnTo>
                      <a:pt x="29" y="5"/>
                    </a:lnTo>
                    <a:lnTo>
                      <a:pt x="27" y="7"/>
                    </a:lnTo>
                    <a:lnTo>
                      <a:pt x="22" y="22"/>
                    </a:lnTo>
                    <a:lnTo>
                      <a:pt x="20" y="33"/>
                    </a:lnTo>
                    <a:lnTo>
                      <a:pt x="15" y="45"/>
                    </a:lnTo>
                    <a:lnTo>
                      <a:pt x="13" y="54"/>
                    </a:lnTo>
                    <a:lnTo>
                      <a:pt x="12" y="64"/>
                    </a:lnTo>
                    <a:lnTo>
                      <a:pt x="13" y="69"/>
                    </a:lnTo>
                    <a:lnTo>
                      <a:pt x="15" y="71"/>
                    </a:lnTo>
                    <a:lnTo>
                      <a:pt x="14" y="73"/>
                    </a:lnTo>
                    <a:lnTo>
                      <a:pt x="12" y="76"/>
                    </a:lnTo>
                    <a:lnTo>
                      <a:pt x="12" y="82"/>
                    </a:lnTo>
                    <a:lnTo>
                      <a:pt x="10" y="87"/>
                    </a:lnTo>
                    <a:lnTo>
                      <a:pt x="10" y="94"/>
                    </a:lnTo>
                    <a:lnTo>
                      <a:pt x="7" y="95"/>
                    </a:lnTo>
                    <a:lnTo>
                      <a:pt x="7" y="100"/>
                    </a:lnTo>
                    <a:lnTo>
                      <a:pt x="1" y="100"/>
                    </a:lnTo>
                    <a:lnTo>
                      <a:pt x="0" y="103"/>
                    </a:lnTo>
                    <a:lnTo>
                      <a:pt x="23" y="178"/>
                    </a:lnTo>
                    <a:lnTo>
                      <a:pt x="33" y="18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30" name="Freeform 23"/>
              <p:cNvSpPr>
                <a:spLocks/>
              </p:cNvSpPr>
              <p:nvPr/>
            </p:nvSpPr>
            <p:spPr bwMode="auto">
              <a:xfrm>
                <a:off x="7517597" y="2002917"/>
                <a:ext cx="408119" cy="300187"/>
              </a:xfrm>
              <a:custGeom>
                <a:avLst/>
                <a:gdLst>
                  <a:gd name="T0" fmla="*/ 10 w 242"/>
                  <a:gd name="T1" fmla="*/ 136 h 178"/>
                  <a:gd name="T2" fmla="*/ 16 w 242"/>
                  <a:gd name="T3" fmla="*/ 129 h 178"/>
                  <a:gd name="T4" fmla="*/ 22 w 242"/>
                  <a:gd name="T5" fmla="*/ 124 h 178"/>
                  <a:gd name="T6" fmla="*/ 22 w 242"/>
                  <a:gd name="T7" fmla="*/ 119 h 178"/>
                  <a:gd name="T8" fmla="*/ 14 w 242"/>
                  <a:gd name="T9" fmla="*/ 102 h 178"/>
                  <a:gd name="T10" fmla="*/ 31 w 242"/>
                  <a:gd name="T11" fmla="*/ 96 h 178"/>
                  <a:gd name="T12" fmla="*/ 47 w 242"/>
                  <a:gd name="T13" fmla="*/ 96 h 178"/>
                  <a:gd name="T14" fmla="*/ 56 w 242"/>
                  <a:gd name="T15" fmla="*/ 96 h 178"/>
                  <a:gd name="T16" fmla="*/ 67 w 242"/>
                  <a:gd name="T17" fmla="*/ 93 h 178"/>
                  <a:gd name="T18" fmla="*/ 83 w 242"/>
                  <a:gd name="T19" fmla="*/ 83 h 178"/>
                  <a:gd name="T20" fmla="*/ 93 w 242"/>
                  <a:gd name="T21" fmla="*/ 77 h 178"/>
                  <a:gd name="T22" fmla="*/ 93 w 242"/>
                  <a:gd name="T23" fmla="*/ 71 h 178"/>
                  <a:gd name="T24" fmla="*/ 93 w 242"/>
                  <a:gd name="T25" fmla="*/ 63 h 178"/>
                  <a:gd name="T26" fmla="*/ 89 w 242"/>
                  <a:gd name="T27" fmla="*/ 61 h 178"/>
                  <a:gd name="T28" fmla="*/ 85 w 242"/>
                  <a:gd name="T29" fmla="*/ 55 h 178"/>
                  <a:gd name="T30" fmla="*/ 98 w 242"/>
                  <a:gd name="T31" fmla="*/ 44 h 178"/>
                  <a:gd name="T32" fmla="*/ 102 w 242"/>
                  <a:gd name="T33" fmla="*/ 33 h 178"/>
                  <a:gd name="T34" fmla="*/ 116 w 242"/>
                  <a:gd name="T35" fmla="*/ 15 h 178"/>
                  <a:gd name="T36" fmla="*/ 130 w 242"/>
                  <a:gd name="T37" fmla="*/ 8 h 178"/>
                  <a:gd name="T38" fmla="*/ 147 w 242"/>
                  <a:gd name="T39" fmla="*/ 2 h 178"/>
                  <a:gd name="T40" fmla="*/ 163 w 242"/>
                  <a:gd name="T41" fmla="*/ 5 h 178"/>
                  <a:gd name="T42" fmla="*/ 165 w 242"/>
                  <a:gd name="T43" fmla="*/ 16 h 178"/>
                  <a:gd name="T44" fmla="*/ 171 w 242"/>
                  <a:gd name="T45" fmla="*/ 24 h 178"/>
                  <a:gd name="T46" fmla="*/ 171 w 242"/>
                  <a:gd name="T47" fmla="*/ 34 h 178"/>
                  <a:gd name="T48" fmla="*/ 174 w 242"/>
                  <a:gd name="T49" fmla="*/ 48 h 178"/>
                  <a:gd name="T50" fmla="*/ 181 w 242"/>
                  <a:gd name="T51" fmla="*/ 59 h 178"/>
                  <a:gd name="T52" fmla="*/ 184 w 242"/>
                  <a:gd name="T53" fmla="*/ 79 h 178"/>
                  <a:gd name="T54" fmla="*/ 188 w 242"/>
                  <a:gd name="T55" fmla="*/ 89 h 178"/>
                  <a:gd name="T56" fmla="*/ 188 w 242"/>
                  <a:gd name="T57" fmla="*/ 120 h 178"/>
                  <a:gd name="T58" fmla="*/ 192 w 242"/>
                  <a:gd name="T59" fmla="*/ 146 h 178"/>
                  <a:gd name="T60" fmla="*/ 192 w 242"/>
                  <a:gd name="T61" fmla="*/ 158 h 178"/>
                  <a:gd name="T62" fmla="*/ 186 w 242"/>
                  <a:gd name="T63" fmla="*/ 171 h 178"/>
                  <a:gd name="T64" fmla="*/ 198 w 242"/>
                  <a:gd name="T65" fmla="*/ 166 h 178"/>
                  <a:gd name="T66" fmla="*/ 206 w 242"/>
                  <a:gd name="T67" fmla="*/ 160 h 178"/>
                  <a:gd name="T68" fmla="*/ 217 w 242"/>
                  <a:gd name="T69" fmla="*/ 158 h 178"/>
                  <a:gd name="T70" fmla="*/ 225 w 242"/>
                  <a:gd name="T71" fmla="*/ 153 h 178"/>
                  <a:gd name="T72" fmla="*/ 225 w 242"/>
                  <a:gd name="T73" fmla="*/ 157 h 178"/>
                  <a:gd name="T74" fmla="*/ 233 w 242"/>
                  <a:gd name="T75" fmla="*/ 151 h 178"/>
                  <a:gd name="T76" fmla="*/ 240 w 242"/>
                  <a:gd name="T77" fmla="*/ 149 h 178"/>
                  <a:gd name="T78" fmla="*/ 233 w 242"/>
                  <a:gd name="T79" fmla="*/ 157 h 178"/>
                  <a:gd name="T80" fmla="*/ 219 w 242"/>
                  <a:gd name="T81" fmla="*/ 166 h 178"/>
                  <a:gd name="T82" fmla="*/ 206 w 242"/>
                  <a:gd name="T83" fmla="*/ 173 h 178"/>
                  <a:gd name="T84" fmla="*/ 189 w 242"/>
                  <a:gd name="T85" fmla="*/ 178 h 178"/>
                  <a:gd name="T86" fmla="*/ 182 w 242"/>
                  <a:gd name="T87" fmla="*/ 171 h 178"/>
                  <a:gd name="T88" fmla="*/ 180 w 242"/>
                  <a:gd name="T89" fmla="*/ 165 h 178"/>
                  <a:gd name="T90" fmla="*/ 155 w 242"/>
                  <a:gd name="T91" fmla="*/ 158 h 178"/>
                  <a:gd name="T92" fmla="*/ 154 w 242"/>
                  <a:gd name="T93" fmla="*/ 151 h 178"/>
                  <a:gd name="T94" fmla="*/ 148 w 242"/>
                  <a:gd name="T95" fmla="*/ 150 h 178"/>
                  <a:gd name="T96" fmla="*/ 140 w 242"/>
                  <a:gd name="T97" fmla="*/ 138 h 178"/>
                  <a:gd name="T98" fmla="*/ 2 w 242"/>
                  <a:gd name="T99" fmla="*/ 15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78">
                    <a:moveTo>
                      <a:pt x="0" y="146"/>
                    </a:moveTo>
                    <a:lnTo>
                      <a:pt x="10" y="136"/>
                    </a:lnTo>
                    <a:lnTo>
                      <a:pt x="12" y="133"/>
                    </a:lnTo>
                    <a:lnTo>
                      <a:pt x="16" y="129"/>
                    </a:lnTo>
                    <a:lnTo>
                      <a:pt x="18" y="127"/>
                    </a:lnTo>
                    <a:lnTo>
                      <a:pt x="22" y="124"/>
                    </a:lnTo>
                    <a:lnTo>
                      <a:pt x="22" y="121"/>
                    </a:lnTo>
                    <a:lnTo>
                      <a:pt x="22" y="119"/>
                    </a:lnTo>
                    <a:lnTo>
                      <a:pt x="17" y="109"/>
                    </a:lnTo>
                    <a:lnTo>
                      <a:pt x="14" y="102"/>
                    </a:lnTo>
                    <a:lnTo>
                      <a:pt x="18" y="99"/>
                    </a:lnTo>
                    <a:lnTo>
                      <a:pt x="31" y="96"/>
                    </a:lnTo>
                    <a:lnTo>
                      <a:pt x="38" y="96"/>
                    </a:lnTo>
                    <a:lnTo>
                      <a:pt x="47" y="96"/>
                    </a:lnTo>
                    <a:lnTo>
                      <a:pt x="53" y="96"/>
                    </a:lnTo>
                    <a:lnTo>
                      <a:pt x="56" y="96"/>
                    </a:lnTo>
                    <a:lnTo>
                      <a:pt x="63" y="93"/>
                    </a:lnTo>
                    <a:lnTo>
                      <a:pt x="67" y="93"/>
                    </a:lnTo>
                    <a:lnTo>
                      <a:pt x="77" y="90"/>
                    </a:lnTo>
                    <a:lnTo>
                      <a:pt x="83" y="83"/>
                    </a:lnTo>
                    <a:lnTo>
                      <a:pt x="89" y="80"/>
                    </a:lnTo>
                    <a:lnTo>
                      <a:pt x="93" y="77"/>
                    </a:lnTo>
                    <a:lnTo>
                      <a:pt x="93" y="75"/>
                    </a:lnTo>
                    <a:lnTo>
                      <a:pt x="93" y="71"/>
                    </a:lnTo>
                    <a:lnTo>
                      <a:pt x="89" y="66"/>
                    </a:lnTo>
                    <a:lnTo>
                      <a:pt x="93" y="63"/>
                    </a:lnTo>
                    <a:lnTo>
                      <a:pt x="94" y="59"/>
                    </a:lnTo>
                    <a:lnTo>
                      <a:pt x="89" y="61"/>
                    </a:lnTo>
                    <a:lnTo>
                      <a:pt x="87" y="59"/>
                    </a:lnTo>
                    <a:lnTo>
                      <a:pt x="85" y="55"/>
                    </a:lnTo>
                    <a:lnTo>
                      <a:pt x="90" y="51"/>
                    </a:lnTo>
                    <a:lnTo>
                      <a:pt x="98" y="44"/>
                    </a:lnTo>
                    <a:lnTo>
                      <a:pt x="101" y="38"/>
                    </a:lnTo>
                    <a:lnTo>
                      <a:pt x="102" y="33"/>
                    </a:lnTo>
                    <a:lnTo>
                      <a:pt x="110" y="23"/>
                    </a:lnTo>
                    <a:lnTo>
                      <a:pt x="116" y="15"/>
                    </a:lnTo>
                    <a:lnTo>
                      <a:pt x="123" y="10"/>
                    </a:lnTo>
                    <a:lnTo>
                      <a:pt x="130" y="8"/>
                    </a:lnTo>
                    <a:lnTo>
                      <a:pt x="141" y="5"/>
                    </a:lnTo>
                    <a:lnTo>
                      <a:pt x="147" y="2"/>
                    </a:lnTo>
                    <a:lnTo>
                      <a:pt x="163" y="0"/>
                    </a:lnTo>
                    <a:lnTo>
                      <a:pt x="163" y="5"/>
                    </a:lnTo>
                    <a:lnTo>
                      <a:pt x="163" y="11"/>
                    </a:lnTo>
                    <a:lnTo>
                      <a:pt x="165" y="16"/>
                    </a:lnTo>
                    <a:lnTo>
                      <a:pt x="168" y="23"/>
                    </a:lnTo>
                    <a:lnTo>
                      <a:pt x="171" y="24"/>
                    </a:lnTo>
                    <a:lnTo>
                      <a:pt x="174" y="32"/>
                    </a:lnTo>
                    <a:lnTo>
                      <a:pt x="171" y="34"/>
                    </a:lnTo>
                    <a:lnTo>
                      <a:pt x="170" y="41"/>
                    </a:lnTo>
                    <a:lnTo>
                      <a:pt x="174" y="48"/>
                    </a:lnTo>
                    <a:lnTo>
                      <a:pt x="177" y="56"/>
                    </a:lnTo>
                    <a:lnTo>
                      <a:pt x="181" y="59"/>
                    </a:lnTo>
                    <a:lnTo>
                      <a:pt x="182" y="70"/>
                    </a:lnTo>
                    <a:lnTo>
                      <a:pt x="184" y="79"/>
                    </a:lnTo>
                    <a:lnTo>
                      <a:pt x="188" y="88"/>
                    </a:lnTo>
                    <a:lnTo>
                      <a:pt x="188" y="89"/>
                    </a:lnTo>
                    <a:lnTo>
                      <a:pt x="188" y="102"/>
                    </a:lnTo>
                    <a:lnTo>
                      <a:pt x="188" y="120"/>
                    </a:lnTo>
                    <a:lnTo>
                      <a:pt x="192" y="139"/>
                    </a:lnTo>
                    <a:lnTo>
                      <a:pt x="192" y="146"/>
                    </a:lnTo>
                    <a:lnTo>
                      <a:pt x="196" y="152"/>
                    </a:lnTo>
                    <a:lnTo>
                      <a:pt x="192" y="158"/>
                    </a:lnTo>
                    <a:lnTo>
                      <a:pt x="193" y="161"/>
                    </a:lnTo>
                    <a:lnTo>
                      <a:pt x="186" y="171"/>
                    </a:lnTo>
                    <a:lnTo>
                      <a:pt x="193" y="168"/>
                    </a:lnTo>
                    <a:lnTo>
                      <a:pt x="198" y="166"/>
                    </a:lnTo>
                    <a:lnTo>
                      <a:pt x="204" y="162"/>
                    </a:lnTo>
                    <a:lnTo>
                      <a:pt x="206" y="160"/>
                    </a:lnTo>
                    <a:lnTo>
                      <a:pt x="212" y="159"/>
                    </a:lnTo>
                    <a:lnTo>
                      <a:pt x="217" y="158"/>
                    </a:lnTo>
                    <a:lnTo>
                      <a:pt x="219" y="156"/>
                    </a:lnTo>
                    <a:lnTo>
                      <a:pt x="225" y="153"/>
                    </a:lnTo>
                    <a:lnTo>
                      <a:pt x="230" y="147"/>
                    </a:lnTo>
                    <a:lnTo>
                      <a:pt x="225" y="157"/>
                    </a:lnTo>
                    <a:lnTo>
                      <a:pt x="230" y="155"/>
                    </a:lnTo>
                    <a:lnTo>
                      <a:pt x="233" y="151"/>
                    </a:lnTo>
                    <a:lnTo>
                      <a:pt x="236" y="150"/>
                    </a:lnTo>
                    <a:lnTo>
                      <a:pt x="240" y="149"/>
                    </a:lnTo>
                    <a:lnTo>
                      <a:pt x="242" y="149"/>
                    </a:lnTo>
                    <a:lnTo>
                      <a:pt x="233" y="157"/>
                    </a:lnTo>
                    <a:lnTo>
                      <a:pt x="225" y="163"/>
                    </a:lnTo>
                    <a:lnTo>
                      <a:pt x="219" y="166"/>
                    </a:lnTo>
                    <a:lnTo>
                      <a:pt x="214" y="171"/>
                    </a:lnTo>
                    <a:lnTo>
                      <a:pt x="206" y="173"/>
                    </a:lnTo>
                    <a:lnTo>
                      <a:pt x="197" y="176"/>
                    </a:lnTo>
                    <a:lnTo>
                      <a:pt x="189" y="178"/>
                    </a:lnTo>
                    <a:lnTo>
                      <a:pt x="184" y="175"/>
                    </a:lnTo>
                    <a:lnTo>
                      <a:pt x="182" y="171"/>
                    </a:lnTo>
                    <a:lnTo>
                      <a:pt x="182" y="167"/>
                    </a:lnTo>
                    <a:lnTo>
                      <a:pt x="180" y="165"/>
                    </a:lnTo>
                    <a:lnTo>
                      <a:pt x="167" y="161"/>
                    </a:lnTo>
                    <a:lnTo>
                      <a:pt x="155" y="158"/>
                    </a:lnTo>
                    <a:lnTo>
                      <a:pt x="157" y="153"/>
                    </a:lnTo>
                    <a:lnTo>
                      <a:pt x="154" y="151"/>
                    </a:lnTo>
                    <a:lnTo>
                      <a:pt x="151" y="151"/>
                    </a:lnTo>
                    <a:lnTo>
                      <a:pt x="148" y="150"/>
                    </a:lnTo>
                    <a:lnTo>
                      <a:pt x="144" y="143"/>
                    </a:lnTo>
                    <a:lnTo>
                      <a:pt x="140" y="138"/>
                    </a:lnTo>
                    <a:lnTo>
                      <a:pt x="132" y="133"/>
                    </a:lnTo>
                    <a:lnTo>
                      <a:pt x="2" y="156"/>
                    </a:lnTo>
                    <a:lnTo>
                      <a:pt x="0" y="146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31" name="Freeform 24"/>
              <p:cNvSpPr>
                <a:spLocks/>
              </p:cNvSpPr>
              <p:nvPr/>
            </p:nvSpPr>
            <p:spPr bwMode="auto">
              <a:xfrm>
                <a:off x="7792487" y="1982679"/>
                <a:ext cx="94441" cy="170331"/>
              </a:xfrm>
              <a:custGeom>
                <a:avLst/>
                <a:gdLst>
                  <a:gd name="T0" fmla="*/ 0 w 56"/>
                  <a:gd name="T1" fmla="*/ 23 h 101"/>
                  <a:gd name="T2" fmla="*/ 2 w 56"/>
                  <a:gd name="T3" fmla="*/ 28 h 101"/>
                  <a:gd name="T4" fmla="*/ 5 w 56"/>
                  <a:gd name="T5" fmla="*/ 35 h 101"/>
                  <a:gd name="T6" fmla="*/ 8 w 56"/>
                  <a:gd name="T7" fmla="*/ 36 h 101"/>
                  <a:gd name="T8" fmla="*/ 11 w 56"/>
                  <a:gd name="T9" fmla="*/ 44 h 101"/>
                  <a:gd name="T10" fmla="*/ 8 w 56"/>
                  <a:gd name="T11" fmla="*/ 46 h 101"/>
                  <a:gd name="T12" fmla="*/ 7 w 56"/>
                  <a:gd name="T13" fmla="*/ 53 h 101"/>
                  <a:gd name="T14" fmla="*/ 11 w 56"/>
                  <a:gd name="T15" fmla="*/ 60 h 101"/>
                  <a:gd name="T16" fmla="*/ 14 w 56"/>
                  <a:gd name="T17" fmla="*/ 68 h 101"/>
                  <a:gd name="T18" fmla="*/ 18 w 56"/>
                  <a:gd name="T19" fmla="*/ 71 h 101"/>
                  <a:gd name="T20" fmla="*/ 19 w 56"/>
                  <a:gd name="T21" fmla="*/ 82 h 101"/>
                  <a:gd name="T22" fmla="*/ 21 w 56"/>
                  <a:gd name="T23" fmla="*/ 91 h 101"/>
                  <a:gd name="T24" fmla="*/ 25 w 56"/>
                  <a:gd name="T25" fmla="*/ 100 h 101"/>
                  <a:gd name="T26" fmla="*/ 25 w 56"/>
                  <a:gd name="T27" fmla="*/ 101 h 101"/>
                  <a:gd name="T28" fmla="*/ 47 w 56"/>
                  <a:gd name="T29" fmla="*/ 98 h 101"/>
                  <a:gd name="T30" fmla="*/ 45 w 56"/>
                  <a:gd name="T31" fmla="*/ 91 h 101"/>
                  <a:gd name="T32" fmla="*/ 46 w 56"/>
                  <a:gd name="T33" fmla="*/ 82 h 101"/>
                  <a:gd name="T34" fmla="*/ 45 w 56"/>
                  <a:gd name="T35" fmla="*/ 71 h 101"/>
                  <a:gd name="T36" fmla="*/ 44 w 56"/>
                  <a:gd name="T37" fmla="*/ 60 h 101"/>
                  <a:gd name="T38" fmla="*/ 47 w 56"/>
                  <a:gd name="T39" fmla="*/ 45 h 101"/>
                  <a:gd name="T40" fmla="*/ 47 w 56"/>
                  <a:gd name="T41" fmla="*/ 32 h 101"/>
                  <a:gd name="T42" fmla="*/ 56 w 56"/>
                  <a:gd name="T43" fmla="*/ 25 h 101"/>
                  <a:gd name="T44" fmla="*/ 56 w 56"/>
                  <a:gd name="T45" fmla="*/ 21 h 101"/>
                  <a:gd name="T46" fmla="*/ 53 w 56"/>
                  <a:gd name="T47" fmla="*/ 17 h 101"/>
                  <a:gd name="T48" fmla="*/ 53 w 56"/>
                  <a:gd name="T49" fmla="*/ 12 h 101"/>
                  <a:gd name="T50" fmla="*/ 53 w 56"/>
                  <a:gd name="T51" fmla="*/ 4 h 101"/>
                  <a:gd name="T52" fmla="*/ 50 w 56"/>
                  <a:gd name="T53" fmla="*/ 0 h 101"/>
                  <a:gd name="T54" fmla="*/ 43 w 56"/>
                  <a:gd name="T55" fmla="*/ 2 h 101"/>
                  <a:gd name="T56" fmla="*/ 36 w 56"/>
                  <a:gd name="T57" fmla="*/ 4 h 101"/>
                  <a:gd name="T58" fmla="*/ 22 w 56"/>
                  <a:gd name="T59" fmla="*/ 6 h 101"/>
                  <a:gd name="T60" fmla="*/ 15 w 56"/>
                  <a:gd name="T61" fmla="*/ 8 h 101"/>
                  <a:gd name="T62" fmla="*/ 5 w 56"/>
                  <a:gd name="T63" fmla="*/ 12 h 101"/>
                  <a:gd name="T64" fmla="*/ 0 w 56"/>
                  <a:gd name="T65" fmla="*/ 12 h 101"/>
                  <a:gd name="T66" fmla="*/ 0 w 56"/>
                  <a:gd name="T67" fmla="*/ 17 h 101"/>
                  <a:gd name="T68" fmla="*/ 0 w 56"/>
                  <a:gd name="T69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" h="101">
                    <a:moveTo>
                      <a:pt x="0" y="23"/>
                    </a:moveTo>
                    <a:lnTo>
                      <a:pt x="2" y="28"/>
                    </a:lnTo>
                    <a:lnTo>
                      <a:pt x="5" y="35"/>
                    </a:lnTo>
                    <a:lnTo>
                      <a:pt x="8" y="36"/>
                    </a:lnTo>
                    <a:lnTo>
                      <a:pt x="11" y="44"/>
                    </a:lnTo>
                    <a:lnTo>
                      <a:pt x="8" y="46"/>
                    </a:lnTo>
                    <a:lnTo>
                      <a:pt x="7" y="53"/>
                    </a:lnTo>
                    <a:lnTo>
                      <a:pt x="11" y="60"/>
                    </a:lnTo>
                    <a:lnTo>
                      <a:pt x="14" y="68"/>
                    </a:lnTo>
                    <a:lnTo>
                      <a:pt x="18" y="71"/>
                    </a:lnTo>
                    <a:lnTo>
                      <a:pt x="19" y="82"/>
                    </a:lnTo>
                    <a:lnTo>
                      <a:pt x="21" y="91"/>
                    </a:lnTo>
                    <a:lnTo>
                      <a:pt x="25" y="100"/>
                    </a:lnTo>
                    <a:lnTo>
                      <a:pt x="25" y="101"/>
                    </a:lnTo>
                    <a:lnTo>
                      <a:pt x="47" y="98"/>
                    </a:lnTo>
                    <a:lnTo>
                      <a:pt x="45" y="91"/>
                    </a:lnTo>
                    <a:lnTo>
                      <a:pt x="46" y="82"/>
                    </a:lnTo>
                    <a:lnTo>
                      <a:pt x="45" y="71"/>
                    </a:lnTo>
                    <a:lnTo>
                      <a:pt x="44" y="60"/>
                    </a:lnTo>
                    <a:lnTo>
                      <a:pt x="47" y="45"/>
                    </a:lnTo>
                    <a:lnTo>
                      <a:pt x="47" y="32"/>
                    </a:lnTo>
                    <a:lnTo>
                      <a:pt x="56" y="25"/>
                    </a:lnTo>
                    <a:lnTo>
                      <a:pt x="56" y="21"/>
                    </a:lnTo>
                    <a:lnTo>
                      <a:pt x="53" y="17"/>
                    </a:lnTo>
                    <a:lnTo>
                      <a:pt x="53" y="12"/>
                    </a:lnTo>
                    <a:lnTo>
                      <a:pt x="53" y="4"/>
                    </a:lnTo>
                    <a:lnTo>
                      <a:pt x="50" y="0"/>
                    </a:lnTo>
                    <a:lnTo>
                      <a:pt x="43" y="2"/>
                    </a:lnTo>
                    <a:lnTo>
                      <a:pt x="36" y="4"/>
                    </a:lnTo>
                    <a:lnTo>
                      <a:pt x="22" y="6"/>
                    </a:lnTo>
                    <a:lnTo>
                      <a:pt x="15" y="8"/>
                    </a:lnTo>
                    <a:lnTo>
                      <a:pt x="5" y="12"/>
                    </a:lnTo>
                    <a:lnTo>
                      <a:pt x="0" y="12"/>
                    </a:lnTo>
                    <a:lnTo>
                      <a:pt x="0" y="17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32" name="Freeform 25"/>
              <p:cNvSpPr>
                <a:spLocks/>
              </p:cNvSpPr>
              <p:nvPr/>
            </p:nvSpPr>
            <p:spPr bwMode="auto">
              <a:xfrm>
                <a:off x="7866689" y="1960755"/>
                <a:ext cx="84322" cy="187195"/>
              </a:xfrm>
              <a:custGeom>
                <a:avLst/>
                <a:gdLst>
                  <a:gd name="T0" fmla="*/ 18 w 50"/>
                  <a:gd name="T1" fmla="*/ 0 h 111"/>
                  <a:gd name="T2" fmla="*/ 14 w 50"/>
                  <a:gd name="T3" fmla="*/ 1 h 111"/>
                  <a:gd name="T4" fmla="*/ 9 w 50"/>
                  <a:gd name="T5" fmla="*/ 1 h 111"/>
                  <a:gd name="T6" fmla="*/ 9 w 50"/>
                  <a:gd name="T7" fmla="*/ 6 h 111"/>
                  <a:gd name="T8" fmla="*/ 8 w 50"/>
                  <a:gd name="T9" fmla="*/ 9 h 111"/>
                  <a:gd name="T10" fmla="*/ 6 w 50"/>
                  <a:gd name="T11" fmla="*/ 13 h 111"/>
                  <a:gd name="T12" fmla="*/ 9 w 50"/>
                  <a:gd name="T13" fmla="*/ 17 h 111"/>
                  <a:gd name="T14" fmla="*/ 9 w 50"/>
                  <a:gd name="T15" fmla="*/ 25 h 111"/>
                  <a:gd name="T16" fmla="*/ 9 w 50"/>
                  <a:gd name="T17" fmla="*/ 30 h 111"/>
                  <a:gd name="T18" fmla="*/ 12 w 50"/>
                  <a:gd name="T19" fmla="*/ 34 h 111"/>
                  <a:gd name="T20" fmla="*/ 12 w 50"/>
                  <a:gd name="T21" fmla="*/ 38 h 111"/>
                  <a:gd name="T22" fmla="*/ 3 w 50"/>
                  <a:gd name="T23" fmla="*/ 45 h 111"/>
                  <a:gd name="T24" fmla="*/ 3 w 50"/>
                  <a:gd name="T25" fmla="*/ 58 h 111"/>
                  <a:gd name="T26" fmla="*/ 0 w 50"/>
                  <a:gd name="T27" fmla="*/ 73 h 111"/>
                  <a:gd name="T28" fmla="*/ 1 w 50"/>
                  <a:gd name="T29" fmla="*/ 84 h 111"/>
                  <a:gd name="T30" fmla="*/ 2 w 50"/>
                  <a:gd name="T31" fmla="*/ 95 h 111"/>
                  <a:gd name="T32" fmla="*/ 1 w 50"/>
                  <a:gd name="T33" fmla="*/ 104 h 111"/>
                  <a:gd name="T34" fmla="*/ 3 w 50"/>
                  <a:gd name="T35" fmla="*/ 111 h 111"/>
                  <a:gd name="T36" fmla="*/ 40 w 50"/>
                  <a:gd name="T37" fmla="*/ 102 h 111"/>
                  <a:gd name="T38" fmla="*/ 41 w 50"/>
                  <a:gd name="T39" fmla="*/ 97 h 111"/>
                  <a:gd name="T40" fmla="*/ 49 w 50"/>
                  <a:gd name="T41" fmla="*/ 94 h 111"/>
                  <a:gd name="T42" fmla="*/ 48 w 50"/>
                  <a:gd name="T43" fmla="*/ 91 h 111"/>
                  <a:gd name="T44" fmla="*/ 50 w 50"/>
                  <a:gd name="T45" fmla="*/ 83 h 111"/>
                  <a:gd name="T46" fmla="*/ 50 w 50"/>
                  <a:gd name="T47" fmla="*/ 83 h 111"/>
                  <a:gd name="T48" fmla="*/ 41 w 50"/>
                  <a:gd name="T49" fmla="*/ 75 h 111"/>
                  <a:gd name="T50" fmla="*/ 18 w 50"/>
                  <a:gd name="T5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111">
                    <a:moveTo>
                      <a:pt x="18" y="0"/>
                    </a:moveTo>
                    <a:lnTo>
                      <a:pt x="14" y="1"/>
                    </a:lnTo>
                    <a:lnTo>
                      <a:pt x="9" y="1"/>
                    </a:lnTo>
                    <a:lnTo>
                      <a:pt x="9" y="6"/>
                    </a:lnTo>
                    <a:lnTo>
                      <a:pt x="8" y="9"/>
                    </a:lnTo>
                    <a:lnTo>
                      <a:pt x="6" y="13"/>
                    </a:lnTo>
                    <a:lnTo>
                      <a:pt x="9" y="17"/>
                    </a:lnTo>
                    <a:lnTo>
                      <a:pt x="9" y="25"/>
                    </a:lnTo>
                    <a:lnTo>
                      <a:pt x="9" y="30"/>
                    </a:lnTo>
                    <a:lnTo>
                      <a:pt x="12" y="34"/>
                    </a:lnTo>
                    <a:lnTo>
                      <a:pt x="12" y="38"/>
                    </a:lnTo>
                    <a:lnTo>
                      <a:pt x="3" y="45"/>
                    </a:lnTo>
                    <a:lnTo>
                      <a:pt x="3" y="58"/>
                    </a:lnTo>
                    <a:lnTo>
                      <a:pt x="0" y="73"/>
                    </a:lnTo>
                    <a:lnTo>
                      <a:pt x="1" y="84"/>
                    </a:lnTo>
                    <a:lnTo>
                      <a:pt x="2" y="95"/>
                    </a:lnTo>
                    <a:lnTo>
                      <a:pt x="1" y="104"/>
                    </a:lnTo>
                    <a:lnTo>
                      <a:pt x="3" y="111"/>
                    </a:lnTo>
                    <a:lnTo>
                      <a:pt x="40" y="102"/>
                    </a:lnTo>
                    <a:lnTo>
                      <a:pt x="41" y="97"/>
                    </a:lnTo>
                    <a:lnTo>
                      <a:pt x="49" y="94"/>
                    </a:lnTo>
                    <a:lnTo>
                      <a:pt x="48" y="91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41" y="7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33" name="Freeform 26"/>
              <p:cNvSpPr>
                <a:spLocks/>
              </p:cNvSpPr>
              <p:nvPr/>
            </p:nvSpPr>
            <p:spPr bwMode="auto">
              <a:xfrm>
                <a:off x="7834648" y="2188425"/>
                <a:ext cx="94441" cy="86009"/>
              </a:xfrm>
              <a:custGeom>
                <a:avLst/>
                <a:gdLst>
                  <a:gd name="T0" fmla="*/ 4 w 56"/>
                  <a:gd name="T1" fmla="*/ 29 h 51"/>
                  <a:gd name="T2" fmla="*/ 4 w 56"/>
                  <a:gd name="T3" fmla="*/ 36 h 51"/>
                  <a:gd name="T4" fmla="*/ 8 w 56"/>
                  <a:gd name="T5" fmla="*/ 42 h 51"/>
                  <a:gd name="T6" fmla="*/ 4 w 56"/>
                  <a:gd name="T7" fmla="*/ 48 h 51"/>
                  <a:gd name="T8" fmla="*/ 5 w 56"/>
                  <a:gd name="T9" fmla="*/ 51 h 51"/>
                  <a:gd name="T10" fmla="*/ 9 w 56"/>
                  <a:gd name="T11" fmla="*/ 50 h 51"/>
                  <a:gd name="T12" fmla="*/ 13 w 56"/>
                  <a:gd name="T13" fmla="*/ 45 h 51"/>
                  <a:gd name="T14" fmla="*/ 15 w 56"/>
                  <a:gd name="T15" fmla="*/ 44 h 51"/>
                  <a:gd name="T16" fmla="*/ 20 w 56"/>
                  <a:gd name="T17" fmla="*/ 39 h 51"/>
                  <a:gd name="T18" fmla="*/ 25 w 56"/>
                  <a:gd name="T19" fmla="*/ 36 h 51"/>
                  <a:gd name="T20" fmla="*/ 33 w 56"/>
                  <a:gd name="T21" fmla="*/ 36 h 51"/>
                  <a:gd name="T22" fmla="*/ 37 w 56"/>
                  <a:gd name="T23" fmla="*/ 34 h 51"/>
                  <a:gd name="T24" fmla="*/ 39 w 56"/>
                  <a:gd name="T25" fmla="*/ 32 h 51"/>
                  <a:gd name="T26" fmla="*/ 44 w 56"/>
                  <a:gd name="T27" fmla="*/ 30 h 51"/>
                  <a:gd name="T28" fmla="*/ 49 w 56"/>
                  <a:gd name="T29" fmla="*/ 28 h 51"/>
                  <a:gd name="T30" fmla="*/ 55 w 56"/>
                  <a:gd name="T31" fmla="*/ 28 h 51"/>
                  <a:gd name="T32" fmla="*/ 56 w 56"/>
                  <a:gd name="T33" fmla="*/ 26 h 51"/>
                  <a:gd name="T34" fmla="*/ 50 w 56"/>
                  <a:gd name="T35" fmla="*/ 0 h 51"/>
                  <a:gd name="T36" fmla="*/ 24 w 56"/>
                  <a:gd name="T37" fmla="*/ 5 h 51"/>
                  <a:gd name="T38" fmla="*/ 0 w 56"/>
                  <a:gd name="T39" fmla="*/ 9 h 51"/>
                  <a:gd name="T40" fmla="*/ 0 w 56"/>
                  <a:gd name="T41" fmla="*/ 10 h 51"/>
                  <a:gd name="T42" fmla="*/ 4 w 56"/>
                  <a:gd name="T43" fmla="*/ 2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51">
                    <a:moveTo>
                      <a:pt x="4" y="29"/>
                    </a:moveTo>
                    <a:lnTo>
                      <a:pt x="4" y="36"/>
                    </a:lnTo>
                    <a:lnTo>
                      <a:pt x="8" y="42"/>
                    </a:lnTo>
                    <a:lnTo>
                      <a:pt x="4" y="48"/>
                    </a:lnTo>
                    <a:lnTo>
                      <a:pt x="5" y="51"/>
                    </a:lnTo>
                    <a:lnTo>
                      <a:pt x="9" y="50"/>
                    </a:lnTo>
                    <a:lnTo>
                      <a:pt x="13" y="45"/>
                    </a:lnTo>
                    <a:lnTo>
                      <a:pt x="15" y="44"/>
                    </a:lnTo>
                    <a:lnTo>
                      <a:pt x="20" y="39"/>
                    </a:lnTo>
                    <a:lnTo>
                      <a:pt x="25" y="36"/>
                    </a:lnTo>
                    <a:lnTo>
                      <a:pt x="33" y="36"/>
                    </a:lnTo>
                    <a:lnTo>
                      <a:pt x="37" y="34"/>
                    </a:lnTo>
                    <a:lnTo>
                      <a:pt x="39" y="32"/>
                    </a:lnTo>
                    <a:lnTo>
                      <a:pt x="44" y="30"/>
                    </a:lnTo>
                    <a:lnTo>
                      <a:pt x="49" y="28"/>
                    </a:lnTo>
                    <a:lnTo>
                      <a:pt x="55" y="28"/>
                    </a:lnTo>
                    <a:lnTo>
                      <a:pt x="56" y="26"/>
                    </a:lnTo>
                    <a:lnTo>
                      <a:pt x="50" y="0"/>
                    </a:lnTo>
                    <a:lnTo>
                      <a:pt x="24" y="5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29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34" name="Freeform 27"/>
              <p:cNvSpPr>
                <a:spLocks/>
              </p:cNvSpPr>
              <p:nvPr/>
            </p:nvSpPr>
            <p:spPr bwMode="auto">
              <a:xfrm>
                <a:off x="7918971" y="2179992"/>
                <a:ext cx="40475" cy="52280"/>
              </a:xfrm>
              <a:custGeom>
                <a:avLst/>
                <a:gdLst>
                  <a:gd name="T0" fmla="*/ 23 w 24"/>
                  <a:gd name="T1" fmla="*/ 15 h 31"/>
                  <a:gd name="T2" fmla="*/ 21 w 24"/>
                  <a:gd name="T3" fmla="*/ 13 h 31"/>
                  <a:gd name="T4" fmla="*/ 21 w 24"/>
                  <a:gd name="T5" fmla="*/ 12 h 31"/>
                  <a:gd name="T6" fmla="*/ 18 w 24"/>
                  <a:gd name="T7" fmla="*/ 11 h 31"/>
                  <a:gd name="T8" fmla="*/ 16 w 24"/>
                  <a:gd name="T9" fmla="*/ 10 h 31"/>
                  <a:gd name="T10" fmla="*/ 16 w 24"/>
                  <a:gd name="T11" fmla="*/ 7 h 31"/>
                  <a:gd name="T12" fmla="*/ 13 w 24"/>
                  <a:gd name="T13" fmla="*/ 5 h 31"/>
                  <a:gd name="T14" fmla="*/ 10 w 24"/>
                  <a:gd name="T15" fmla="*/ 0 h 31"/>
                  <a:gd name="T16" fmla="*/ 0 w 24"/>
                  <a:gd name="T17" fmla="*/ 5 h 31"/>
                  <a:gd name="T18" fmla="*/ 6 w 24"/>
                  <a:gd name="T19" fmla="*/ 31 h 31"/>
                  <a:gd name="T20" fmla="*/ 8 w 24"/>
                  <a:gd name="T21" fmla="*/ 29 h 31"/>
                  <a:gd name="T22" fmla="*/ 10 w 24"/>
                  <a:gd name="T23" fmla="*/ 28 h 31"/>
                  <a:gd name="T24" fmla="*/ 14 w 24"/>
                  <a:gd name="T25" fmla="*/ 26 h 31"/>
                  <a:gd name="T26" fmla="*/ 14 w 24"/>
                  <a:gd name="T27" fmla="*/ 23 h 31"/>
                  <a:gd name="T28" fmla="*/ 14 w 24"/>
                  <a:gd name="T29" fmla="*/ 22 h 31"/>
                  <a:gd name="T30" fmla="*/ 14 w 24"/>
                  <a:gd name="T31" fmla="*/ 20 h 31"/>
                  <a:gd name="T32" fmla="*/ 14 w 24"/>
                  <a:gd name="T33" fmla="*/ 17 h 31"/>
                  <a:gd name="T34" fmla="*/ 14 w 24"/>
                  <a:gd name="T35" fmla="*/ 15 h 31"/>
                  <a:gd name="T36" fmla="*/ 14 w 24"/>
                  <a:gd name="T37" fmla="*/ 14 h 31"/>
                  <a:gd name="T38" fmla="*/ 15 w 24"/>
                  <a:gd name="T39" fmla="*/ 13 h 31"/>
                  <a:gd name="T40" fmla="*/ 16 w 24"/>
                  <a:gd name="T41" fmla="*/ 13 h 31"/>
                  <a:gd name="T42" fmla="*/ 19 w 24"/>
                  <a:gd name="T43" fmla="*/ 14 h 31"/>
                  <a:gd name="T44" fmla="*/ 19 w 24"/>
                  <a:gd name="T45" fmla="*/ 16 h 31"/>
                  <a:gd name="T46" fmla="*/ 21 w 24"/>
                  <a:gd name="T47" fmla="*/ 20 h 31"/>
                  <a:gd name="T48" fmla="*/ 21 w 24"/>
                  <a:gd name="T49" fmla="*/ 21 h 31"/>
                  <a:gd name="T50" fmla="*/ 22 w 24"/>
                  <a:gd name="T51" fmla="*/ 22 h 31"/>
                  <a:gd name="T52" fmla="*/ 24 w 24"/>
                  <a:gd name="T53" fmla="*/ 21 h 31"/>
                  <a:gd name="T54" fmla="*/ 24 w 24"/>
                  <a:gd name="T55" fmla="*/ 20 h 31"/>
                  <a:gd name="T56" fmla="*/ 24 w 24"/>
                  <a:gd name="T57" fmla="*/ 19 h 31"/>
                  <a:gd name="T58" fmla="*/ 23 w 24"/>
                  <a:gd name="T5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" h="31">
                    <a:moveTo>
                      <a:pt x="23" y="15"/>
                    </a:moveTo>
                    <a:lnTo>
                      <a:pt x="21" y="13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6" y="10"/>
                    </a:lnTo>
                    <a:lnTo>
                      <a:pt x="16" y="7"/>
                    </a:lnTo>
                    <a:lnTo>
                      <a:pt x="13" y="5"/>
                    </a:lnTo>
                    <a:lnTo>
                      <a:pt x="10" y="0"/>
                    </a:lnTo>
                    <a:lnTo>
                      <a:pt x="0" y="5"/>
                    </a:lnTo>
                    <a:lnTo>
                      <a:pt x="6" y="31"/>
                    </a:lnTo>
                    <a:lnTo>
                      <a:pt x="8" y="29"/>
                    </a:lnTo>
                    <a:lnTo>
                      <a:pt x="10" y="28"/>
                    </a:lnTo>
                    <a:lnTo>
                      <a:pt x="14" y="26"/>
                    </a:lnTo>
                    <a:lnTo>
                      <a:pt x="14" y="23"/>
                    </a:lnTo>
                    <a:lnTo>
                      <a:pt x="14" y="22"/>
                    </a:lnTo>
                    <a:lnTo>
                      <a:pt x="14" y="20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5" y="13"/>
                    </a:lnTo>
                    <a:lnTo>
                      <a:pt x="16" y="13"/>
                    </a:lnTo>
                    <a:lnTo>
                      <a:pt x="19" y="14"/>
                    </a:lnTo>
                    <a:lnTo>
                      <a:pt x="19" y="16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22" y="22"/>
                    </a:lnTo>
                    <a:lnTo>
                      <a:pt x="24" y="21"/>
                    </a:lnTo>
                    <a:lnTo>
                      <a:pt x="24" y="20"/>
                    </a:lnTo>
                    <a:lnTo>
                      <a:pt x="24" y="19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35" name="Freeform 28"/>
              <p:cNvSpPr>
                <a:spLocks/>
              </p:cNvSpPr>
              <p:nvPr/>
            </p:nvSpPr>
            <p:spPr bwMode="auto">
              <a:xfrm>
                <a:off x="7834648" y="2119280"/>
                <a:ext cx="183822" cy="92755"/>
              </a:xfrm>
              <a:custGeom>
                <a:avLst/>
                <a:gdLst>
                  <a:gd name="T0" fmla="*/ 105 w 109"/>
                  <a:gd name="T1" fmla="*/ 32 h 55"/>
                  <a:gd name="T2" fmla="*/ 101 w 109"/>
                  <a:gd name="T3" fmla="*/ 29 h 55"/>
                  <a:gd name="T4" fmla="*/ 97 w 109"/>
                  <a:gd name="T5" fmla="*/ 25 h 55"/>
                  <a:gd name="T6" fmla="*/ 97 w 109"/>
                  <a:gd name="T7" fmla="*/ 29 h 55"/>
                  <a:gd name="T8" fmla="*/ 102 w 109"/>
                  <a:gd name="T9" fmla="*/ 35 h 55"/>
                  <a:gd name="T10" fmla="*/ 95 w 109"/>
                  <a:gd name="T11" fmla="*/ 36 h 55"/>
                  <a:gd name="T12" fmla="*/ 88 w 109"/>
                  <a:gd name="T13" fmla="*/ 37 h 55"/>
                  <a:gd name="T14" fmla="*/ 85 w 109"/>
                  <a:gd name="T15" fmla="*/ 35 h 55"/>
                  <a:gd name="T16" fmla="*/ 81 w 109"/>
                  <a:gd name="T17" fmla="*/ 32 h 55"/>
                  <a:gd name="T18" fmla="*/ 81 w 109"/>
                  <a:gd name="T19" fmla="*/ 27 h 55"/>
                  <a:gd name="T20" fmla="*/ 73 w 109"/>
                  <a:gd name="T21" fmla="*/ 22 h 55"/>
                  <a:gd name="T22" fmla="*/ 69 w 109"/>
                  <a:gd name="T23" fmla="*/ 22 h 55"/>
                  <a:gd name="T24" fmla="*/ 68 w 109"/>
                  <a:gd name="T25" fmla="*/ 16 h 55"/>
                  <a:gd name="T26" fmla="*/ 71 w 109"/>
                  <a:gd name="T27" fmla="*/ 13 h 55"/>
                  <a:gd name="T28" fmla="*/ 77 w 109"/>
                  <a:gd name="T29" fmla="*/ 9 h 55"/>
                  <a:gd name="T30" fmla="*/ 76 w 109"/>
                  <a:gd name="T31" fmla="*/ 6 h 55"/>
                  <a:gd name="T32" fmla="*/ 71 w 109"/>
                  <a:gd name="T33" fmla="*/ 6 h 55"/>
                  <a:gd name="T34" fmla="*/ 68 w 109"/>
                  <a:gd name="T35" fmla="*/ 0 h 55"/>
                  <a:gd name="T36" fmla="*/ 59 w 109"/>
                  <a:gd name="T37" fmla="*/ 8 h 55"/>
                  <a:gd name="T38" fmla="*/ 0 w 109"/>
                  <a:gd name="T39" fmla="*/ 20 h 55"/>
                  <a:gd name="T40" fmla="*/ 0 w 109"/>
                  <a:gd name="T41" fmla="*/ 50 h 55"/>
                  <a:gd name="T42" fmla="*/ 50 w 109"/>
                  <a:gd name="T43" fmla="*/ 41 h 55"/>
                  <a:gd name="T44" fmla="*/ 63 w 109"/>
                  <a:gd name="T45" fmla="*/ 41 h 55"/>
                  <a:gd name="T46" fmla="*/ 66 w 109"/>
                  <a:gd name="T47" fmla="*/ 46 h 55"/>
                  <a:gd name="T48" fmla="*/ 71 w 109"/>
                  <a:gd name="T49" fmla="*/ 48 h 55"/>
                  <a:gd name="T50" fmla="*/ 73 w 109"/>
                  <a:gd name="T51" fmla="*/ 51 h 55"/>
                  <a:gd name="T52" fmla="*/ 74 w 109"/>
                  <a:gd name="T53" fmla="*/ 55 h 55"/>
                  <a:gd name="T54" fmla="*/ 77 w 109"/>
                  <a:gd name="T55" fmla="*/ 55 h 55"/>
                  <a:gd name="T56" fmla="*/ 79 w 109"/>
                  <a:gd name="T57" fmla="*/ 49 h 55"/>
                  <a:gd name="T58" fmla="*/ 82 w 109"/>
                  <a:gd name="T59" fmla="*/ 45 h 55"/>
                  <a:gd name="T60" fmla="*/ 86 w 109"/>
                  <a:gd name="T61" fmla="*/ 46 h 55"/>
                  <a:gd name="T62" fmla="*/ 87 w 109"/>
                  <a:gd name="T63" fmla="*/ 51 h 55"/>
                  <a:gd name="T64" fmla="*/ 92 w 109"/>
                  <a:gd name="T65" fmla="*/ 47 h 55"/>
                  <a:gd name="T66" fmla="*/ 94 w 109"/>
                  <a:gd name="T67" fmla="*/ 45 h 55"/>
                  <a:gd name="T68" fmla="*/ 101 w 109"/>
                  <a:gd name="T69" fmla="*/ 43 h 55"/>
                  <a:gd name="T70" fmla="*/ 106 w 109"/>
                  <a:gd name="T71" fmla="*/ 40 h 55"/>
                  <a:gd name="T72" fmla="*/ 109 w 109"/>
                  <a:gd name="T73" fmla="*/ 3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" h="55">
                    <a:moveTo>
                      <a:pt x="107" y="35"/>
                    </a:moveTo>
                    <a:lnTo>
                      <a:pt x="105" y="32"/>
                    </a:lnTo>
                    <a:lnTo>
                      <a:pt x="104" y="31"/>
                    </a:lnTo>
                    <a:lnTo>
                      <a:pt x="101" y="29"/>
                    </a:lnTo>
                    <a:lnTo>
                      <a:pt x="98" y="27"/>
                    </a:lnTo>
                    <a:lnTo>
                      <a:pt x="97" y="25"/>
                    </a:lnTo>
                    <a:lnTo>
                      <a:pt x="96" y="27"/>
                    </a:lnTo>
                    <a:lnTo>
                      <a:pt x="97" y="29"/>
                    </a:lnTo>
                    <a:lnTo>
                      <a:pt x="100" y="32"/>
                    </a:lnTo>
                    <a:lnTo>
                      <a:pt x="102" y="35"/>
                    </a:lnTo>
                    <a:lnTo>
                      <a:pt x="99" y="36"/>
                    </a:lnTo>
                    <a:lnTo>
                      <a:pt x="95" y="36"/>
                    </a:lnTo>
                    <a:lnTo>
                      <a:pt x="89" y="39"/>
                    </a:lnTo>
                    <a:lnTo>
                      <a:pt x="88" y="37"/>
                    </a:lnTo>
                    <a:lnTo>
                      <a:pt x="87" y="36"/>
                    </a:lnTo>
                    <a:lnTo>
                      <a:pt x="85" y="35"/>
                    </a:lnTo>
                    <a:lnTo>
                      <a:pt x="82" y="33"/>
                    </a:lnTo>
                    <a:lnTo>
                      <a:pt x="81" y="32"/>
                    </a:lnTo>
                    <a:lnTo>
                      <a:pt x="82" y="30"/>
                    </a:lnTo>
                    <a:lnTo>
                      <a:pt x="81" y="27"/>
                    </a:lnTo>
                    <a:lnTo>
                      <a:pt x="77" y="24"/>
                    </a:lnTo>
                    <a:lnTo>
                      <a:pt x="73" y="22"/>
                    </a:lnTo>
                    <a:lnTo>
                      <a:pt x="71" y="22"/>
                    </a:lnTo>
                    <a:lnTo>
                      <a:pt x="69" y="22"/>
                    </a:lnTo>
                    <a:lnTo>
                      <a:pt x="68" y="20"/>
                    </a:lnTo>
                    <a:lnTo>
                      <a:pt x="68" y="16"/>
                    </a:lnTo>
                    <a:lnTo>
                      <a:pt x="70" y="14"/>
                    </a:lnTo>
                    <a:lnTo>
                      <a:pt x="71" y="13"/>
                    </a:lnTo>
                    <a:lnTo>
                      <a:pt x="73" y="11"/>
                    </a:lnTo>
                    <a:lnTo>
                      <a:pt x="77" y="9"/>
                    </a:lnTo>
                    <a:lnTo>
                      <a:pt x="77" y="8"/>
                    </a:lnTo>
                    <a:lnTo>
                      <a:pt x="76" y="6"/>
                    </a:lnTo>
                    <a:lnTo>
                      <a:pt x="73" y="6"/>
                    </a:lnTo>
                    <a:lnTo>
                      <a:pt x="71" y="6"/>
                    </a:lnTo>
                    <a:lnTo>
                      <a:pt x="70" y="3"/>
                    </a:lnTo>
                    <a:lnTo>
                      <a:pt x="68" y="0"/>
                    </a:lnTo>
                    <a:lnTo>
                      <a:pt x="60" y="3"/>
                    </a:lnTo>
                    <a:lnTo>
                      <a:pt x="59" y="8"/>
                    </a:lnTo>
                    <a:lnTo>
                      <a:pt x="22" y="17"/>
                    </a:lnTo>
                    <a:lnTo>
                      <a:pt x="0" y="20"/>
                    </a:lnTo>
                    <a:lnTo>
                      <a:pt x="0" y="33"/>
                    </a:lnTo>
                    <a:lnTo>
                      <a:pt x="0" y="50"/>
                    </a:lnTo>
                    <a:lnTo>
                      <a:pt x="24" y="46"/>
                    </a:lnTo>
                    <a:lnTo>
                      <a:pt x="50" y="41"/>
                    </a:lnTo>
                    <a:lnTo>
                      <a:pt x="60" y="36"/>
                    </a:lnTo>
                    <a:lnTo>
                      <a:pt x="63" y="41"/>
                    </a:lnTo>
                    <a:lnTo>
                      <a:pt x="66" y="43"/>
                    </a:lnTo>
                    <a:lnTo>
                      <a:pt x="66" y="46"/>
                    </a:lnTo>
                    <a:lnTo>
                      <a:pt x="68" y="47"/>
                    </a:lnTo>
                    <a:lnTo>
                      <a:pt x="71" y="48"/>
                    </a:lnTo>
                    <a:lnTo>
                      <a:pt x="71" y="49"/>
                    </a:lnTo>
                    <a:lnTo>
                      <a:pt x="73" y="51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76" y="55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79" y="49"/>
                    </a:lnTo>
                    <a:lnTo>
                      <a:pt x="82" y="47"/>
                    </a:lnTo>
                    <a:lnTo>
                      <a:pt x="82" y="45"/>
                    </a:lnTo>
                    <a:lnTo>
                      <a:pt x="85" y="43"/>
                    </a:lnTo>
                    <a:lnTo>
                      <a:pt x="86" y="46"/>
                    </a:lnTo>
                    <a:lnTo>
                      <a:pt x="87" y="49"/>
                    </a:lnTo>
                    <a:lnTo>
                      <a:pt x="87" y="51"/>
                    </a:lnTo>
                    <a:lnTo>
                      <a:pt x="90" y="49"/>
                    </a:lnTo>
                    <a:lnTo>
                      <a:pt x="92" y="47"/>
                    </a:lnTo>
                    <a:lnTo>
                      <a:pt x="92" y="45"/>
                    </a:lnTo>
                    <a:lnTo>
                      <a:pt x="94" y="45"/>
                    </a:lnTo>
                    <a:lnTo>
                      <a:pt x="97" y="43"/>
                    </a:lnTo>
                    <a:lnTo>
                      <a:pt x="101" y="43"/>
                    </a:lnTo>
                    <a:lnTo>
                      <a:pt x="103" y="41"/>
                    </a:lnTo>
                    <a:lnTo>
                      <a:pt x="106" y="40"/>
                    </a:lnTo>
                    <a:lnTo>
                      <a:pt x="108" y="38"/>
                    </a:lnTo>
                    <a:lnTo>
                      <a:pt x="109" y="36"/>
                    </a:lnTo>
                    <a:lnTo>
                      <a:pt x="107" y="35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36" name="Freeform 29"/>
              <p:cNvSpPr>
                <a:spLocks/>
              </p:cNvSpPr>
              <p:nvPr/>
            </p:nvSpPr>
            <p:spPr bwMode="auto">
              <a:xfrm>
                <a:off x="7976309" y="2205289"/>
                <a:ext cx="16864" cy="11806"/>
              </a:xfrm>
              <a:custGeom>
                <a:avLst/>
                <a:gdLst>
                  <a:gd name="T0" fmla="*/ 3 w 12"/>
                  <a:gd name="T1" fmla="*/ 9 h 9"/>
                  <a:gd name="T2" fmla="*/ 7 w 12"/>
                  <a:gd name="T3" fmla="*/ 9 h 9"/>
                  <a:gd name="T4" fmla="*/ 10 w 12"/>
                  <a:gd name="T5" fmla="*/ 6 h 9"/>
                  <a:gd name="T6" fmla="*/ 12 w 12"/>
                  <a:gd name="T7" fmla="*/ 4 h 9"/>
                  <a:gd name="T8" fmla="*/ 8 w 12"/>
                  <a:gd name="T9" fmla="*/ 2 h 9"/>
                  <a:gd name="T10" fmla="*/ 4 w 12"/>
                  <a:gd name="T11" fmla="*/ 1 h 9"/>
                  <a:gd name="T12" fmla="*/ 0 w 12"/>
                  <a:gd name="T13" fmla="*/ 7 h 9"/>
                  <a:gd name="T14" fmla="*/ 3 w 12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9">
                    <a:moveTo>
                      <a:pt x="3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5" y="0"/>
                      <a:pt x="4" y="1"/>
                    </a:cubicBezTo>
                    <a:cubicBezTo>
                      <a:pt x="4" y="2"/>
                      <a:pt x="0" y="7"/>
                      <a:pt x="0" y="7"/>
                    </a:cubicBezTo>
                    <a:lnTo>
                      <a:pt x="3" y="9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37" name="Freeform 30"/>
              <p:cNvSpPr>
                <a:spLocks/>
              </p:cNvSpPr>
              <p:nvPr/>
            </p:nvSpPr>
            <p:spPr bwMode="auto">
              <a:xfrm>
                <a:off x="7763817" y="2269375"/>
                <a:ext cx="70830" cy="158525"/>
              </a:xfrm>
              <a:custGeom>
                <a:avLst/>
                <a:gdLst>
                  <a:gd name="T0" fmla="*/ 36 w 42"/>
                  <a:gd name="T1" fmla="*/ 13 h 94"/>
                  <a:gd name="T2" fmla="*/ 36 w 42"/>
                  <a:gd name="T3" fmla="*/ 9 h 94"/>
                  <a:gd name="T4" fmla="*/ 34 w 42"/>
                  <a:gd name="T5" fmla="*/ 7 h 94"/>
                  <a:gd name="T6" fmla="*/ 21 w 42"/>
                  <a:gd name="T7" fmla="*/ 3 h 94"/>
                  <a:gd name="T8" fmla="*/ 9 w 42"/>
                  <a:gd name="T9" fmla="*/ 0 h 94"/>
                  <a:gd name="T10" fmla="*/ 8 w 42"/>
                  <a:gd name="T11" fmla="*/ 3 h 94"/>
                  <a:gd name="T12" fmla="*/ 6 w 42"/>
                  <a:gd name="T13" fmla="*/ 7 h 94"/>
                  <a:gd name="T14" fmla="*/ 3 w 42"/>
                  <a:gd name="T15" fmla="*/ 9 h 94"/>
                  <a:gd name="T16" fmla="*/ 2 w 42"/>
                  <a:gd name="T17" fmla="*/ 14 h 94"/>
                  <a:gd name="T18" fmla="*/ 3 w 42"/>
                  <a:gd name="T19" fmla="*/ 20 h 94"/>
                  <a:gd name="T20" fmla="*/ 3 w 42"/>
                  <a:gd name="T21" fmla="*/ 25 h 94"/>
                  <a:gd name="T22" fmla="*/ 2 w 42"/>
                  <a:gd name="T23" fmla="*/ 30 h 94"/>
                  <a:gd name="T24" fmla="*/ 5 w 42"/>
                  <a:gd name="T25" fmla="*/ 32 h 94"/>
                  <a:gd name="T26" fmla="*/ 9 w 42"/>
                  <a:gd name="T27" fmla="*/ 34 h 94"/>
                  <a:gd name="T28" fmla="*/ 11 w 42"/>
                  <a:gd name="T29" fmla="*/ 38 h 94"/>
                  <a:gd name="T30" fmla="*/ 15 w 42"/>
                  <a:gd name="T31" fmla="*/ 42 h 94"/>
                  <a:gd name="T32" fmla="*/ 20 w 42"/>
                  <a:gd name="T33" fmla="*/ 46 h 94"/>
                  <a:gd name="T34" fmla="*/ 20 w 42"/>
                  <a:gd name="T35" fmla="*/ 47 h 94"/>
                  <a:gd name="T36" fmla="*/ 18 w 42"/>
                  <a:gd name="T37" fmla="*/ 53 h 94"/>
                  <a:gd name="T38" fmla="*/ 10 w 42"/>
                  <a:gd name="T39" fmla="*/ 58 h 94"/>
                  <a:gd name="T40" fmla="*/ 3 w 42"/>
                  <a:gd name="T41" fmla="*/ 64 h 94"/>
                  <a:gd name="T42" fmla="*/ 2 w 42"/>
                  <a:gd name="T43" fmla="*/ 67 h 94"/>
                  <a:gd name="T44" fmla="*/ 0 w 42"/>
                  <a:gd name="T45" fmla="*/ 72 h 94"/>
                  <a:gd name="T46" fmla="*/ 1 w 42"/>
                  <a:gd name="T47" fmla="*/ 75 h 94"/>
                  <a:gd name="T48" fmla="*/ 3 w 42"/>
                  <a:gd name="T49" fmla="*/ 79 h 94"/>
                  <a:gd name="T50" fmla="*/ 8 w 42"/>
                  <a:gd name="T51" fmla="*/ 83 h 94"/>
                  <a:gd name="T52" fmla="*/ 12 w 42"/>
                  <a:gd name="T53" fmla="*/ 85 h 94"/>
                  <a:gd name="T54" fmla="*/ 15 w 42"/>
                  <a:gd name="T55" fmla="*/ 86 h 94"/>
                  <a:gd name="T56" fmla="*/ 20 w 42"/>
                  <a:gd name="T57" fmla="*/ 86 h 94"/>
                  <a:gd name="T58" fmla="*/ 24 w 42"/>
                  <a:gd name="T59" fmla="*/ 86 h 94"/>
                  <a:gd name="T60" fmla="*/ 25 w 42"/>
                  <a:gd name="T61" fmla="*/ 86 h 94"/>
                  <a:gd name="T62" fmla="*/ 24 w 42"/>
                  <a:gd name="T63" fmla="*/ 90 h 94"/>
                  <a:gd name="T64" fmla="*/ 24 w 42"/>
                  <a:gd name="T65" fmla="*/ 93 h 94"/>
                  <a:gd name="T66" fmla="*/ 25 w 42"/>
                  <a:gd name="T67" fmla="*/ 94 h 94"/>
                  <a:gd name="T68" fmla="*/ 26 w 42"/>
                  <a:gd name="T69" fmla="*/ 94 h 94"/>
                  <a:gd name="T70" fmla="*/ 27 w 42"/>
                  <a:gd name="T71" fmla="*/ 87 h 94"/>
                  <a:gd name="T72" fmla="*/ 28 w 42"/>
                  <a:gd name="T73" fmla="*/ 86 h 94"/>
                  <a:gd name="T74" fmla="*/ 31 w 42"/>
                  <a:gd name="T75" fmla="*/ 82 h 94"/>
                  <a:gd name="T76" fmla="*/ 36 w 42"/>
                  <a:gd name="T77" fmla="*/ 78 h 94"/>
                  <a:gd name="T78" fmla="*/ 36 w 42"/>
                  <a:gd name="T79" fmla="*/ 69 h 94"/>
                  <a:gd name="T80" fmla="*/ 36 w 42"/>
                  <a:gd name="T81" fmla="*/ 65 h 94"/>
                  <a:gd name="T82" fmla="*/ 40 w 42"/>
                  <a:gd name="T83" fmla="*/ 61 h 94"/>
                  <a:gd name="T84" fmla="*/ 41 w 42"/>
                  <a:gd name="T85" fmla="*/ 53 h 94"/>
                  <a:gd name="T86" fmla="*/ 42 w 42"/>
                  <a:gd name="T87" fmla="*/ 48 h 94"/>
                  <a:gd name="T88" fmla="*/ 42 w 42"/>
                  <a:gd name="T89" fmla="*/ 40 h 94"/>
                  <a:gd name="T90" fmla="*/ 42 w 42"/>
                  <a:gd name="T91" fmla="*/ 36 h 94"/>
                  <a:gd name="T92" fmla="*/ 40 w 42"/>
                  <a:gd name="T93" fmla="*/ 30 h 94"/>
                  <a:gd name="T94" fmla="*/ 36 w 42"/>
                  <a:gd name="T95" fmla="*/ 30 h 94"/>
                  <a:gd name="T96" fmla="*/ 34 w 42"/>
                  <a:gd name="T97" fmla="*/ 30 h 94"/>
                  <a:gd name="T98" fmla="*/ 35 w 42"/>
                  <a:gd name="T99" fmla="*/ 25 h 94"/>
                  <a:gd name="T100" fmla="*/ 37 w 42"/>
                  <a:gd name="T101" fmla="*/ 20 h 94"/>
                  <a:gd name="T102" fmla="*/ 39 w 42"/>
                  <a:gd name="T103" fmla="*/ 18 h 94"/>
                  <a:gd name="T104" fmla="*/ 38 w 42"/>
                  <a:gd name="T105" fmla="*/ 17 h 94"/>
                  <a:gd name="T106" fmla="*/ 36 w 42"/>
                  <a:gd name="T107" fmla="*/ 1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2" h="94">
                    <a:moveTo>
                      <a:pt x="36" y="13"/>
                    </a:moveTo>
                    <a:lnTo>
                      <a:pt x="36" y="9"/>
                    </a:lnTo>
                    <a:lnTo>
                      <a:pt x="34" y="7"/>
                    </a:lnTo>
                    <a:lnTo>
                      <a:pt x="21" y="3"/>
                    </a:lnTo>
                    <a:lnTo>
                      <a:pt x="9" y="0"/>
                    </a:lnTo>
                    <a:lnTo>
                      <a:pt x="8" y="3"/>
                    </a:lnTo>
                    <a:lnTo>
                      <a:pt x="6" y="7"/>
                    </a:lnTo>
                    <a:lnTo>
                      <a:pt x="3" y="9"/>
                    </a:lnTo>
                    <a:lnTo>
                      <a:pt x="2" y="14"/>
                    </a:lnTo>
                    <a:lnTo>
                      <a:pt x="3" y="20"/>
                    </a:lnTo>
                    <a:lnTo>
                      <a:pt x="3" y="25"/>
                    </a:lnTo>
                    <a:lnTo>
                      <a:pt x="2" y="30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1" y="38"/>
                    </a:lnTo>
                    <a:lnTo>
                      <a:pt x="15" y="42"/>
                    </a:lnTo>
                    <a:lnTo>
                      <a:pt x="20" y="46"/>
                    </a:lnTo>
                    <a:lnTo>
                      <a:pt x="20" y="47"/>
                    </a:lnTo>
                    <a:lnTo>
                      <a:pt x="18" y="53"/>
                    </a:lnTo>
                    <a:lnTo>
                      <a:pt x="10" y="58"/>
                    </a:lnTo>
                    <a:lnTo>
                      <a:pt x="3" y="64"/>
                    </a:lnTo>
                    <a:lnTo>
                      <a:pt x="2" y="67"/>
                    </a:lnTo>
                    <a:lnTo>
                      <a:pt x="0" y="72"/>
                    </a:lnTo>
                    <a:lnTo>
                      <a:pt x="1" y="75"/>
                    </a:lnTo>
                    <a:lnTo>
                      <a:pt x="3" y="79"/>
                    </a:lnTo>
                    <a:lnTo>
                      <a:pt x="8" y="83"/>
                    </a:lnTo>
                    <a:lnTo>
                      <a:pt x="12" y="85"/>
                    </a:lnTo>
                    <a:lnTo>
                      <a:pt x="15" y="86"/>
                    </a:lnTo>
                    <a:lnTo>
                      <a:pt x="20" y="86"/>
                    </a:lnTo>
                    <a:lnTo>
                      <a:pt x="24" y="86"/>
                    </a:lnTo>
                    <a:lnTo>
                      <a:pt x="25" y="86"/>
                    </a:lnTo>
                    <a:lnTo>
                      <a:pt x="24" y="90"/>
                    </a:lnTo>
                    <a:lnTo>
                      <a:pt x="24" y="93"/>
                    </a:lnTo>
                    <a:lnTo>
                      <a:pt x="25" y="94"/>
                    </a:lnTo>
                    <a:lnTo>
                      <a:pt x="26" y="94"/>
                    </a:lnTo>
                    <a:lnTo>
                      <a:pt x="27" y="87"/>
                    </a:lnTo>
                    <a:lnTo>
                      <a:pt x="28" y="86"/>
                    </a:lnTo>
                    <a:lnTo>
                      <a:pt x="31" y="82"/>
                    </a:lnTo>
                    <a:lnTo>
                      <a:pt x="36" y="78"/>
                    </a:lnTo>
                    <a:lnTo>
                      <a:pt x="36" y="69"/>
                    </a:lnTo>
                    <a:lnTo>
                      <a:pt x="36" y="65"/>
                    </a:lnTo>
                    <a:lnTo>
                      <a:pt x="40" y="61"/>
                    </a:lnTo>
                    <a:lnTo>
                      <a:pt x="41" y="53"/>
                    </a:lnTo>
                    <a:lnTo>
                      <a:pt x="42" y="48"/>
                    </a:lnTo>
                    <a:lnTo>
                      <a:pt x="42" y="40"/>
                    </a:lnTo>
                    <a:lnTo>
                      <a:pt x="42" y="36"/>
                    </a:lnTo>
                    <a:lnTo>
                      <a:pt x="40" y="30"/>
                    </a:lnTo>
                    <a:lnTo>
                      <a:pt x="36" y="30"/>
                    </a:lnTo>
                    <a:lnTo>
                      <a:pt x="34" y="30"/>
                    </a:lnTo>
                    <a:lnTo>
                      <a:pt x="35" y="25"/>
                    </a:lnTo>
                    <a:lnTo>
                      <a:pt x="37" y="20"/>
                    </a:lnTo>
                    <a:lnTo>
                      <a:pt x="39" y="18"/>
                    </a:lnTo>
                    <a:lnTo>
                      <a:pt x="38" y="17"/>
                    </a:lnTo>
                    <a:lnTo>
                      <a:pt x="36" y="13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38" name="Freeform 31"/>
              <p:cNvSpPr>
                <a:spLocks/>
              </p:cNvSpPr>
              <p:nvPr/>
            </p:nvSpPr>
            <p:spPr bwMode="auto">
              <a:xfrm>
                <a:off x="7750326" y="2378993"/>
                <a:ext cx="55652" cy="91068"/>
              </a:xfrm>
              <a:custGeom>
                <a:avLst/>
                <a:gdLst>
                  <a:gd name="T0" fmla="*/ 9 w 33"/>
                  <a:gd name="T1" fmla="*/ 10 h 54"/>
                  <a:gd name="T2" fmla="*/ 8 w 33"/>
                  <a:gd name="T3" fmla="*/ 7 h 54"/>
                  <a:gd name="T4" fmla="*/ 10 w 33"/>
                  <a:gd name="T5" fmla="*/ 2 h 54"/>
                  <a:gd name="T6" fmla="*/ 11 w 33"/>
                  <a:gd name="T7" fmla="*/ 1 h 54"/>
                  <a:gd name="T8" fmla="*/ 9 w 33"/>
                  <a:gd name="T9" fmla="*/ 0 h 54"/>
                  <a:gd name="T10" fmla="*/ 6 w 33"/>
                  <a:gd name="T11" fmla="*/ 0 h 54"/>
                  <a:gd name="T12" fmla="*/ 5 w 33"/>
                  <a:gd name="T13" fmla="*/ 0 h 54"/>
                  <a:gd name="T14" fmla="*/ 2 w 33"/>
                  <a:gd name="T15" fmla="*/ 2 h 54"/>
                  <a:gd name="T16" fmla="*/ 0 w 33"/>
                  <a:gd name="T17" fmla="*/ 5 h 54"/>
                  <a:gd name="T18" fmla="*/ 12 w 33"/>
                  <a:gd name="T19" fmla="*/ 54 h 54"/>
                  <a:gd name="T20" fmla="*/ 33 w 33"/>
                  <a:gd name="T21" fmla="*/ 51 h 54"/>
                  <a:gd name="T22" fmla="*/ 32 w 33"/>
                  <a:gd name="T23" fmla="*/ 43 h 54"/>
                  <a:gd name="T24" fmla="*/ 29 w 33"/>
                  <a:gd name="T25" fmla="*/ 40 h 54"/>
                  <a:gd name="T26" fmla="*/ 28 w 33"/>
                  <a:gd name="T27" fmla="*/ 38 h 54"/>
                  <a:gd name="T28" fmla="*/ 26 w 33"/>
                  <a:gd name="T29" fmla="*/ 37 h 54"/>
                  <a:gd name="T30" fmla="*/ 23 w 33"/>
                  <a:gd name="T31" fmla="*/ 34 h 54"/>
                  <a:gd name="T32" fmla="*/ 20 w 33"/>
                  <a:gd name="T33" fmla="*/ 32 h 54"/>
                  <a:gd name="T34" fmla="*/ 18 w 33"/>
                  <a:gd name="T35" fmla="*/ 28 h 54"/>
                  <a:gd name="T36" fmla="*/ 16 w 33"/>
                  <a:gd name="T37" fmla="*/ 24 h 54"/>
                  <a:gd name="T38" fmla="*/ 14 w 33"/>
                  <a:gd name="T39" fmla="*/ 20 h 54"/>
                  <a:gd name="T40" fmla="*/ 16 w 33"/>
                  <a:gd name="T41" fmla="*/ 17 h 54"/>
                  <a:gd name="T42" fmla="*/ 11 w 33"/>
                  <a:gd name="T43" fmla="*/ 14 h 54"/>
                  <a:gd name="T44" fmla="*/ 9 w 33"/>
                  <a:gd name="T45" fmla="*/ 1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54">
                    <a:moveTo>
                      <a:pt x="9" y="10"/>
                    </a:moveTo>
                    <a:lnTo>
                      <a:pt x="8" y="7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12" y="54"/>
                    </a:lnTo>
                    <a:lnTo>
                      <a:pt x="33" y="51"/>
                    </a:lnTo>
                    <a:lnTo>
                      <a:pt x="32" y="43"/>
                    </a:lnTo>
                    <a:lnTo>
                      <a:pt x="29" y="40"/>
                    </a:lnTo>
                    <a:lnTo>
                      <a:pt x="28" y="38"/>
                    </a:lnTo>
                    <a:lnTo>
                      <a:pt x="26" y="37"/>
                    </a:lnTo>
                    <a:lnTo>
                      <a:pt x="23" y="34"/>
                    </a:lnTo>
                    <a:lnTo>
                      <a:pt x="20" y="32"/>
                    </a:lnTo>
                    <a:lnTo>
                      <a:pt x="18" y="28"/>
                    </a:lnTo>
                    <a:lnTo>
                      <a:pt x="16" y="24"/>
                    </a:lnTo>
                    <a:lnTo>
                      <a:pt x="14" y="20"/>
                    </a:lnTo>
                    <a:lnTo>
                      <a:pt x="16" y="17"/>
                    </a:lnTo>
                    <a:lnTo>
                      <a:pt x="11" y="14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39" name="Freeform 32"/>
              <p:cNvSpPr>
                <a:spLocks/>
              </p:cNvSpPr>
              <p:nvPr/>
            </p:nvSpPr>
            <p:spPr bwMode="auto">
              <a:xfrm>
                <a:off x="7480495" y="2227212"/>
                <a:ext cx="317051" cy="205746"/>
              </a:xfrm>
              <a:custGeom>
                <a:avLst/>
                <a:gdLst>
                  <a:gd name="T0" fmla="*/ 165 w 188"/>
                  <a:gd name="T1" fmla="*/ 90 h 122"/>
                  <a:gd name="T2" fmla="*/ 166 w 188"/>
                  <a:gd name="T3" fmla="*/ 90 h 122"/>
                  <a:gd name="T4" fmla="*/ 169 w 188"/>
                  <a:gd name="T5" fmla="*/ 90 h 122"/>
                  <a:gd name="T6" fmla="*/ 171 w 188"/>
                  <a:gd name="T7" fmla="*/ 91 h 122"/>
                  <a:gd name="T8" fmla="*/ 171 w 188"/>
                  <a:gd name="T9" fmla="*/ 89 h 122"/>
                  <a:gd name="T10" fmla="*/ 178 w 188"/>
                  <a:gd name="T11" fmla="*/ 83 h 122"/>
                  <a:gd name="T12" fmla="*/ 186 w 188"/>
                  <a:gd name="T13" fmla="*/ 78 h 122"/>
                  <a:gd name="T14" fmla="*/ 188 w 188"/>
                  <a:gd name="T15" fmla="*/ 72 h 122"/>
                  <a:gd name="T16" fmla="*/ 188 w 188"/>
                  <a:gd name="T17" fmla="*/ 71 h 122"/>
                  <a:gd name="T18" fmla="*/ 183 w 188"/>
                  <a:gd name="T19" fmla="*/ 67 h 122"/>
                  <a:gd name="T20" fmla="*/ 179 w 188"/>
                  <a:gd name="T21" fmla="*/ 63 h 122"/>
                  <a:gd name="T22" fmla="*/ 177 w 188"/>
                  <a:gd name="T23" fmla="*/ 59 h 122"/>
                  <a:gd name="T24" fmla="*/ 173 w 188"/>
                  <a:gd name="T25" fmla="*/ 57 h 122"/>
                  <a:gd name="T26" fmla="*/ 170 w 188"/>
                  <a:gd name="T27" fmla="*/ 55 h 122"/>
                  <a:gd name="T28" fmla="*/ 171 w 188"/>
                  <a:gd name="T29" fmla="*/ 50 h 122"/>
                  <a:gd name="T30" fmla="*/ 171 w 188"/>
                  <a:gd name="T31" fmla="*/ 45 h 122"/>
                  <a:gd name="T32" fmla="*/ 170 w 188"/>
                  <a:gd name="T33" fmla="*/ 39 h 122"/>
                  <a:gd name="T34" fmla="*/ 171 w 188"/>
                  <a:gd name="T35" fmla="*/ 34 h 122"/>
                  <a:gd name="T36" fmla="*/ 174 w 188"/>
                  <a:gd name="T37" fmla="*/ 32 h 122"/>
                  <a:gd name="T38" fmla="*/ 176 w 188"/>
                  <a:gd name="T39" fmla="*/ 28 h 122"/>
                  <a:gd name="T40" fmla="*/ 177 w 188"/>
                  <a:gd name="T41" fmla="*/ 25 h 122"/>
                  <a:gd name="T42" fmla="*/ 179 w 188"/>
                  <a:gd name="T43" fmla="*/ 20 h 122"/>
                  <a:gd name="T44" fmla="*/ 176 w 188"/>
                  <a:gd name="T45" fmla="*/ 18 h 122"/>
                  <a:gd name="T46" fmla="*/ 173 w 188"/>
                  <a:gd name="T47" fmla="*/ 18 h 122"/>
                  <a:gd name="T48" fmla="*/ 170 w 188"/>
                  <a:gd name="T49" fmla="*/ 17 h 122"/>
                  <a:gd name="T50" fmla="*/ 166 w 188"/>
                  <a:gd name="T51" fmla="*/ 10 h 122"/>
                  <a:gd name="T52" fmla="*/ 162 w 188"/>
                  <a:gd name="T53" fmla="*/ 5 h 122"/>
                  <a:gd name="T54" fmla="*/ 154 w 188"/>
                  <a:gd name="T55" fmla="*/ 0 h 122"/>
                  <a:gd name="T56" fmla="*/ 24 w 188"/>
                  <a:gd name="T57" fmla="*/ 23 h 122"/>
                  <a:gd name="T58" fmla="*/ 22 w 188"/>
                  <a:gd name="T59" fmla="*/ 13 h 122"/>
                  <a:gd name="T60" fmla="*/ 16 w 188"/>
                  <a:gd name="T61" fmla="*/ 17 h 122"/>
                  <a:gd name="T62" fmla="*/ 11 w 188"/>
                  <a:gd name="T63" fmla="*/ 21 h 122"/>
                  <a:gd name="T64" fmla="*/ 6 w 188"/>
                  <a:gd name="T65" fmla="*/ 24 h 122"/>
                  <a:gd name="T66" fmla="*/ 0 w 188"/>
                  <a:gd name="T67" fmla="*/ 28 h 122"/>
                  <a:gd name="T68" fmla="*/ 16 w 188"/>
                  <a:gd name="T69" fmla="*/ 122 h 122"/>
                  <a:gd name="T70" fmla="*/ 160 w 188"/>
                  <a:gd name="T71" fmla="*/ 95 h 122"/>
                  <a:gd name="T72" fmla="*/ 162 w 188"/>
                  <a:gd name="T73" fmla="*/ 92 h 122"/>
                  <a:gd name="T74" fmla="*/ 165 w 188"/>
                  <a:gd name="T75" fmla="*/ 9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8" h="122">
                    <a:moveTo>
                      <a:pt x="165" y="90"/>
                    </a:moveTo>
                    <a:lnTo>
                      <a:pt x="166" y="90"/>
                    </a:lnTo>
                    <a:lnTo>
                      <a:pt x="169" y="90"/>
                    </a:lnTo>
                    <a:lnTo>
                      <a:pt x="171" y="91"/>
                    </a:lnTo>
                    <a:lnTo>
                      <a:pt x="171" y="89"/>
                    </a:lnTo>
                    <a:lnTo>
                      <a:pt x="178" y="83"/>
                    </a:lnTo>
                    <a:lnTo>
                      <a:pt x="186" y="78"/>
                    </a:lnTo>
                    <a:lnTo>
                      <a:pt x="188" y="72"/>
                    </a:lnTo>
                    <a:lnTo>
                      <a:pt x="188" y="71"/>
                    </a:lnTo>
                    <a:lnTo>
                      <a:pt x="183" y="67"/>
                    </a:lnTo>
                    <a:lnTo>
                      <a:pt x="179" y="63"/>
                    </a:lnTo>
                    <a:lnTo>
                      <a:pt x="177" y="59"/>
                    </a:lnTo>
                    <a:lnTo>
                      <a:pt x="173" y="57"/>
                    </a:lnTo>
                    <a:lnTo>
                      <a:pt x="170" y="55"/>
                    </a:lnTo>
                    <a:lnTo>
                      <a:pt x="171" y="50"/>
                    </a:lnTo>
                    <a:lnTo>
                      <a:pt x="171" y="45"/>
                    </a:lnTo>
                    <a:lnTo>
                      <a:pt x="170" y="39"/>
                    </a:lnTo>
                    <a:lnTo>
                      <a:pt x="171" y="34"/>
                    </a:lnTo>
                    <a:lnTo>
                      <a:pt x="174" y="32"/>
                    </a:lnTo>
                    <a:lnTo>
                      <a:pt x="176" y="28"/>
                    </a:lnTo>
                    <a:lnTo>
                      <a:pt x="177" y="25"/>
                    </a:lnTo>
                    <a:lnTo>
                      <a:pt x="179" y="20"/>
                    </a:lnTo>
                    <a:lnTo>
                      <a:pt x="176" y="18"/>
                    </a:lnTo>
                    <a:lnTo>
                      <a:pt x="173" y="18"/>
                    </a:lnTo>
                    <a:lnTo>
                      <a:pt x="170" y="17"/>
                    </a:lnTo>
                    <a:lnTo>
                      <a:pt x="166" y="10"/>
                    </a:lnTo>
                    <a:lnTo>
                      <a:pt x="162" y="5"/>
                    </a:lnTo>
                    <a:lnTo>
                      <a:pt x="154" y="0"/>
                    </a:lnTo>
                    <a:lnTo>
                      <a:pt x="24" y="23"/>
                    </a:lnTo>
                    <a:lnTo>
                      <a:pt x="22" y="13"/>
                    </a:lnTo>
                    <a:lnTo>
                      <a:pt x="16" y="17"/>
                    </a:lnTo>
                    <a:lnTo>
                      <a:pt x="11" y="21"/>
                    </a:lnTo>
                    <a:lnTo>
                      <a:pt x="6" y="24"/>
                    </a:lnTo>
                    <a:lnTo>
                      <a:pt x="0" y="28"/>
                    </a:lnTo>
                    <a:lnTo>
                      <a:pt x="16" y="122"/>
                    </a:lnTo>
                    <a:lnTo>
                      <a:pt x="160" y="95"/>
                    </a:lnTo>
                    <a:lnTo>
                      <a:pt x="162" y="92"/>
                    </a:lnTo>
                    <a:lnTo>
                      <a:pt x="165" y="9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40" name="Freeform 33"/>
              <p:cNvSpPr>
                <a:spLocks/>
              </p:cNvSpPr>
              <p:nvPr/>
            </p:nvSpPr>
            <p:spPr bwMode="auto">
              <a:xfrm>
                <a:off x="7183681" y="3051884"/>
                <a:ext cx="490754" cy="384509"/>
              </a:xfrm>
              <a:custGeom>
                <a:avLst/>
                <a:gdLst>
                  <a:gd name="T0" fmla="*/ 200 w 291"/>
                  <a:gd name="T1" fmla="*/ 0 h 228"/>
                  <a:gd name="T2" fmla="*/ 211 w 291"/>
                  <a:gd name="T3" fmla="*/ 10 h 228"/>
                  <a:gd name="T4" fmla="*/ 223 w 291"/>
                  <a:gd name="T5" fmla="*/ 30 h 228"/>
                  <a:gd name="T6" fmla="*/ 241 w 291"/>
                  <a:gd name="T7" fmla="*/ 62 h 228"/>
                  <a:gd name="T8" fmla="*/ 259 w 291"/>
                  <a:gd name="T9" fmla="*/ 84 h 228"/>
                  <a:gd name="T10" fmla="*/ 256 w 291"/>
                  <a:gd name="T11" fmla="*/ 86 h 228"/>
                  <a:gd name="T12" fmla="*/ 268 w 291"/>
                  <a:gd name="T13" fmla="*/ 116 h 228"/>
                  <a:gd name="T14" fmla="*/ 286 w 291"/>
                  <a:gd name="T15" fmla="*/ 144 h 228"/>
                  <a:gd name="T16" fmla="*/ 291 w 291"/>
                  <a:gd name="T17" fmla="*/ 176 h 228"/>
                  <a:gd name="T18" fmla="*/ 288 w 291"/>
                  <a:gd name="T19" fmla="*/ 196 h 228"/>
                  <a:gd name="T20" fmla="*/ 287 w 291"/>
                  <a:gd name="T21" fmla="*/ 211 h 228"/>
                  <a:gd name="T22" fmla="*/ 280 w 291"/>
                  <a:gd name="T23" fmla="*/ 227 h 228"/>
                  <a:gd name="T24" fmla="*/ 281 w 291"/>
                  <a:gd name="T25" fmla="*/ 222 h 228"/>
                  <a:gd name="T26" fmla="*/ 274 w 291"/>
                  <a:gd name="T27" fmla="*/ 221 h 228"/>
                  <a:gd name="T28" fmla="*/ 264 w 291"/>
                  <a:gd name="T29" fmla="*/ 222 h 228"/>
                  <a:gd name="T30" fmla="*/ 255 w 291"/>
                  <a:gd name="T31" fmla="*/ 222 h 228"/>
                  <a:gd name="T32" fmla="*/ 255 w 291"/>
                  <a:gd name="T33" fmla="*/ 217 h 228"/>
                  <a:gd name="T34" fmla="*/ 263 w 291"/>
                  <a:gd name="T35" fmla="*/ 216 h 228"/>
                  <a:gd name="T36" fmla="*/ 253 w 291"/>
                  <a:gd name="T37" fmla="*/ 212 h 228"/>
                  <a:gd name="T38" fmla="*/ 245 w 291"/>
                  <a:gd name="T39" fmla="*/ 200 h 228"/>
                  <a:gd name="T40" fmla="*/ 233 w 291"/>
                  <a:gd name="T41" fmla="*/ 193 h 228"/>
                  <a:gd name="T42" fmla="*/ 223 w 291"/>
                  <a:gd name="T43" fmla="*/ 177 h 228"/>
                  <a:gd name="T44" fmla="*/ 216 w 291"/>
                  <a:gd name="T45" fmla="*/ 169 h 228"/>
                  <a:gd name="T46" fmla="*/ 215 w 291"/>
                  <a:gd name="T47" fmla="*/ 161 h 228"/>
                  <a:gd name="T48" fmla="*/ 209 w 291"/>
                  <a:gd name="T49" fmla="*/ 158 h 228"/>
                  <a:gd name="T50" fmla="*/ 205 w 291"/>
                  <a:gd name="T51" fmla="*/ 161 h 228"/>
                  <a:gd name="T52" fmla="*/ 194 w 291"/>
                  <a:gd name="T53" fmla="*/ 147 h 228"/>
                  <a:gd name="T54" fmla="*/ 192 w 291"/>
                  <a:gd name="T55" fmla="*/ 140 h 228"/>
                  <a:gd name="T56" fmla="*/ 194 w 291"/>
                  <a:gd name="T57" fmla="*/ 130 h 228"/>
                  <a:gd name="T58" fmla="*/ 194 w 291"/>
                  <a:gd name="T59" fmla="*/ 121 h 228"/>
                  <a:gd name="T60" fmla="*/ 191 w 291"/>
                  <a:gd name="T61" fmla="*/ 122 h 228"/>
                  <a:gd name="T62" fmla="*/ 187 w 291"/>
                  <a:gd name="T63" fmla="*/ 119 h 228"/>
                  <a:gd name="T64" fmla="*/ 189 w 291"/>
                  <a:gd name="T65" fmla="*/ 127 h 228"/>
                  <a:gd name="T66" fmla="*/ 186 w 291"/>
                  <a:gd name="T67" fmla="*/ 129 h 228"/>
                  <a:gd name="T68" fmla="*/ 180 w 291"/>
                  <a:gd name="T69" fmla="*/ 120 h 228"/>
                  <a:gd name="T70" fmla="*/ 182 w 291"/>
                  <a:gd name="T71" fmla="*/ 106 h 228"/>
                  <a:gd name="T72" fmla="*/ 182 w 291"/>
                  <a:gd name="T73" fmla="*/ 86 h 228"/>
                  <a:gd name="T74" fmla="*/ 174 w 291"/>
                  <a:gd name="T75" fmla="*/ 72 h 228"/>
                  <a:gd name="T76" fmla="*/ 163 w 291"/>
                  <a:gd name="T77" fmla="*/ 67 h 228"/>
                  <a:gd name="T78" fmla="*/ 152 w 291"/>
                  <a:gd name="T79" fmla="*/ 60 h 228"/>
                  <a:gd name="T80" fmla="*/ 143 w 291"/>
                  <a:gd name="T81" fmla="*/ 48 h 228"/>
                  <a:gd name="T82" fmla="*/ 130 w 291"/>
                  <a:gd name="T83" fmla="*/ 39 h 228"/>
                  <a:gd name="T84" fmla="*/ 117 w 291"/>
                  <a:gd name="T85" fmla="*/ 39 h 228"/>
                  <a:gd name="T86" fmla="*/ 116 w 291"/>
                  <a:gd name="T87" fmla="*/ 47 h 228"/>
                  <a:gd name="T88" fmla="*/ 107 w 291"/>
                  <a:gd name="T89" fmla="*/ 49 h 228"/>
                  <a:gd name="T90" fmla="*/ 83 w 291"/>
                  <a:gd name="T91" fmla="*/ 59 h 228"/>
                  <a:gd name="T92" fmla="*/ 77 w 291"/>
                  <a:gd name="T93" fmla="*/ 49 h 228"/>
                  <a:gd name="T94" fmla="*/ 77 w 291"/>
                  <a:gd name="T95" fmla="*/ 43 h 228"/>
                  <a:gd name="T96" fmla="*/ 72 w 291"/>
                  <a:gd name="T97" fmla="*/ 39 h 228"/>
                  <a:gd name="T98" fmla="*/ 72 w 291"/>
                  <a:gd name="T99" fmla="*/ 35 h 228"/>
                  <a:gd name="T100" fmla="*/ 69 w 291"/>
                  <a:gd name="T101" fmla="*/ 38 h 228"/>
                  <a:gd name="T102" fmla="*/ 64 w 291"/>
                  <a:gd name="T103" fmla="*/ 39 h 228"/>
                  <a:gd name="T104" fmla="*/ 65 w 291"/>
                  <a:gd name="T105" fmla="*/ 43 h 228"/>
                  <a:gd name="T106" fmla="*/ 53 w 291"/>
                  <a:gd name="T107" fmla="*/ 37 h 228"/>
                  <a:gd name="T108" fmla="*/ 39 w 291"/>
                  <a:gd name="T109" fmla="*/ 33 h 228"/>
                  <a:gd name="T110" fmla="*/ 19 w 291"/>
                  <a:gd name="T111" fmla="*/ 35 h 228"/>
                  <a:gd name="T112" fmla="*/ 7 w 291"/>
                  <a:gd name="T113" fmla="*/ 32 h 228"/>
                  <a:gd name="T114" fmla="*/ 0 w 291"/>
                  <a:gd name="T115" fmla="*/ 20 h 228"/>
                  <a:gd name="T116" fmla="*/ 10 w 291"/>
                  <a:gd name="T117" fmla="*/ 14 h 228"/>
                  <a:gd name="T118" fmla="*/ 98 w 291"/>
                  <a:gd name="T119" fmla="*/ 16 h 228"/>
                  <a:gd name="T120" fmla="*/ 197 w 291"/>
                  <a:gd name="T121" fmla="*/ 1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1" h="228">
                    <a:moveTo>
                      <a:pt x="194" y="0"/>
                    </a:moveTo>
                    <a:lnTo>
                      <a:pt x="194" y="0"/>
                    </a:lnTo>
                    <a:lnTo>
                      <a:pt x="200" y="0"/>
                    </a:lnTo>
                    <a:lnTo>
                      <a:pt x="209" y="2"/>
                    </a:lnTo>
                    <a:lnTo>
                      <a:pt x="210" y="7"/>
                    </a:lnTo>
                    <a:lnTo>
                      <a:pt x="211" y="10"/>
                    </a:lnTo>
                    <a:lnTo>
                      <a:pt x="215" y="12"/>
                    </a:lnTo>
                    <a:lnTo>
                      <a:pt x="218" y="17"/>
                    </a:lnTo>
                    <a:lnTo>
                      <a:pt x="223" y="30"/>
                    </a:lnTo>
                    <a:lnTo>
                      <a:pt x="229" y="40"/>
                    </a:lnTo>
                    <a:lnTo>
                      <a:pt x="237" y="55"/>
                    </a:lnTo>
                    <a:lnTo>
                      <a:pt x="241" y="62"/>
                    </a:lnTo>
                    <a:lnTo>
                      <a:pt x="251" y="77"/>
                    </a:lnTo>
                    <a:lnTo>
                      <a:pt x="256" y="81"/>
                    </a:lnTo>
                    <a:lnTo>
                      <a:pt x="259" y="84"/>
                    </a:lnTo>
                    <a:lnTo>
                      <a:pt x="259" y="87"/>
                    </a:lnTo>
                    <a:lnTo>
                      <a:pt x="259" y="96"/>
                    </a:lnTo>
                    <a:lnTo>
                      <a:pt x="256" y="86"/>
                    </a:lnTo>
                    <a:lnTo>
                      <a:pt x="255" y="96"/>
                    </a:lnTo>
                    <a:lnTo>
                      <a:pt x="261" y="106"/>
                    </a:lnTo>
                    <a:lnTo>
                      <a:pt x="268" y="116"/>
                    </a:lnTo>
                    <a:lnTo>
                      <a:pt x="275" y="129"/>
                    </a:lnTo>
                    <a:lnTo>
                      <a:pt x="280" y="137"/>
                    </a:lnTo>
                    <a:lnTo>
                      <a:pt x="286" y="144"/>
                    </a:lnTo>
                    <a:lnTo>
                      <a:pt x="289" y="153"/>
                    </a:lnTo>
                    <a:lnTo>
                      <a:pt x="291" y="168"/>
                    </a:lnTo>
                    <a:lnTo>
                      <a:pt x="291" y="176"/>
                    </a:lnTo>
                    <a:lnTo>
                      <a:pt x="291" y="185"/>
                    </a:lnTo>
                    <a:lnTo>
                      <a:pt x="291" y="193"/>
                    </a:lnTo>
                    <a:lnTo>
                      <a:pt x="288" y="196"/>
                    </a:lnTo>
                    <a:lnTo>
                      <a:pt x="286" y="200"/>
                    </a:lnTo>
                    <a:lnTo>
                      <a:pt x="286" y="205"/>
                    </a:lnTo>
                    <a:lnTo>
                      <a:pt x="287" y="211"/>
                    </a:lnTo>
                    <a:lnTo>
                      <a:pt x="286" y="218"/>
                    </a:lnTo>
                    <a:lnTo>
                      <a:pt x="283" y="225"/>
                    </a:lnTo>
                    <a:lnTo>
                      <a:pt x="280" y="227"/>
                    </a:lnTo>
                    <a:lnTo>
                      <a:pt x="277" y="228"/>
                    </a:lnTo>
                    <a:lnTo>
                      <a:pt x="279" y="224"/>
                    </a:lnTo>
                    <a:lnTo>
                      <a:pt x="281" y="222"/>
                    </a:lnTo>
                    <a:lnTo>
                      <a:pt x="281" y="217"/>
                    </a:lnTo>
                    <a:lnTo>
                      <a:pt x="280" y="217"/>
                    </a:lnTo>
                    <a:lnTo>
                      <a:pt x="274" y="221"/>
                    </a:lnTo>
                    <a:lnTo>
                      <a:pt x="270" y="222"/>
                    </a:lnTo>
                    <a:lnTo>
                      <a:pt x="267" y="221"/>
                    </a:lnTo>
                    <a:lnTo>
                      <a:pt x="264" y="222"/>
                    </a:lnTo>
                    <a:lnTo>
                      <a:pt x="261" y="224"/>
                    </a:lnTo>
                    <a:lnTo>
                      <a:pt x="259" y="223"/>
                    </a:lnTo>
                    <a:lnTo>
                      <a:pt x="255" y="222"/>
                    </a:lnTo>
                    <a:lnTo>
                      <a:pt x="253" y="219"/>
                    </a:lnTo>
                    <a:lnTo>
                      <a:pt x="254" y="217"/>
                    </a:lnTo>
                    <a:lnTo>
                      <a:pt x="255" y="217"/>
                    </a:lnTo>
                    <a:lnTo>
                      <a:pt x="262" y="218"/>
                    </a:lnTo>
                    <a:lnTo>
                      <a:pt x="264" y="217"/>
                    </a:lnTo>
                    <a:lnTo>
                      <a:pt x="263" y="216"/>
                    </a:lnTo>
                    <a:lnTo>
                      <a:pt x="260" y="214"/>
                    </a:lnTo>
                    <a:lnTo>
                      <a:pt x="256" y="215"/>
                    </a:lnTo>
                    <a:lnTo>
                      <a:pt x="253" y="212"/>
                    </a:lnTo>
                    <a:lnTo>
                      <a:pt x="250" y="207"/>
                    </a:lnTo>
                    <a:lnTo>
                      <a:pt x="246" y="203"/>
                    </a:lnTo>
                    <a:lnTo>
                      <a:pt x="245" y="200"/>
                    </a:lnTo>
                    <a:lnTo>
                      <a:pt x="242" y="196"/>
                    </a:lnTo>
                    <a:lnTo>
                      <a:pt x="237" y="195"/>
                    </a:lnTo>
                    <a:lnTo>
                      <a:pt x="233" y="193"/>
                    </a:lnTo>
                    <a:lnTo>
                      <a:pt x="229" y="192"/>
                    </a:lnTo>
                    <a:lnTo>
                      <a:pt x="225" y="181"/>
                    </a:lnTo>
                    <a:lnTo>
                      <a:pt x="223" y="177"/>
                    </a:lnTo>
                    <a:lnTo>
                      <a:pt x="220" y="174"/>
                    </a:lnTo>
                    <a:lnTo>
                      <a:pt x="219" y="172"/>
                    </a:lnTo>
                    <a:lnTo>
                      <a:pt x="216" y="169"/>
                    </a:lnTo>
                    <a:lnTo>
                      <a:pt x="213" y="167"/>
                    </a:lnTo>
                    <a:lnTo>
                      <a:pt x="214" y="163"/>
                    </a:lnTo>
                    <a:lnTo>
                      <a:pt x="215" y="161"/>
                    </a:lnTo>
                    <a:lnTo>
                      <a:pt x="212" y="155"/>
                    </a:lnTo>
                    <a:lnTo>
                      <a:pt x="209" y="156"/>
                    </a:lnTo>
                    <a:lnTo>
                      <a:pt x="209" y="158"/>
                    </a:lnTo>
                    <a:lnTo>
                      <a:pt x="209" y="163"/>
                    </a:lnTo>
                    <a:lnTo>
                      <a:pt x="207" y="163"/>
                    </a:lnTo>
                    <a:lnTo>
                      <a:pt x="205" y="161"/>
                    </a:lnTo>
                    <a:lnTo>
                      <a:pt x="202" y="158"/>
                    </a:lnTo>
                    <a:lnTo>
                      <a:pt x="197" y="150"/>
                    </a:lnTo>
                    <a:lnTo>
                      <a:pt x="194" y="147"/>
                    </a:lnTo>
                    <a:lnTo>
                      <a:pt x="193" y="146"/>
                    </a:lnTo>
                    <a:lnTo>
                      <a:pt x="194" y="144"/>
                    </a:lnTo>
                    <a:lnTo>
                      <a:pt x="192" y="140"/>
                    </a:lnTo>
                    <a:lnTo>
                      <a:pt x="189" y="139"/>
                    </a:lnTo>
                    <a:lnTo>
                      <a:pt x="192" y="133"/>
                    </a:lnTo>
                    <a:lnTo>
                      <a:pt x="194" y="130"/>
                    </a:lnTo>
                    <a:lnTo>
                      <a:pt x="195" y="127"/>
                    </a:lnTo>
                    <a:lnTo>
                      <a:pt x="196" y="124"/>
                    </a:lnTo>
                    <a:lnTo>
                      <a:pt x="194" y="121"/>
                    </a:lnTo>
                    <a:lnTo>
                      <a:pt x="193" y="125"/>
                    </a:lnTo>
                    <a:lnTo>
                      <a:pt x="191" y="124"/>
                    </a:lnTo>
                    <a:lnTo>
                      <a:pt x="191" y="122"/>
                    </a:lnTo>
                    <a:lnTo>
                      <a:pt x="188" y="118"/>
                    </a:lnTo>
                    <a:lnTo>
                      <a:pt x="187" y="118"/>
                    </a:lnTo>
                    <a:lnTo>
                      <a:pt x="187" y="119"/>
                    </a:lnTo>
                    <a:lnTo>
                      <a:pt x="188" y="121"/>
                    </a:lnTo>
                    <a:lnTo>
                      <a:pt x="189" y="124"/>
                    </a:lnTo>
                    <a:lnTo>
                      <a:pt x="189" y="127"/>
                    </a:lnTo>
                    <a:lnTo>
                      <a:pt x="189" y="128"/>
                    </a:lnTo>
                    <a:lnTo>
                      <a:pt x="187" y="130"/>
                    </a:lnTo>
                    <a:lnTo>
                      <a:pt x="186" y="129"/>
                    </a:lnTo>
                    <a:lnTo>
                      <a:pt x="184" y="127"/>
                    </a:lnTo>
                    <a:lnTo>
                      <a:pt x="181" y="122"/>
                    </a:lnTo>
                    <a:lnTo>
                      <a:pt x="180" y="120"/>
                    </a:lnTo>
                    <a:lnTo>
                      <a:pt x="180" y="116"/>
                    </a:lnTo>
                    <a:lnTo>
                      <a:pt x="180" y="110"/>
                    </a:lnTo>
                    <a:lnTo>
                      <a:pt x="182" y="106"/>
                    </a:lnTo>
                    <a:lnTo>
                      <a:pt x="183" y="98"/>
                    </a:lnTo>
                    <a:lnTo>
                      <a:pt x="183" y="93"/>
                    </a:lnTo>
                    <a:lnTo>
                      <a:pt x="182" y="86"/>
                    </a:lnTo>
                    <a:lnTo>
                      <a:pt x="180" y="79"/>
                    </a:lnTo>
                    <a:lnTo>
                      <a:pt x="177" y="77"/>
                    </a:lnTo>
                    <a:lnTo>
                      <a:pt x="174" y="72"/>
                    </a:lnTo>
                    <a:lnTo>
                      <a:pt x="168" y="71"/>
                    </a:lnTo>
                    <a:lnTo>
                      <a:pt x="165" y="71"/>
                    </a:lnTo>
                    <a:lnTo>
                      <a:pt x="163" y="67"/>
                    </a:lnTo>
                    <a:lnTo>
                      <a:pt x="160" y="66"/>
                    </a:lnTo>
                    <a:lnTo>
                      <a:pt x="156" y="61"/>
                    </a:lnTo>
                    <a:lnTo>
                      <a:pt x="152" y="60"/>
                    </a:lnTo>
                    <a:lnTo>
                      <a:pt x="151" y="55"/>
                    </a:lnTo>
                    <a:lnTo>
                      <a:pt x="149" y="53"/>
                    </a:lnTo>
                    <a:lnTo>
                      <a:pt x="143" y="48"/>
                    </a:lnTo>
                    <a:lnTo>
                      <a:pt x="138" y="44"/>
                    </a:lnTo>
                    <a:lnTo>
                      <a:pt x="134" y="42"/>
                    </a:lnTo>
                    <a:lnTo>
                      <a:pt x="130" y="39"/>
                    </a:lnTo>
                    <a:lnTo>
                      <a:pt x="127" y="38"/>
                    </a:lnTo>
                    <a:lnTo>
                      <a:pt x="122" y="38"/>
                    </a:lnTo>
                    <a:lnTo>
                      <a:pt x="117" y="39"/>
                    </a:lnTo>
                    <a:lnTo>
                      <a:pt x="116" y="42"/>
                    </a:lnTo>
                    <a:lnTo>
                      <a:pt x="117" y="45"/>
                    </a:lnTo>
                    <a:lnTo>
                      <a:pt x="116" y="47"/>
                    </a:lnTo>
                    <a:lnTo>
                      <a:pt x="114" y="47"/>
                    </a:lnTo>
                    <a:lnTo>
                      <a:pt x="112" y="45"/>
                    </a:lnTo>
                    <a:lnTo>
                      <a:pt x="107" y="49"/>
                    </a:lnTo>
                    <a:lnTo>
                      <a:pt x="101" y="54"/>
                    </a:lnTo>
                    <a:lnTo>
                      <a:pt x="94" y="56"/>
                    </a:lnTo>
                    <a:lnTo>
                      <a:pt x="83" y="59"/>
                    </a:lnTo>
                    <a:lnTo>
                      <a:pt x="83" y="53"/>
                    </a:lnTo>
                    <a:lnTo>
                      <a:pt x="80" y="50"/>
                    </a:lnTo>
                    <a:lnTo>
                      <a:pt x="77" y="49"/>
                    </a:lnTo>
                    <a:lnTo>
                      <a:pt x="72" y="46"/>
                    </a:lnTo>
                    <a:lnTo>
                      <a:pt x="76" y="44"/>
                    </a:lnTo>
                    <a:lnTo>
                      <a:pt x="77" y="43"/>
                    </a:lnTo>
                    <a:lnTo>
                      <a:pt x="70" y="42"/>
                    </a:lnTo>
                    <a:lnTo>
                      <a:pt x="70" y="39"/>
                    </a:lnTo>
                    <a:lnTo>
                      <a:pt x="72" y="39"/>
                    </a:lnTo>
                    <a:lnTo>
                      <a:pt x="73" y="37"/>
                    </a:lnTo>
                    <a:lnTo>
                      <a:pt x="73" y="35"/>
                    </a:lnTo>
                    <a:lnTo>
                      <a:pt x="72" y="35"/>
                    </a:lnTo>
                    <a:lnTo>
                      <a:pt x="70" y="36"/>
                    </a:lnTo>
                    <a:lnTo>
                      <a:pt x="70" y="37"/>
                    </a:lnTo>
                    <a:lnTo>
                      <a:pt x="69" y="38"/>
                    </a:lnTo>
                    <a:lnTo>
                      <a:pt x="67" y="36"/>
                    </a:lnTo>
                    <a:lnTo>
                      <a:pt x="62" y="36"/>
                    </a:lnTo>
                    <a:lnTo>
                      <a:pt x="64" y="39"/>
                    </a:lnTo>
                    <a:lnTo>
                      <a:pt x="65" y="39"/>
                    </a:lnTo>
                    <a:lnTo>
                      <a:pt x="66" y="43"/>
                    </a:lnTo>
                    <a:lnTo>
                      <a:pt x="65" y="43"/>
                    </a:lnTo>
                    <a:lnTo>
                      <a:pt x="61" y="41"/>
                    </a:lnTo>
                    <a:lnTo>
                      <a:pt x="57" y="38"/>
                    </a:lnTo>
                    <a:lnTo>
                      <a:pt x="53" y="37"/>
                    </a:lnTo>
                    <a:lnTo>
                      <a:pt x="44" y="37"/>
                    </a:lnTo>
                    <a:lnTo>
                      <a:pt x="41" y="35"/>
                    </a:lnTo>
                    <a:lnTo>
                      <a:pt x="39" y="33"/>
                    </a:lnTo>
                    <a:lnTo>
                      <a:pt x="36" y="33"/>
                    </a:lnTo>
                    <a:lnTo>
                      <a:pt x="26" y="35"/>
                    </a:lnTo>
                    <a:lnTo>
                      <a:pt x="19" y="35"/>
                    </a:lnTo>
                    <a:lnTo>
                      <a:pt x="14" y="38"/>
                    </a:lnTo>
                    <a:lnTo>
                      <a:pt x="11" y="39"/>
                    </a:lnTo>
                    <a:lnTo>
                      <a:pt x="7" y="32"/>
                    </a:lnTo>
                    <a:lnTo>
                      <a:pt x="6" y="27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3" y="16"/>
                    </a:lnTo>
                    <a:lnTo>
                      <a:pt x="10" y="14"/>
                    </a:lnTo>
                    <a:lnTo>
                      <a:pt x="18" y="12"/>
                    </a:lnTo>
                    <a:lnTo>
                      <a:pt x="93" y="6"/>
                    </a:lnTo>
                    <a:lnTo>
                      <a:pt x="98" y="16"/>
                    </a:lnTo>
                    <a:lnTo>
                      <a:pt x="189" y="11"/>
                    </a:lnTo>
                    <a:lnTo>
                      <a:pt x="190" y="19"/>
                    </a:lnTo>
                    <a:lnTo>
                      <a:pt x="197" y="19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41" name="Freeform 34"/>
              <p:cNvSpPr>
                <a:spLocks/>
              </p:cNvSpPr>
              <p:nvPr/>
            </p:nvSpPr>
            <p:spPr bwMode="auto">
              <a:xfrm>
                <a:off x="6802545" y="2950696"/>
                <a:ext cx="306933" cy="271518"/>
              </a:xfrm>
              <a:custGeom>
                <a:avLst/>
                <a:gdLst>
                  <a:gd name="T0" fmla="*/ 176 w 182"/>
                  <a:gd name="T1" fmla="*/ 147 h 161"/>
                  <a:gd name="T2" fmla="*/ 171 w 182"/>
                  <a:gd name="T3" fmla="*/ 146 h 161"/>
                  <a:gd name="T4" fmla="*/ 160 w 182"/>
                  <a:gd name="T5" fmla="*/ 139 h 161"/>
                  <a:gd name="T6" fmla="*/ 152 w 182"/>
                  <a:gd name="T7" fmla="*/ 134 h 161"/>
                  <a:gd name="T8" fmla="*/ 155 w 182"/>
                  <a:gd name="T9" fmla="*/ 130 h 161"/>
                  <a:gd name="T10" fmla="*/ 166 w 182"/>
                  <a:gd name="T11" fmla="*/ 128 h 161"/>
                  <a:gd name="T12" fmla="*/ 162 w 182"/>
                  <a:gd name="T13" fmla="*/ 118 h 161"/>
                  <a:gd name="T14" fmla="*/ 148 w 182"/>
                  <a:gd name="T15" fmla="*/ 122 h 161"/>
                  <a:gd name="T16" fmla="*/ 148 w 182"/>
                  <a:gd name="T17" fmla="*/ 119 h 161"/>
                  <a:gd name="T18" fmla="*/ 154 w 182"/>
                  <a:gd name="T19" fmla="*/ 114 h 161"/>
                  <a:gd name="T20" fmla="*/ 150 w 182"/>
                  <a:gd name="T21" fmla="*/ 99 h 161"/>
                  <a:gd name="T22" fmla="*/ 84 w 182"/>
                  <a:gd name="T23" fmla="*/ 82 h 161"/>
                  <a:gd name="T24" fmla="*/ 84 w 182"/>
                  <a:gd name="T25" fmla="*/ 73 h 161"/>
                  <a:gd name="T26" fmla="*/ 87 w 182"/>
                  <a:gd name="T27" fmla="*/ 64 h 161"/>
                  <a:gd name="T28" fmla="*/ 90 w 182"/>
                  <a:gd name="T29" fmla="*/ 58 h 161"/>
                  <a:gd name="T30" fmla="*/ 97 w 182"/>
                  <a:gd name="T31" fmla="*/ 43 h 161"/>
                  <a:gd name="T32" fmla="*/ 99 w 182"/>
                  <a:gd name="T33" fmla="*/ 37 h 161"/>
                  <a:gd name="T34" fmla="*/ 102 w 182"/>
                  <a:gd name="T35" fmla="*/ 23 h 161"/>
                  <a:gd name="T36" fmla="*/ 98 w 182"/>
                  <a:gd name="T37" fmla="*/ 14 h 161"/>
                  <a:gd name="T38" fmla="*/ 94 w 182"/>
                  <a:gd name="T39" fmla="*/ 9 h 161"/>
                  <a:gd name="T40" fmla="*/ 97 w 182"/>
                  <a:gd name="T41" fmla="*/ 2 h 161"/>
                  <a:gd name="T42" fmla="*/ 0 w 182"/>
                  <a:gd name="T43" fmla="*/ 47 h 161"/>
                  <a:gd name="T44" fmla="*/ 11 w 182"/>
                  <a:gd name="T45" fmla="*/ 64 h 161"/>
                  <a:gd name="T46" fmla="*/ 13 w 182"/>
                  <a:gd name="T47" fmla="*/ 75 h 161"/>
                  <a:gd name="T48" fmla="*/ 13 w 182"/>
                  <a:gd name="T49" fmla="*/ 94 h 161"/>
                  <a:gd name="T50" fmla="*/ 9 w 182"/>
                  <a:gd name="T51" fmla="*/ 110 h 161"/>
                  <a:gd name="T52" fmla="*/ 9 w 182"/>
                  <a:gd name="T53" fmla="*/ 131 h 161"/>
                  <a:gd name="T54" fmla="*/ 15 w 182"/>
                  <a:gd name="T55" fmla="*/ 136 h 161"/>
                  <a:gd name="T56" fmla="*/ 25 w 182"/>
                  <a:gd name="T57" fmla="*/ 134 h 161"/>
                  <a:gd name="T58" fmla="*/ 44 w 182"/>
                  <a:gd name="T59" fmla="*/ 139 h 161"/>
                  <a:gd name="T60" fmla="*/ 72 w 182"/>
                  <a:gd name="T61" fmla="*/ 142 h 161"/>
                  <a:gd name="T62" fmla="*/ 78 w 182"/>
                  <a:gd name="T63" fmla="*/ 138 h 161"/>
                  <a:gd name="T64" fmla="*/ 70 w 182"/>
                  <a:gd name="T65" fmla="*/ 137 h 161"/>
                  <a:gd name="T66" fmla="*/ 77 w 182"/>
                  <a:gd name="T67" fmla="*/ 132 h 161"/>
                  <a:gd name="T68" fmla="*/ 97 w 182"/>
                  <a:gd name="T69" fmla="*/ 142 h 161"/>
                  <a:gd name="T70" fmla="*/ 98 w 182"/>
                  <a:gd name="T71" fmla="*/ 150 h 161"/>
                  <a:gd name="T72" fmla="*/ 111 w 182"/>
                  <a:gd name="T73" fmla="*/ 155 h 161"/>
                  <a:gd name="T74" fmla="*/ 121 w 182"/>
                  <a:gd name="T75" fmla="*/ 154 h 161"/>
                  <a:gd name="T76" fmla="*/ 132 w 182"/>
                  <a:gd name="T77" fmla="*/ 150 h 161"/>
                  <a:gd name="T78" fmla="*/ 142 w 182"/>
                  <a:gd name="T79" fmla="*/ 153 h 161"/>
                  <a:gd name="T80" fmla="*/ 142 w 182"/>
                  <a:gd name="T81" fmla="*/ 141 h 161"/>
                  <a:gd name="T82" fmla="*/ 150 w 182"/>
                  <a:gd name="T83" fmla="*/ 147 h 161"/>
                  <a:gd name="T84" fmla="*/ 168 w 182"/>
                  <a:gd name="T85" fmla="*/ 154 h 161"/>
                  <a:gd name="T86" fmla="*/ 169 w 182"/>
                  <a:gd name="T87" fmla="*/ 161 h 161"/>
                  <a:gd name="T88" fmla="*/ 176 w 182"/>
                  <a:gd name="T89" fmla="*/ 158 h 161"/>
                  <a:gd name="T90" fmla="*/ 181 w 182"/>
                  <a:gd name="T91" fmla="*/ 15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161">
                    <a:moveTo>
                      <a:pt x="181" y="149"/>
                    </a:moveTo>
                    <a:lnTo>
                      <a:pt x="179" y="149"/>
                    </a:lnTo>
                    <a:lnTo>
                      <a:pt x="176" y="147"/>
                    </a:lnTo>
                    <a:lnTo>
                      <a:pt x="175" y="147"/>
                    </a:lnTo>
                    <a:lnTo>
                      <a:pt x="173" y="147"/>
                    </a:lnTo>
                    <a:lnTo>
                      <a:pt x="171" y="146"/>
                    </a:lnTo>
                    <a:lnTo>
                      <a:pt x="166" y="143"/>
                    </a:lnTo>
                    <a:lnTo>
                      <a:pt x="165" y="143"/>
                    </a:lnTo>
                    <a:lnTo>
                      <a:pt x="160" y="139"/>
                    </a:lnTo>
                    <a:lnTo>
                      <a:pt x="158" y="137"/>
                    </a:lnTo>
                    <a:lnTo>
                      <a:pt x="155" y="136"/>
                    </a:lnTo>
                    <a:lnTo>
                      <a:pt x="152" y="134"/>
                    </a:lnTo>
                    <a:lnTo>
                      <a:pt x="150" y="132"/>
                    </a:lnTo>
                    <a:lnTo>
                      <a:pt x="153" y="132"/>
                    </a:lnTo>
                    <a:lnTo>
                      <a:pt x="155" y="130"/>
                    </a:lnTo>
                    <a:lnTo>
                      <a:pt x="160" y="130"/>
                    </a:lnTo>
                    <a:lnTo>
                      <a:pt x="161" y="128"/>
                    </a:lnTo>
                    <a:lnTo>
                      <a:pt x="166" y="128"/>
                    </a:lnTo>
                    <a:lnTo>
                      <a:pt x="168" y="126"/>
                    </a:lnTo>
                    <a:lnTo>
                      <a:pt x="165" y="121"/>
                    </a:lnTo>
                    <a:lnTo>
                      <a:pt x="162" y="118"/>
                    </a:lnTo>
                    <a:lnTo>
                      <a:pt x="161" y="118"/>
                    </a:lnTo>
                    <a:lnTo>
                      <a:pt x="151" y="121"/>
                    </a:lnTo>
                    <a:lnTo>
                      <a:pt x="148" y="122"/>
                    </a:lnTo>
                    <a:lnTo>
                      <a:pt x="145" y="122"/>
                    </a:lnTo>
                    <a:lnTo>
                      <a:pt x="145" y="121"/>
                    </a:lnTo>
                    <a:lnTo>
                      <a:pt x="148" y="119"/>
                    </a:lnTo>
                    <a:lnTo>
                      <a:pt x="151" y="118"/>
                    </a:lnTo>
                    <a:lnTo>
                      <a:pt x="154" y="116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3" y="103"/>
                    </a:lnTo>
                    <a:lnTo>
                      <a:pt x="150" y="99"/>
                    </a:lnTo>
                    <a:lnTo>
                      <a:pt x="148" y="95"/>
                    </a:lnTo>
                    <a:lnTo>
                      <a:pt x="149" y="79"/>
                    </a:lnTo>
                    <a:lnTo>
                      <a:pt x="84" y="82"/>
                    </a:lnTo>
                    <a:lnTo>
                      <a:pt x="83" y="78"/>
                    </a:lnTo>
                    <a:lnTo>
                      <a:pt x="83" y="75"/>
                    </a:lnTo>
                    <a:lnTo>
                      <a:pt x="84" y="73"/>
                    </a:lnTo>
                    <a:lnTo>
                      <a:pt x="87" y="71"/>
                    </a:lnTo>
                    <a:lnTo>
                      <a:pt x="87" y="66"/>
                    </a:lnTo>
                    <a:lnTo>
                      <a:pt x="87" y="64"/>
                    </a:lnTo>
                    <a:lnTo>
                      <a:pt x="88" y="61"/>
                    </a:lnTo>
                    <a:lnTo>
                      <a:pt x="89" y="60"/>
                    </a:lnTo>
                    <a:lnTo>
                      <a:pt x="90" y="58"/>
                    </a:lnTo>
                    <a:lnTo>
                      <a:pt x="91" y="51"/>
                    </a:lnTo>
                    <a:lnTo>
                      <a:pt x="93" y="49"/>
                    </a:lnTo>
                    <a:lnTo>
                      <a:pt x="97" y="43"/>
                    </a:lnTo>
                    <a:lnTo>
                      <a:pt x="98" y="41"/>
                    </a:lnTo>
                    <a:lnTo>
                      <a:pt x="98" y="37"/>
                    </a:lnTo>
                    <a:lnTo>
                      <a:pt x="99" y="37"/>
                    </a:lnTo>
                    <a:lnTo>
                      <a:pt x="102" y="34"/>
                    </a:lnTo>
                    <a:lnTo>
                      <a:pt x="103" y="26"/>
                    </a:lnTo>
                    <a:lnTo>
                      <a:pt x="102" y="23"/>
                    </a:lnTo>
                    <a:lnTo>
                      <a:pt x="99" y="21"/>
                    </a:lnTo>
                    <a:lnTo>
                      <a:pt x="99" y="19"/>
                    </a:lnTo>
                    <a:lnTo>
                      <a:pt x="98" y="14"/>
                    </a:lnTo>
                    <a:lnTo>
                      <a:pt x="98" y="13"/>
                    </a:lnTo>
                    <a:lnTo>
                      <a:pt x="97" y="11"/>
                    </a:lnTo>
                    <a:lnTo>
                      <a:pt x="94" y="9"/>
                    </a:lnTo>
                    <a:lnTo>
                      <a:pt x="98" y="7"/>
                    </a:lnTo>
                    <a:lnTo>
                      <a:pt x="98" y="5"/>
                    </a:lnTo>
                    <a:lnTo>
                      <a:pt x="97" y="2"/>
                    </a:lnTo>
                    <a:lnTo>
                      <a:pt x="94" y="0"/>
                    </a:lnTo>
                    <a:lnTo>
                      <a:pt x="0" y="3"/>
                    </a:lnTo>
                    <a:lnTo>
                      <a:pt x="0" y="47"/>
                    </a:lnTo>
                    <a:lnTo>
                      <a:pt x="7" y="53"/>
                    </a:lnTo>
                    <a:lnTo>
                      <a:pt x="7" y="55"/>
                    </a:lnTo>
                    <a:lnTo>
                      <a:pt x="11" y="64"/>
                    </a:lnTo>
                    <a:lnTo>
                      <a:pt x="12" y="66"/>
                    </a:lnTo>
                    <a:lnTo>
                      <a:pt x="12" y="72"/>
                    </a:lnTo>
                    <a:lnTo>
                      <a:pt x="13" y="75"/>
                    </a:lnTo>
                    <a:lnTo>
                      <a:pt x="15" y="83"/>
                    </a:lnTo>
                    <a:lnTo>
                      <a:pt x="17" y="89"/>
                    </a:lnTo>
                    <a:lnTo>
                      <a:pt x="13" y="94"/>
                    </a:lnTo>
                    <a:lnTo>
                      <a:pt x="11" y="102"/>
                    </a:lnTo>
                    <a:lnTo>
                      <a:pt x="11" y="105"/>
                    </a:lnTo>
                    <a:lnTo>
                      <a:pt x="9" y="110"/>
                    </a:lnTo>
                    <a:lnTo>
                      <a:pt x="12" y="117"/>
                    </a:lnTo>
                    <a:lnTo>
                      <a:pt x="12" y="121"/>
                    </a:lnTo>
                    <a:lnTo>
                      <a:pt x="9" y="131"/>
                    </a:lnTo>
                    <a:lnTo>
                      <a:pt x="6" y="136"/>
                    </a:lnTo>
                    <a:lnTo>
                      <a:pt x="10" y="136"/>
                    </a:lnTo>
                    <a:lnTo>
                      <a:pt x="15" y="136"/>
                    </a:lnTo>
                    <a:lnTo>
                      <a:pt x="18" y="134"/>
                    </a:lnTo>
                    <a:lnTo>
                      <a:pt x="22" y="134"/>
                    </a:lnTo>
                    <a:lnTo>
                      <a:pt x="25" y="134"/>
                    </a:lnTo>
                    <a:lnTo>
                      <a:pt x="34" y="136"/>
                    </a:lnTo>
                    <a:lnTo>
                      <a:pt x="39" y="137"/>
                    </a:lnTo>
                    <a:lnTo>
                      <a:pt x="44" y="139"/>
                    </a:lnTo>
                    <a:lnTo>
                      <a:pt x="51" y="142"/>
                    </a:lnTo>
                    <a:lnTo>
                      <a:pt x="64" y="142"/>
                    </a:lnTo>
                    <a:lnTo>
                      <a:pt x="72" y="142"/>
                    </a:lnTo>
                    <a:lnTo>
                      <a:pt x="79" y="142"/>
                    </a:lnTo>
                    <a:lnTo>
                      <a:pt x="80" y="141"/>
                    </a:lnTo>
                    <a:lnTo>
                      <a:pt x="78" y="138"/>
                    </a:lnTo>
                    <a:lnTo>
                      <a:pt x="73" y="138"/>
                    </a:lnTo>
                    <a:lnTo>
                      <a:pt x="72" y="138"/>
                    </a:lnTo>
                    <a:lnTo>
                      <a:pt x="70" y="137"/>
                    </a:lnTo>
                    <a:lnTo>
                      <a:pt x="71" y="134"/>
                    </a:lnTo>
                    <a:lnTo>
                      <a:pt x="72" y="132"/>
                    </a:lnTo>
                    <a:lnTo>
                      <a:pt x="77" y="132"/>
                    </a:lnTo>
                    <a:lnTo>
                      <a:pt x="84" y="135"/>
                    </a:lnTo>
                    <a:lnTo>
                      <a:pt x="91" y="141"/>
                    </a:lnTo>
                    <a:lnTo>
                      <a:pt x="97" y="142"/>
                    </a:lnTo>
                    <a:lnTo>
                      <a:pt x="101" y="140"/>
                    </a:lnTo>
                    <a:lnTo>
                      <a:pt x="100" y="144"/>
                    </a:lnTo>
                    <a:lnTo>
                      <a:pt x="98" y="150"/>
                    </a:lnTo>
                    <a:lnTo>
                      <a:pt x="100" y="153"/>
                    </a:lnTo>
                    <a:lnTo>
                      <a:pt x="106" y="155"/>
                    </a:lnTo>
                    <a:lnTo>
                      <a:pt x="111" y="155"/>
                    </a:lnTo>
                    <a:lnTo>
                      <a:pt x="115" y="158"/>
                    </a:lnTo>
                    <a:lnTo>
                      <a:pt x="119" y="158"/>
                    </a:lnTo>
                    <a:lnTo>
                      <a:pt x="121" y="154"/>
                    </a:lnTo>
                    <a:lnTo>
                      <a:pt x="125" y="150"/>
                    </a:lnTo>
                    <a:lnTo>
                      <a:pt x="128" y="149"/>
                    </a:lnTo>
                    <a:lnTo>
                      <a:pt x="132" y="150"/>
                    </a:lnTo>
                    <a:lnTo>
                      <a:pt x="136" y="155"/>
                    </a:lnTo>
                    <a:lnTo>
                      <a:pt x="140" y="155"/>
                    </a:lnTo>
                    <a:lnTo>
                      <a:pt x="142" y="153"/>
                    </a:lnTo>
                    <a:lnTo>
                      <a:pt x="140" y="145"/>
                    </a:lnTo>
                    <a:lnTo>
                      <a:pt x="140" y="143"/>
                    </a:lnTo>
                    <a:lnTo>
                      <a:pt x="142" y="141"/>
                    </a:lnTo>
                    <a:lnTo>
                      <a:pt x="146" y="141"/>
                    </a:lnTo>
                    <a:lnTo>
                      <a:pt x="150" y="143"/>
                    </a:lnTo>
                    <a:lnTo>
                      <a:pt x="150" y="147"/>
                    </a:lnTo>
                    <a:lnTo>
                      <a:pt x="158" y="148"/>
                    </a:lnTo>
                    <a:lnTo>
                      <a:pt x="165" y="151"/>
                    </a:lnTo>
                    <a:lnTo>
                      <a:pt x="168" y="154"/>
                    </a:lnTo>
                    <a:lnTo>
                      <a:pt x="166" y="157"/>
                    </a:lnTo>
                    <a:lnTo>
                      <a:pt x="165" y="161"/>
                    </a:lnTo>
                    <a:lnTo>
                      <a:pt x="169" y="161"/>
                    </a:lnTo>
                    <a:lnTo>
                      <a:pt x="171" y="158"/>
                    </a:lnTo>
                    <a:lnTo>
                      <a:pt x="173" y="156"/>
                    </a:lnTo>
                    <a:lnTo>
                      <a:pt x="176" y="158"/>
                    </a:lnTo>
                    <a:lnTo>
                      <a:pt x="176" y="160"/>
                    </a:lnTo>
                    <a:lnTo>
                      <a:pt x="178" y="157"/>
                    </a:lnTo>
                    <a:lnTo>
                      <a:pt x="181" y="154"/>
                    </a:lnTo>
                    <a:lnTo>
                      <a:pt x="182" y="153"/>
                    </a:lnTo>
                    <a:lnTo>
                      <a:pt x="181" y="149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42" name="Freeform 35"/>
              <p:cNvSpPr>
                <a:spLocks/>
              </p:cNvSpPr>
              <p:nvPr/>
            </p:nvSpPr>
            <p:spPr bwMode="auto">
              <a:xfrm>
                <a:off x="6765443" y="2707849"/>
                <a:ext cx="274890" cy="247908"/>
              </a:xfrm>
              <a:custGeom>
                <a:avLst/>
                <a:gdLst>
                  <a:gd name="T0" fmla="*/ 6 w 163"/>
                  <a:gd name="T1" fmla="*/ 123 h 147"/>
                  <a:gd name="T2" fmla="*/ 4 w 163"/>
                  <a:gd name="T3" fmla="*/ 121 h 147"/>
                  <a:gd name="T4" fmla="*/ 7 w 163"/>
                  <a:gd name="T5" fmla="*/ 124 h 147"/>
                  <a:gd name="T6" fmla="*/ 10 w 163"/>
                  <a:gd name="T7" fmla="*/ 125 h 147"/>
                  <a:gd name="T8" fmla="*/ 12 w 163"/>
                  <a:gd name="T9" fmla="*/ 123 h 147"/>
                  <a:gd name="T10" fmla="*/ 22 w 163"/>
                  <a:gd name="T11" fmla="*/ 124 h 147"/>
                  <a:gd name="T12" fmla="*/ 22 w 163"/>
                  <a:gd name="T13" fmla="*/ 147 h 147"/>
                  <a:gd name="T14" fmla="*/ 116 w 163"/>
                  <a:gd name="T15" fmla="*/ 144 h 147"/>
                  <a:gd name="T16" fmla="*/ 117 w 163"/>
                  <a:gd name="T17" fmla="*/ 144 h 147"/>
                  <a:gd name="T18" fmla="*/ 119 w 163"/>
                  <a:gd name="T19" fmla="*/ 139 h 147"/>
                  <a:gd name="T20" fmla="*/ 120 w 163"/>
                  <a:gd name="T21" fmla="*/ 136 h 147"/>
                  <a:gd name="T22" fmla="*/ 119 w 163"/>
                  <a:gd name="T23" fmla="*/ 133 h 147"/>
                  <a:gd name="T24" fmla="*/ 119 w 163"/>
                  <a:gd name="T25" fmla="*/ 127 h 147"/>
                  <a:gd name="T26" fmla="*/ 119 w 163"/>
                  <a:gd name="T27" fmla="*/ 125 h 147"/>
                  <a:gd name="T28" fmla="*/ 117 w 163"/>
                  <a:gd name="T29" fmla="*/ 122 h 147"/>
                  <a:gd name="T30" fmla="*/ 116 w 163"/>
                  <a:gd name="T31" fmla="*/ 121 h 147"/>
                  <a:gd name="T32" fmla="*/ 116 w 163"/>
                  <a:gd name="T33" fmla="*/ 119 h 147"/>
                  <a:gd name="T34" fmla="*/ 117 w 163"/>
                  <a:gd name="T35" fmla="*/ 117 h 147"/>
                  <a:gd name="T36" fmla="*/ 116 w 163"/>
                  <a:gd name="T37" fmla="*/ 116 h 147"/>
                  <a:gd name="T38" fmla="*/ 118 w 163"/>
                  <a:gd name="T39" fmla="*/ 113 h 147"/>
                  <a:gd name="T40" fmla="*/ 121 w 163"/>
                  <a:gd name="T41" fmla="*/ 109 h 147"/>
                  <a:gd name="T42" fmla="*/ 122 w 163"/>
                  <a:gd name="T43" fmla="*/ 109 h 147"/>
                  <a:gd name="T44" fmla="*/ 121 w 163"/>
                  <a:gd name="T45" fmla="*/ 107 h 147"/>
                  <a:gd name="T46" fmla="*/ 123 w 163"/>
                  <a:gd name="T47" fmla="*/ 103 h 147"/>
                  <a:gd name="T48" fmla="*/ 125 w 163"/>
                  <a:gd name="T49" fmla="*/ 100 h 147"/>
                  <a:gd name="T50" fmla="*/ 123 w 163"/>
                  <a:gd name="T51" fmla="*/ 99 h 147"/>
                  <a:gd name="T52" fmla="*/ 124 w 163"/>
                  <a:gd name="T53" fmla="*/ 95 h 147"/>
                  <a:gd name="T54" fmla="*/ 127 w 163"/>
                  <a:gd name="T55" fmla="*/ 92 h 147"/>
                  <a:gd name="T56" fmla="*/ 132 w 163"/>
                  <a:gd name="T57" fmla="*/ 86 h 147"/>
                  <a:gd name="T58" fmla="*/ 135 w 163"/>
                  <a:gd name="T59" fmla="*/ 81 h 147"/>
                  <a:gd name="T60" fmla="*/ 135 w 163"/>
                  <a:gd name="T61" fmla="*/ 77 h 147"/>
                  <a:gd name="T62" fmla="*/ 137 w 163"/>
                  <a:gd name="T63" fmla="*/ 72 h 147"/>
                  <a:gd name="T64" fmla="*/ 138 w 163"/>
                  <a:gd name="T65" fmla="*/ 72 h 147"/>
                  <a:gd name="T66" fmla="*/ 140 w 163"/>
                  <a:gd name="T67" fmla="*/ 70 h 147"/>
                  <a:gd name="T68" fmla="*/ 141 w 163"/>
                  <a:gd name="T69" fmla="*/ 67 h 147"/>
                  <a:gd name="T70" fmla="*/ 143 w 163"/>
                  <a:gd name="T71" fmla="*/ 65 h 147"/>
                  <a:gd name="T72" fmla="*/ 147 w 163"/>
                  <a:gd name="T73" fmla="*/ 63 h 147"/>
                  <a:gd name="T74" fmla="*/ 146 w 163"/>
                  <a:gd name="T75" fmla="*/ 60 h 147"/>
                  <a:gd name="T76" fmla="*/ 148 w 163"/>
                  <a:gd name="T77" fmla="*/ 58 h 147"/>
                  <a:gd name="T78" fmla="*/ 150 w 163"/>
                  <a:gd name="T79" fmla="*/ 54 h 147"/>
                  <a:gd name="T80" fmla="*/ 150 w 163"/>
                  <a:gd name="T81" fmla="*/ 48 h 147"/>
                  <a:gd name="T82" fmla="*/ 150 w 163"/>
                  <a:gd name="T83" fmla="*/ 43 h 147"/>
                  <a:gd name="T84" fmla="*/ 153 w 163"/>
                  <a:gd name="T85" fmla="*/ 39 h 147"/>
                  <a:gd name="T86" fmla="*/ 156 w 163"/>
                  <a:gd name="T87" fmla="*/ 37 h 147"/>
                  <a:gd name="T88" fmla="*/ 156 w 163"/>
                  <a:gd name="T89" fmla="*/ 35 h 147"/>
                  <a:gd name="T90" fmla="*/ 157 w 163"/>
                  <a:gd name="T91" fmla="*/ 33 h 147"/>
                  <a:gd name="T92" fmla="*/ 157 w 163"/>
                  <a:gd name="T93" fmla="*/ 29 h 147"/>
                  <a:gd name="T94" fmla="*/ 160 w 163"/>
                  <a:gd name="T95" fmla="*/ 28 h 147"/>
                  <a:gd name="T96" fmla="*/ 161 w 163"/>
                  <a:gd name="T97" fmla="*/ 26 h 147"/>
                  <a:gd name="T98" fmla="*/ 162 w 163"/>
                  <a:gd name="T99" fmla="*/ 24 h 147"/>
                  <a:gd name="T100" fmla="*/ 163 w 163"/>
                  <a:gd name="T101" fmla="*/ 22 h 147"/>
                  <a:gd name="T102" fmla="*/ 163 w 163"/>
                  <a:gd name="T103" fmla="*/ 19 h 147"/>
                  <a:gd name="T104" fmla="*/ 138 w 163"/>
                  <a:gd name="T105" fmla="*/ 20 h 147"/>
                  <a:gd name="T106" fmla="*/ 148 w 163"/>
                  <a:gd name="T107" fmla="*/ 5 h 147"/>
                  <a:gd name="T108" fmla="*/ 147 w 163"/>
                  <a:gd name="T109" fmla="*/ 0 h 147"/>
                  <a:gd name="T110" fmla="*/ 0 w 163"/>
                  <a:gd name="T111" fmla="*/ 4 h 147"/>
                  <a:gd name="T112" fmla="*/ 7 w 163"/>
                  <a:gd name="T113" fmla="*/ 47 h 147"/>
                  <a:gd name="T114" fmla="*/ 6 w 163"/>
                  <a:gd name="T115" fmla="*/ 12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3" h="147">
                    <a:moveTo>
                      <a:pt x="6" y="123"/>
                    </a:moveTo>
                    <a:lnTo>
                      <a:pt x="4" y="121"/>
                    </a:lnTo>
                    <a:lnTo>
                      <a:pt x="7" y="124"/>
                    </a:lnTo>
                    <a:lnTo>
                      <a:pt x="10" y="125"/>
                    </a:lnTo>
                    <a:lnTo>
                      <a:pt x="12" y="123"/>
                    </a:lnTo>
                    <a:lnTo>
                      <a:pt x="22" y="124"/>
                    </a:lnTo>
                    <a:lnTo>
                      <a:pt x="22" y="147"/>
                    </a:lnTo>
                    <a:lnTo>
                      <a:pt x="116" y="144"/>
                    </a:lnTo>
                    <a:lnTo>
                      <a:pt x="117" y="144"/>
                    </a:lnTo>
                    <a:lnTo>
                      <a:pt x="119" y="139"/>
                    </a:lnTo>
                    <a:lnTo>
                      <a:pt x="120" y="136"/>
                    </a:lnTo>
                    <a:lnTo>
                      <a:pt x="119" y="133"/>
                    </a:lnTo>
                    <a:lnTo>
                      <a:pt x="119" y="127"/>
                    </a:lnTo>
                    <a:lnTo>
                      <a:pt x="119" y="125"/>
                    </a:lnTo>
                    <a:lnTo>
                      <a:pt x="117" y="122"/>
                    </a:lnTo>
                    <a:lnTo>
                      <a:pt x="116" y="121"/>
                    </a:lnTo>
                    <a:lnTo>
                      <a:pt x="116" y="119"/>
                    </a:lnTo>
                    <a:lnTo>
                      <a:pt x="117" y="117"/>
                    </a:lnTo>
                    <a:lnTo>
                      <a:pt x="116" y="116"/>
                    </a:lnTo>
                    <a:lnTo>
                      <a:pt x="118" y="113"/>
                    </a:lnTo>
                    <a:lnTo>
                      <a:pt x="121" y="109"/>
                    </a:lnTo>
                    <a:lnTo>
                      <a:pt x="122" y="109"/>
                    </a:lnTo>
                    <a:lnTo>
                      <a:pt x="121" y="107"/>
                    </a:lnTo>
                    <a:lnTo>
                      <a:pt x="123" y="103"/>
                    </a:lnTo>
                    <a:lnTo>
                      <a:pt x="125" y="100"/>
                    </a:lnTo>
                    <a:lnTo>
                      <a:pt x="123" y="99"/>
                    </a:lnTo>
                    <a:lnTo>
                      <a:pt x="124" y="95"/>
                    </a:lnTo>
                    <a:lnTo>
                      <a:pt x="127" y="92"/>
                    </a:lnTo>
                    <a:lnTo>
                      <a:pt x="132" y="86"/>
                    </a:lnTo>
                    <a:lnTo>
                      <a:pt x="135" y="81"/>
                    </a:lnTo>
                    <a:lnTo>
                      <a:pt x="135" y="77"/>
                    </a:lnTo>
                    <a:lnTo>
                      <a:pt x="137" y="72"/>
                    </a:lnTo>
                    <a:lnTo>
                      <a:pt x="138" y="72"/>
                    </a:lnTo>
                    <a:lnTo>
                      <a:pt x="140" y="70"/>
                    </a:lnTo>
                    <a:lnTo>
                      <a:pt x="141" y="67"/>
                    </a:lnTo>
                    <a:lnTo>
                      <a:pt x="143" y="65"/>
                    </a:lnTo>
                    <a:lnTo>
                      <a:pt x="147" y="63"/>
                    </a:lnTo>
                    <a:lnTo>
                      <a:pt x="146" y="60"/>
                    </a:lnTo>
                    <a:lnTo>
                      <a:pt x="148" y="58"/>
                    </a:lnTo>
                    <a:lnTo>
                      <a:pt x="150" y="54"/>
                    </a:lnTo>
                    <a:lnTo>
                      <a:pt x="150" y="48"/>
                    </a:lnTo>
                    <a:lnTo>
                      <a:pt x="150" y="43"/>
                    </a:lnTo>
                    <a:lnTo>
                      <a:pt x="153" y="39"/>
                    </a:lnTo>
                    <a:lnTo>
                      <a:pt x="156" y="37"/>
                    </a:lnTo>
                    <a:lnTo>
                      <a:pt x="156" y="35"/>
                    </a:lnTo>
                    <a:lnTo>
                      <a:pt x="157" y="33"/>
                    </a:lnTo>
                    <a:lnTo>
                      <a:pt x="157" y="29"/>
                    </a:lnTo>
                    <a:lnTo>
                      <a:pt x="160" y="28"/>
                    </a:lnTo>
                    <a:lnTo>
                      <a:pt x="161" y="26"/>
                    </a:lnTo>
                    <a:lnTo>
                      <a:pt x="162" y="24"/>
                    </a:lnTo>
                    <a:lnTo>
                      <a:pt x="163" y="22"/>
                    </a:lnTo>
                    <a:lnTo>
                      <a:pt x="163" y="19"/>
                    </a:lnTo>
                    <a:lnTo>
                      <a:pt x="138" y="20"/>
                    </a:lnTo>
                    <a:lnTo>
                      <a:pt x="148" y="5"/>
                    </a:lnTo>
                    <a:lnTo>
                      <a:pt x="147" y="0"/>
                    </a:lnTo>
                    <a:lnTo>
                      <a:pt x="0" y="4"/>
                    </a:lnTo>
                    <a:lnTo>
                      <a:pt x="7" y="47"/>
                    </a:lnTo>
                    <a:lnTo>
                      <a:pt x="6" y="123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43" name="Freeform 36"/>
              <p:cNvSpPr>
                <a:spLocks/>
              </p:cNvSpPr>
              <p:nvPr/>
            </p:nvSpPr>
            <p:spPr bwMode="auto">
              <a:xfrm>
                <a:off x="7011664" y="2657256"/>
                <a:ext cx="465458" cy="151779"/>
              </a:xfrm>
              <a:custGeom>
                <a:avLst/>
                <a:gdLst>
                  <a:gd name="T0" fmla="*/ 193 w 326"/>
                  <a:gd name="T1" fmla="*/ 14 h 107"/>
                  <a:gd name="T2" fmla="*/ 83 w 326"/>
                  <a:gd name="T3" fmla="*/ 21 h 107"/>
                  <a:gd name="T4" fmla="*/ 85 w 326"/>
                  <a:gd name="T5" fmla="*/ 31 h 107"/>
                  <a:gd name="T6" fmla="*/ 26 w 326"/>
                  <a:gd name="T7" fmla="*/ 32 h 107"/>
                  <a:gd name="T8" fmla="*/ 24 w 326"/>
                  <a:gd name="T9" fmla="*/ 33 h 107"/>
                  <a:gd name="T10" fmla="*/ 24 w 326"/>
                  <a:gd name="T11" fmla="*/ 36 h 107"/>
                  <a:gd name="T12" fmla="*/ 24 w 326"/>
                  <a:gd name="T13" fmla="*/ 39 h 107"/>
                  <a:gd name="T14" fmla="*/ 23 w 326"/>
                  <a:gd name="T15" fmla="*/ 42 h 107"/>
                  <a:gd name="T16" fmla="*/ 21 w 326"/>
                  <a:gd name="T17" fmla="*/ 43 h 107"/>
                  <a:gd name="T18" fmla="*/ 20 w 326"/>
                  <a:gd name="T19" fmla="*/ 45 h 107"/>
                  <a:gd name="T20" fmla="*/ 21 w 326"/>
                  <a:gd name="T21" fmla="*/ 46 h 107"/>
                  <a:gd name="T22" fmla="*/ 23 w 326"/>
                  <a:gd name="T23" fmla="*/ 50 h 107"/>
                  <a:gd name="T24" fmla="*/ 22 w 326"/>
                  <a:gd name="T25" fmla="*/ 52 h 107"/>
                  <a:gd name="T26" fmla="*/ 20 w 326"/>
                  <a:gd name="T27" fmla="*/ 55 h 107"/>
                  <a:gd name="T28" fmla="*/ 19 w 326"/>
                  <a:gd name="T29" fmla="*/ 58 h 107"/>
                  <a:gd name="T30" fmla="*/ 20 w 326"/>
                  <a:gd name="T31" fmla="*/ 58 h 107"/>
                  <a:gd name="T32" fmla="*/ 20 w 326"/>
                  <a:gd name="T33" fmla="*/ 62 h 107"/>
                  <a:gd name="T34" fmla="*/ 19 w 326"/>
                  <a:gd name="T35" fmla="*/ 64 h 107"/>
                  <a:gd name="T36" fmla="*/ 18 w 326"/>
                  <a:gd name="T37" fmla="*/ 66 h 107"/>
                  <a:gd name="T38" fmla="*/ 16 w 326"/>
                  <a:gd name="T39" fmla="*/ 69 h 107"/>
                  <a:gd name="T40" fmla="*/ 13 w 326"/>
                  <a:gd name="T41" fmla="*/ 70 h 107"/>
                  <a:gd name="T42" fmla="*/ 13 w 326"/>
                  <a:gd name="T43" fmla="*/ 75 h 107"/>
                  <a:gd name="T44" fmla="*/ 12 w 326"/>
                  <a:gd name="T45" fmla="*/ 77 h 107"/>
                  <a:gd name="T46" fmla="*/ 12 w 326"/>
                  <a:gd name="T47" fmla="*/ 79 h 107"/>
                  <a:gd name="T48" fmla="*/ 8 w 326"/>
                  <a:gd name="T49" fmla="*/ 82 h 107"/>
                  <a:gd name="T50" fmla="*/ 5 w 326"/>
                  <a:gd name="T51" fmla="*/ 87 h 107"/>
                  <a:gd name="T52" fmla="*/ 5 w 326"/>
                  <a:gd name="T53" fmla="*/ 92 h 107"/>
                  <a:gd name="T54" fmla="*/ 5 w 326"/>
                  <a:gd name="T55" fmla="*/ 99 h 107"/>
                  <a:gd name="T56" fmla="*/ 2 w 326"/>
                  <a:gd name="T57" fmla="*/ 104 h 107"/>
                  <a:gd name="T58" fmla="*/ 0 w 326"/>
                  <a:gd name="T59" fmla="*/ 107 h 107"/>
                  <a:gd name="T60" fmla="*/ 0 w 326"/>
                  <a:gd name="T61" fmla="*/ 107 h 107"/>
                  <a:gd name="T62" fmla="*/ 232 w 326"/>
                  <a:gd name="T63" fmla="*/ 89 h 107"/>
                  <a:gd name="T64" fmla="*/ 232 w 326"/>
                  <a:gd name="T65" fmla="*/ 89 h 107"/>
                  <a:gd name="T66" fmla="*/ 232 w 326"/>
                  <a:gd name="T67" fmla="*/ 88 h 107"/>
                  <a:gd name="T68" fmla="*/ 233 w 326"/>
                  <a:gd name="T69" fmla="*/ 82 h 107"/>
                  <a:gd name="T70" fmla="*/ 233 w 326"/>
                  <a:gd name="T71" fmla="*/ 79 h 107"/>
                  <a:gd name="T72" fmla="*/ 237 w 326"/>
                  <a:gd name="T73" fmla="*/ 75 h 107"/>
                  <a:gd name="T74" fmla="*/ 240 w 326"/>
                  <a:gd name="T75" fmla="*/ 75 h 107"/>
                  <a:gd name="T76" fmla="*/ 244 w 326"/>
                  <a:gd name="T77" fmla="*/ 72 h 107"/>
                  <a:gd name="T78" fmla="*/ 243 w 326"/>
                  <a:gd name="T79" fmla="*/ 68 h 107"/>
                  <a:gd name="T80" fmla="*/ 246 w 326"/>
                  <a:gd name="T81" fmla="*/ 64 h 107"/>
                  <a:gd name="T82" fmla="*/ 280 w 326"/>
                  <a:gd name="T83" fmla="*/ 44 h 107"/>
                  <a:gd name="T84" fmla="*/ 285 w 326"/>
                  <a:gd name="T85" fmla="*/ 41 h 107"/>
                  <a:gd name="T86" fmla="*/ 287 w 326"/>
                  <a:gd name="T87" fmla="*/ 37 h 107"/>
                  <a:gd name="T88" fmla="*/ 291 w 326"/>
                  <a:gd name="T89" fmla="*/ 31 h 107"/>
                  <a:gd name="T90" fmla="*/ 294 w 326"/>
                  <a:gd name="T91" fmla="*/ 31 h 107"/>
                  <a:gd name="T92" fmla="*/ 297 w 326"/>
                  <a:gd name="T93" fmla="*/ 35 h 107"/>
                  <a:gd name="T94" fmla="*/ 301 w 326"/>
                  <a:gd name="T95" fmla="*/ 31 h 107"/>
                  <a:gd name="T96" fmla="*/ 306 w 326"/>
                  <a:gd name="T97" fmla="*/ 25 h 107"/>
                  <a:gd name="T98" fmla="*/ 317 w 326"/>
                  <a:gd name="T99" fmla="*/ 23 h 107"/>
                  <a:gd name="T100" fmla="*/ 318 w 326"/>
                  <a:gd name="T101" fmla="*/ 19 h 107"/>
                  <a:gd name="T102" fmla="*/ 321 w 326"/>
                  <a:gd name="T103" fmla="*/ 14 h 107"/>
                  <a:gd name="T104" fmla="*/ 325 w 326"/>
                  <a:gd name="T105" fmla="*/ 12 h 107"/>
                  <a:gd name="T106" fmla="*/ 326 w 326"/>
                  <a:gd name="T107" fmla="*/ 12 h 107"/>
                  <a:gd name="T108" fmla="*/ 326 w 326"/>
                  <a:gd name="T109" fmla="*/ 0 h 107"/>
                  <a:gd name="T110" fmla="*/ 193 w 326"/>
                  <a:gd name="T111" fmla="*/ 1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26" h="107">
                    <a:moveTo>
                      <a:pt x="193" y="14"/>
                    </a:moveTo>
                    <a:cubicBezTo>
                      <a:pt x="83" y="21"/>
                      <a:pt x="83" y="21"/>
                      <a:pt x="83" y="2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3" y="49"/>
                      <a:pt x="23" y="50"/>
                    </a:cubicBezTo>
                    <a:cubicBezTo>
                      <a:pt x="24" y="51"/>
                      <a:pt x="22" y="52"/>
                      <a:pt x="22" y="52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9"/>
                      <a:pt x="5" y="99"/>
                      <a:pt x="5" y="99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232" y="89"/>
                      <a:pt x="232" y="89"/>
                      <a:pt x="232" y="89"/>
                    </a:cubicBezTo>
                    <a:cubicBezTo>
                      <a:pt x="232" y="89"/>
                      <a:pt x="232" y="89"/>
                      <a:pt x="232" y="89"/>
                    </a:cubicBezTo>
                    <a:cubicBezTo>
                      <a:pt x="232" y="88"/>
                      <a:pt x="232" y="88"/>
                      <a:pt x="232" y="88"/>
                    </a:cubicBezTo>
                    <a:cubicBezTo>
                      <a:pt x="233" y="82"/>
                      <a:pt x="233" y="82"/>
                      <a:pt x="233" y="82"/>
                    </a:cubicBezTo>
                    <a:cubicBezTo>
                      <a:pt x="233" y="79"/>
                      <a:pt x="233" y="79"/>
                      <a:pt x="233" y="79"/>
                    </a:cubicBezTo>
                    <a:cubicBezTo>
                      <a:pt x="237" y="75"/>
                      <a:pt x="237" y="75"/>
                      <a:pt x="237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44" y="72"/>
                      <a:pt x="244" y="72"/>
                      <a:pt x="244" y="72"/>
                    </a:cubicBezTo>
                    <a:cubicBezTo>
                      <a:pt x="243" y="68"/>
                      <a:pt x="243" y="68"/>
                      <a:pt x="243" y="68"/>
                    </a:cubicBezTo>
                    <a:cubicBezTo>
                      <a:pt x="246" y="64"/>
                      <a:pt x="246" y="64"/>
                      <a:pt x="246" y="64"/>
                    </a:cubicBezTo>
                    <a:cubicBezTo>
                      <a:pt x="280" y="44"/>
                      <a:pt x="280" y="44"/>
                      <a:pt x="280" y="44"/>
                    </a:cubicBezTo>
                    <a:cubicBezTo>
                      <a:pt x="285" y="41"/>
                      <a:pt x="285" y="41"/>
                      <a:pt x="285" y="41"/>
                    </a:cubicBezTo>
                    <a:cubicBezTo>
                      <a:pt x="287" y="37"/>
                      <a:pt x="287" y="37"/>
                      <a:pt x="287" y="37"/>
                    </a:cubicBezTo>
                    <a:cubicBezTo>
                      <a:pt x="291" y="31"/>
                      <a:pt x="291" y="31"/>
                      <a:pt x="291" y="31"/>
                    </a:cubicBezTo>
                    <a:cubicBezTo>
                      <a:pt x="294" y="31"/>
                      <a:pt x="294" y="31"/>
                      <a:pt x="294" y="31"/>
                    </a:cubicBezTo>
                    <a:cubicBezTo>
                      <a:pt x="297" y="35"/>
                      <a:pt x="297" y="35"/>
                      <a:pt x="297" y="35"/>
                    </a:cubicBezTo>
                    <a:cubicBezTo>
                      <a:pt x="301" y="31"/>
                      <a:pt x="301" y="31"/>
                      <a:pt x="301" y="31"/>
                    </a:cubicBezTo>
                    <a:cubicBezTo>
                      <a:pt x="306" y="25"/>
                      <a:pt x="306" y="25"/>
                      <a:pt x="306" y="25"/>
                    </a:cubicBezTo>
                    <a:cubicBezTo>
                      <a:pt x="317" y="23"/>
                      <a:pt x="317" y="23"/>
                      <a:pt x="317" y="23"/>
                    </a:cubicBezTo>
                    <a:cubicBezTo>
                      <a:pt x="318" y="19"/>
                      <a:pt x="318" y="19"/>
                      <a:pt x="318" y="19"/>
                    </a:cubicBezTo>
                    <a:cubicBezTo>
                      <a:pt x="321" y="14"/>
                      <a:pt x="321" y="14"/>
                      <a:pt x="321" y="14"/>
                    </a:cubicBezTo>
                    <a:cubicBezTo>
                      <a:pt x="325" y="12"/>
                      <a:pt x="325" y="12"/>
                      <a:pt x="325" y="12"/>
                    </a:cubicBezTo>
                    <a:cubicBezTo>
                      <a:pt x="326" y="12"/>
                      <a:pt x="326" y="12"/>
                      <a:pt x="326" y="12"/>
                    </a:cubicBezTo>
                    <a:cubicBezTo>
                      <a:pt x="326" y="0"/>
                      <a:pt x="326" y="0"/>
                      <a:pt x="326" y="0"/>
                    </a:cubicBezTo>
                    <a:lnTo>
                      <a:pt x="193" y="14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44" name="Freeform 37"/>
              <p:cNvSpPr>
                <a:spLocks/>
              </p:cNvSpPr>
              <p:nvPr/>
            </p:nvSpPr>
            <p:spPr bwMode="auto">
              <a:xfrm>
                <a:off x="7342207" y="2606662"/>
                <a:ext cx="465458" cy="205746"/>
              </a:xfrm>
              <a:custGeom>
                <a:avLst/>
                <a:gdLst>
                  <a:gd name="T0" fmla="*/ 320 w 326"/>
                  <a:gd name="T1" fmla="*/ 28 h 144"/>
                  <a:gd name="T2" fmla="*/ 315 w 326"/>
                  <a:gd name="T3" fmla="*/ 38 h 144"/>
                  <a:gd name="T4" fmla="*/ 311 w 326"/>
                  <a:gd name="T5" fmla="*/ 32 h 144"/>
                  <a:gd name="T6" fmla="*/ 300 w 326"/>
                  <a:gd name="T7" fmla="*/ 30 h 144"/>
                  <a:gd name="T8" fmla="*/ 289 w 326"/>
                  <a:gd name="T9" fmla="*/ 35 h 144"/>
                  <a:gd name="T10" fmla="*/ 285 w 326"/>
                  <a:gd name="T11" fmla="*/ 32 h 144"/>
                  <a:gd name="T12" fmla="*/ 282 w 326"/>
                  <a:gd name="T13" fmla="*/ 25 h 144"/>
                  <a:gd name="T14" fmla="*/ 281 w 326"/>
                  <a:gd name="T15" fmla="*/ 18 h 144"/>
                  <a:gd name="T16" fmla="*/ 284 w 326"/>
                  <a:gd name="T17" fmla="*/ 20 h 144"/>
                  <a:gd name="T18" fmla="*/ 290 w 326"/>
                  <a:gd name="T19" fmla="*/ 29 h 144"/>
                  <a:gd name="T20" fmla="*/ 295 w 326"/>
                  <a:gd name="T21" fmla="*/ 26 h 144"/>
                  <a:gd name="T22" fmla="*/ 305 w 326"/>
                  <a:gd name="T23" fmla="*/ 22 h 144"/>
                  <a:gd name="T24" fmla="*/ 306 w 326"/>
                  <a:gd name="T25" fmla="*/ 16 h 144"/>
                  <a:gd name="T26" fmla="*/ 303 w 326"/>
                  <a:gd name="T27" fmla="*/ 12 h 144"/>
                  <a:gd name="T28" fmla="*/ 312 w 326"/>
                  <a:gd name="T29" fmla="*/ 14 h 144"/>
                  <a:gd name="T30" fmla="*/ 308 w 326"/>
                  <a:gd name="T31" fmla="*/ 4 h 144"/>
                  <a:gd name="T32" fmla="*/ 155 w 326"/>
                  <a:gd name="T33" fmla="*/ 28 h 144"/>
                  <a:gd name="T34" fmla="*/ 93 w 326"/>
                  <a:gd name="T35" fmla="*/ 47 h 144"/>
                  <a:gd name="T36" fmla="*/ 85 w 326"/>
                  <a:gd name="T37" fmla="*/ 58 h 144"/>
                  <a:gd name="T38" fmla="*/ 65 w 326"/>
                  <a:gd name="T39" fmla="*/ 70 h 144"/>
                  <a:gd name="T40" fmla="*/ 55 w 326"/>
                  <a:gd name="T41" fmla="*/ 72 h 144"/>
                  <a:gd name="T42" fmla="*/ 14 w 326"/>
                  <a:gd name="T43" fmla="*/ 99 h 144"/>
                  <a:gd name="T44" fmla="*/ 8 w 326"/>
                  <a:gd name="T45" fmla="*/ 110 h 144"/>
                  <a:gd name="T46" fmla="*/ 1 w 326"/>
                  <a:gd name="T47" fmla="*/ 117 h 144"/>
                  <a:gd name="T48" fmla="*/ 0 w 326"/>
                  <a:gd name="T49" fmla="*/ 124 h 144"/>
                  <a:gd name="T50" fmla="*/ 83 w 326"/>
                  <a:gd name="T51" fmla="*/ 104 h 144"/>
                  <a:gd name="T52" fmla="*/ 108 w 326"/>
                  <a:gd name="T53" fmla="*/ 105 h 144"/>
                  <a:gd name="T54" fmla="*/ 123 w 326"/>
                  <a:gd name="T55" fmla="*/ 100 h 144"/>
                  <a:gd name="T56" fmla="*/ 142 w 326"/>
                  <a:gd name="T57" fmla="*/ 114 h 144"/>
                  <a:gd name="T58" fmla="*/ 243 w 326"/>
                  <a:gd name="T59" fmla="*/ 140 h 144"/>
                  <a:gd name="T60" fmla="*/ 256 w 326"/>
                  <a:gd name="T61" fmla="*/ 136 h 144"/>
                  <a:gd name="T62" fmla="*/ 263 w 326"/>
                  <a:gd name="T63" fmla="*/ 117 h 144"/>
                  <a:gd name="T64" fmla="*/ 271 w 326"/>
                  <a:gd name="T65" fmla="*/ 106 h 144"/>
                  <a:gd name="T66" fmla="*/ 270 w 326"/>
                  <a:gd name="T67" fmla="*/ 100 h 144"/>
                  <a:gd name="T68" fmla="*/ 272 w 326"/>
                  <a:gd name="T69" fmla="*/ 97 h 144"/>
                  <a:gd name="T70" fmla="*/ 278 w 326"/>
                  <a:gd name="T71" fmla="*/ 100 h 144"/>
                  <a:gd name="T72" fmla="*/ 281 w 326"/>
                  <a:gd name="T73" fmla="*/ 95 h 144"/>
                  <a:gd name="T74" fmla="*/ 285 w 326"/>
                  <a:gd name="T75" fmla="*/ 95 h 144"/>
                  <a:gd name="T76" fmla="*/ 296 w 326"/>
                  <a:gd name="T77" fmla="*/ 91 h 144"/>
                  <a:gd name="T78" fmla="*/ 301 w 326"/>
                  <a:gd name="T79" fmla="*/ 87 h 144"/>
                  <a:gd name="T80" fmla="*/ 308 w 326"/>
                  <a:gd name="T81" fmla="*/ 81 h 144"/>
                  <a:gd name="T82" fmla="*/ 308 w 326"/>
                  <a:gd name="T83" fmla="*/ 75 h 144"/>
                  <a:gd name="T84" fmla="*/ 301 w 326"/>
                  <a:gd name="T85" fmla="*/ 78 h 144"/>
                  <a:gd name="T86" fmla="*/ 291 w 326"/>
                  <a:gd name="T87" fmla="*/ 83 h 144"/>
                  <a:gd name="T88" fmla="*/ 283 w 326"/>
                  <a:gd name="T89" fmla="*/ 77 h 144"/>
                  <a:gd name="T90" fmla="*/ 288 w 326"/>
                  <a:gd name="T91" fmla="*/ 77 h 144"/>
                  <a:gd name="T92" fmla="*/ 296 w 326"/>
                  <a:gd name="T93" fmla="*/ 73 h 144"/>
                  <a:gd name="T94" fmla="*/ 297 w 326"/>
                  <a:gd name="T95" fmla="*/ 68 h 144"/>
                  <a:gd name="T96" fmla="*/ 296 w 326"/>
                  <a:gd name="T97" fmla="*/ 64 h 144"/>
                  <a:gd name="T98" fmla="*/ 280 w 326"/>
                  <a:gd name="T99" fmla="*/ 58 h 144"/>
                  <a:gd name="T100" fmla="*/ 290 w 326"/>
                  <a:gd name="T101" fmla="*/ 57 h 144"/>
                  <a:gd name="T102" fmla="*/ 294 w 326"/>
                  <a:gd name="T103" fmla="*/ 55 h 144"/>
                  <a:gd name="T104" fmla="*/ 294 w 326"/>
                  <a:gd name="T105" fmla="*/ 51 h 144"/>
                  <a:gd name="T106" fmla="*/ 300 w 326"/>
                  <a:gd name="T107" fmla="*/ 58 h 144"/>
                  <a:gd name="T108" fmla="*/ 306 w 326"/>
                  <a:gd name="T109" fmla="*/ 58 h 144"/>
                  <a:gd name="T110" fmla="*/ 317 w 326"/>
                  <a:gd name="T111" fmla="*/ 57 h 144"/>
                  <a:gd name="T112" fmla="*/ 319 w 326"/>
                  <a:gd name="T113" fmla="*/ 48 h 144"/>
                  <a:gd name="T114" fmla="*/ 322 w 326"/>
                  <a:gd name="T115" fmla="*/ 42 h 144"/>
                  <a:gd name="T116" fmla="*/ 325 w 326"/>
                  <a:gd name="T117" fmla="*/ 3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44">
                    <a:moveTo>
                      <a:pt x="324" y="34"/>
                    </a:moveTo>
                    <a:cubicBezTo>
                      <a:pt x="322" y="31"/>
                      <a:pt x="322" y="31"/>
                      <a:pt x="322" y="31"/>
                    </a:cubicBezTo>
                    <a:cubicBezTo>
                      <a:pt x="320" y="28"/>
                      <a:pt x="320" y="28"/>
                      <a:pt x="320" y="28"/>
                    </a:cubicBezTo>
                    <a:cubicBezTo>
                      <a:pt x="317" y="28"/>
                      <a:pt x="317" y="28"/>
                      <a:pt x="317" y="28"/>
                    </a:cubicBezTo>
                    <a:cubicBezTo>
                      <a:pt x="316" y="29"/>
                      <a:pt x="316" y="29"/>
                      <a:pt x="316" y="29"/>
                    </a:cubicBezTo>
                    <a:cubicBezTo>
                      <a:pt x="315" y="38"/>
                      <a:pt x="315" y="38"/>
                      <a:pt x="315" y="38"/>
                    </a:cubicBezTo>
                    <a:cubicBezTo>
                      <a:pt x="315" y="40"/>
                      <a:pt x="315" y="40"/>
                      <a:pt x="315" y="40"/>
                    </a:cubicBezTo>
                    <a:cubicBezTo>
                      <a:pt x="312" y="38"/>
                      <a:pt x="312" y="38"/>
                      <a:pt x="312" y="38"/>
                    </a:cubicBezTo>
                    <a:cubicBezTo>
                      <a:pt x="311" y="32"/>
                      <a:pt x="311" y="32"/>
                      <a:pt x="311" y="32"/>
                    </a:cubicBezTo>
                    <a:cubicBezTo>
                      <a:pt x="309" y="28"/>
                      <a:pt x="309" y="28"/>
                      <a:pt x="309" y="28"/>
                    </a:cubicBezTo>
                    <a:cubicBezTo>
                      <a:pt x="306" y="27"/>
                      <a:pt x="306" y="27"/>
                      <a:pt x="306" y="27"/>
                    </a:cubicBezTo>
                    <a:cubicBezTo>
                      <a:pt x="300" y="30"/>
                      <a:pt x="300" y="30"/>
                      <a:pt x="300" y="30"/>
                    </a:cubicBezTo>
                    <a:cubicBezTo>
                      <a:pt x="298" y="30"/>
                      <a:pt x="298" y="30"/>
                      <a:pt x="298" y="30"/>
                    </a:cubicBezTo>
                    <a:cubicBezTo>
                      <a:pt x="292" y="32"/>
                      <a:pt x="292" y="32"/>
                      <a:pt x="292" y="32"/>
                    </a:cubicBezTo>
                    <a:cubicBezTo>
                      <a:pt x="289" y="35"/>
                      <a:pt x="289" y="35"/>
                      <a:pt x="289" y="35"/>
                    </a:cubicBezTo>
                    <a:cubicBezTo>
                      <a:pt x="286" y="39"/>
                      <a:pt x="286" y="39"/>
                      <a:pt x="286" y="39"/>
                    </a:cubicBezTo>
                    <a:cubicBezTo>
                      <a:pt x="285" y="37"/>
                      <a:pt x="285" y="37"/>
                      <a:pt x="285" y="37"/>
                    </a:cubicBezTo>
                    <a:cubicBezTo>
                      <a:pt x="285" y="32"/>
                      <a:pt x="285" y="32"/>
                      <a:pt x="285" y="32"/>
                    </a:cubicBezTo>
                    <a:cubicBezTo>
                      <a:pt x="285" y="30"/>
                      <a:pt x="285" y="30"/>
                      <a:pt x="285" y="30"/>
                    </a:cubicBezTo>
                    <a:cubicBezTo>
                      <a:pt x="283" y="27"/>
                      <a:pt x="283" y="27"/>
                      <a:pt x="283" y="27"/>
                    </a:cubicBezTo>
                    <a:cubicBezTo>
                      <a:pt x="282" y="25"/>
                      <a:pt x="282" y="25"/>
                      <a:pt x="282" y="25"/>
                    </a:cubicBezTo>
                    <a:cubicBezTo>
                      <a:pt x="281" y="23"/>
                      <a:pt x="281" y="23"/>
                      <a:pt x="281" y="23"/>
                    </a:cubicBezTo>
                    <a:cubicBezTo>
                      <a:pt x="281" y="20"/>
                      <a:pt x="281" y="20"/>
                      <a:pt x="281" y="20"/>
                    </a:cubicBezTo>
                    <a:cubicBezTo>
                      <a:pt x="281" y="18"/>
                      <a:pt x="281" y="18"/>
                      <a:pt x="281" y="18"/>
                    </a:cubicBezTo>
                    <a:cubicBezTo>
                      <a:pt x="283" y="16"/>
                      <a:pt x="283" y="16"/>
                      <a:pt x="283" y="16"/>
                    </a:cubicBezTo>
                    <a:cubicBezTo>
                      <a:pt x="283" y="16"/>
                      <a:pt x="283" y="16"/>
                      <a:pt x="283" y="16"/>
                    </a:cubicBezTo>
                    <a:cubicBezTo>
                      <a:pt x="284" y="20"/>
                      <a:pt x="284" y="20"/>
                      <a:pt x="284" y="20"/>
                    </a:cubicBezTo>
                    <a:cubicBezTo>
                      <a:pt x="285" y="26"/>
                      <a:pt x="285" y="26"/>
                      <a:pt x="285" y="26"/>
                    </a:cubicBezTo>
                    <a:cubicBezTo>
                      <a:pt x="287" y="31"/>
                      <a:pt x="287" y="31"/>
                      <a:pt x="287" y="31"/>
                    </a:cubicBezTo>
                    <a:cubicBezTo>
                      <a:pt x="290" y="29"/>
                      <a:pt x="290" y="29"/>
                      <a:pt x="290" y="29"/>
                    </a:cubicBezTo>
                    <a:cubicBezTo>
                      <a:pt x="291" y="28"/>
                      <a:pt x="291" y="28"/>
                      <a:pt x="291" y="28"/>
                    </a:cubicBezTo>
                    <a:cubicBezTo>
                      <a:pt x="294" y="26"/>
                      <a:pt x="294" y="26"/>
                      <a:pt x="294" y="26"/>
                    </a:cubicBezTo>
                    <a:cubicBezTo>
                      <a:pt x="295" y="26"/>
                      <a:pt x="295" y="26"/>
                      <a:pt x="295" y="26"/>
                    </a:cubicBezTo>
                    <a:cubicBezTo>
                      <a:pt x="299" y="24"/>
                      <a:pt x="299" y="24"/>
                      <a:pt x="299" y="24"/>
                    </a:cubicBezTo>
                    <a:cubicBezTo>
                      <a:pt x="300" y="22"/>
                      <a:pt x="300" y="22"/>
                      <a:pt x="300" y="22"/>
                    </a:cubicBezTo>
                    <a:cubicBezTo>
                      <a:pt x="305" y="22"/>
                      <a:pt x="305" y="22"/>
                      <a:pt x="305" y="22"/>
                    </a:cubicBezTo>
                    <a:cubicBezTo>
                      <a:pt x="306" y="19"/>
                      <a:pt x="306" y="19"/>
                      <a:pt x="306" y="19"/>
                    </a:cubicBezTo>
                    <a:cubicBezTo>
                      <a:pt x="307" y="18"/>
                      <a:pt x="307" y="18"/>
                      <a:pt x="307" y="18"/>
                    </a:cubicBezTo>
                    <a:cubicBezTo>
                      <a:pt x="307" y="18"/>
                      <a:pt x="306" y="17"/>
                      <a:pt x="306" y="16"/>
                    </a:cubicBezTo>
                    <a:cubicBezTo>
                      <a:pt x="305" y="16"/>
                      <a:pt x="305" y="16"/>
                      <a:pt x="305" y="16"/>
                    </a:cubicBezTo>
                    <a:cubicBezTo>
                      <a:pt x="303" y="13"/>
                      <a:pt x="303" y="13"/>
                      <a:pt x="303" y="13"/>
                    </a:cubicBezTo>
                    <a:cubicBezTo>
                      <a:pt x="303" y="12"/>
                      <a:pt x="303" y="12"/>
                      <a:pt x="303" y="12"/>
                    </a:cubicBezTo>
                    <a:cubicBezTo>
                      <a:pt x="304" y="12"/>
                      <a:pt x="304" y="12"/>
                      <a:pt x="304" y="12"/>
                    </a:cubicBezTo>
                    <a:cubicBezTo>
                      <a:pt x="309" y="14"/>
                      <a:pt x="309" y="14"/>
                      <a:pt x="309" y="14"/>
                    </a:cubicBezTo>
                    <a:cubicBezTo>
                      <a:pt x="312" y="14"/>
                      <a:pt x="312" y="14"/>
                      <a:pt x="312" y="14"/>
                    </a:cubicBezTo>
                    <a:cubicBezTo>
                      <a:pt x="312" y="11"/>
                      <a:pt x="312" y="11"/>
                      <a:pt x="312" y="11"/>
                    </a:cubicBezTo>
                    <a:cubicBezTo>
                      <a:pt x="309" y="7"/>
                      <a:pt x="309" y="7"/>
                      <a:pt x="309" y="7"/>
                    </a:cubicBezTo>
                    <a:cubicBezTo>
                      <a:pt x="308" y="4"/>
                      <a:pt x="308" y="4"/>
                      <a:pt x="308" y="4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218" y="18"/>
                      <a:pt x="218" y="18"/>
                      <a:pt x="218" y="18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14" y="99"/>
                      <a:pt x="14" y="99"/>
                      <a:pt x="14" y="9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5" y="110"/>
                      <a:pt x="5" y="110"/>
                      <a:pt x="5" y="110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90" y="104"/>
                      <a:pt x="90" y="104"/>
                      <a:pt x="90" y="104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8" y="105"/>
                      <a:pt x="108" y="105"/>
                      <a:pt x="108" y="105"/>
                    </a:cubicBezTo>
                    <a:cubicBezTo>
                      <a:pt x="111" y="104"/>
                      <a:pt x="111" y="104"/>
                      <a:pt x="111" y="104"/>
                    </a:cubicBez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32" y="101"/>
                      <a:pt x="132" y="101"/>
                      <a:pt x="132" y="101"/>
                    </a:cubicBezTo>
                    <a:cubicBezTo>
                      <a:pt x="138" y="104"/>
                      <a:pt x="138" y="104"/>
                      <a:pt x="138" y="104"/>
                    </a:cubicBez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82" y="106"/>
                      <a:pt x="182" y="106"/>
                      <a:pt x="182" y="106"/>
                    </a:cubicBezTo>
                    <a:cubicBezTo>
                      <a:pt x="234" y="144"/>
                      <a:pt x="234" y="144"/>
                      <a:pt x="234" y="144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5" y="140"/>
                      <a:pt x="245" y="140"/>
                      <a:pt x="245" y="140"/>
                    </a:cubicBezTo>
                    <a:cubicBezTo>
                      <a:pt x="254" y="139"/>
                      <a:pt x="254" y="139"/>
                      <a:pt x="254" y="139"/>
                    </a:cubicBezTo>
                    <a:cubicBezTo>
                      <a:pt x="256" y="136"/>
                      <a:pt x="256" y="136"/>
                      <a:pt x="256" y="136"/>
                    </a:cubicBezTo>
                    <a:cubicBezTo>
                      <a:pt x="259" y="133"/>
                      <a:pt x="259" y="133"/>
                      <a:pt x="259" y="133"/>
                    </a:cubicBez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63" y="117"/>
                      <a:pt x="263" y="117"/>
                      <a:pt x="263" y="117"/>
                    </a:cubicBezTo>
                    <a:cubicBezTo>
                      <a:pt x="267" y="111"/>
                      <a:pt x="267" y="111"/>
                      <a:pt x="267" y="111"/>
                    </a:cubicBezTo>
                    <a:cubicBezTo>
                      <a:pt x="271" y="108"/>
                      <a:pt x="271" y="108"/>
                      <a:pt x="271" y="108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70" y="100"/>
                      <a:pt x="270" y="100"/>
                      <a:pt x="270" y="100"/>
                    </a:cubicBezTo>
                    <a:cubicBezTo>
                      <a:pt x="270" y="98"/>
                      <a:pt x="270" y="98"/>
                      <a:pt x="270" y="98"/>
                    </a:cubicBezTo>
                    <a:cubicBezTo>
                      <a:pt x="271" y="97"/>
                      <a:pt x="271" y="97"/>
                      <a:pt x="271" y="97"/>
                    </a:cubicBezTo>
                    <a:cubicBezTo>
                      <a:pt x="272" y="97"/>
                      <a:pt x="272" y="97"/>
                      <a:pt x="272" y="97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4" y="102"/>
                      <a:pt x="274" y="102"/>
                      <a:pt x="274" y="102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281" y="99"/>
                      <a:pt x="281" y="99"/>
                      <a:pt x="281" y="99"/>
                    </a:cubicBezTo>
                    <a:cubicBezTo>
                      <a:pt x="281" y="97"/>
                      <a:pt x="281" y="97"/>
                      <a:pt x="281" y="97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3" y="94"/>
                      <a:pt x="283" y="94"/>
                      <a:pt x="283" y="94"/>
                    </a:cubicBezTo>
                    <a:cubicBezTo>
                      <a:pt x="283" y="93"/>
                      <a:pt x="283" y="93"/>
                      <a:pt x="283" y="93"/>
                    </a:cubicBezTo>
                    <a:cubicBezTo>
                      <a:pt x="285" y="95"/>
                      <a:pt x="285" y="95"/>
                      <a:pt x="285" y="95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94" y="91"/>
                      <a:pt x="294" y="91"/>
                      <a:pt x="294" y="91"/>
                    </a:cubicBezTo>
                    <a:cubicBezTo>
                      <a:pt x="296" y="91"/>
                      <a:pt x="296" y="91"/>
                      <a:pt x="296" y="91"/>
                    </a:cubicBezTo>
                    <a:cubicBezTo>
                      <a:pt x="299" y="89"/>
                      <a:pt x="299" y="89"/>
                      <a:pt x="299" y="89"/>
                    </a:cubicBezTo>
                    <a:cubicBezTo>
                      <a:pt x="301" y="88"/>
                      <a:pt x="301" y="88"/>
                      <a:pt x="301" y="88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5" y="90"/>
                      <a:pt x="305" y="90"/>
                      <a:pt x="305" y="90"/>
                    </a:cubicBezTo>
                    <a:cubicBezTo>
                      <a:pt x="307" y="86"/>
                      <a:pt x="307" y="86"/>
                      <a:pt x="307" y="86"/>
                    </a:cubicBezTo>
                    <a:cubicBezTo>
                      <a:pt x="308" y="81"/>
                      <a:pt x="308" y="81"/>
                      <a:pt x="308" y="81"/>
                    </a:cubicBezTo>
                    <a:cubicBezTo>
                      <a:pt x="309" y="79"/>
                      <a:pt x="309" y="79"/>
                      <a:pt x="309" y="79"/>
                    </a:cubicBezTo>
                    <a:cubicBezTo>
                      <a:pt x="310" y="77"/>
                      <a:pt x="310" y="77"/>
                      <a:pt x="310" y="77"/>
                    </a:cubicBezTo>
                    <a:cubicBezTo>
                      <a:pt x="310" y="77"/>
                      <a:pt x="309" y="74"/>
                      <a:pt x="308" y="75"/>
                    </a:cubicBezTo>
                    <a:cubicBezTo>
                      <a:pt x="307" y="75"/>
                      <a:pt x="304" y="76"/>
                      <a:pt x="304" y="76"/>
                    </a:cubicBezTo>
                    <a:cubicBezTo>
                      <a:pt x="303" y="78"/>
                      <a:pt x="303" y="78"/>
                      <a:pt x="303" y="78"/>
                    </a:cubicBezTo>
                    <a:cubicBezTo>
                      <a:pt x="301" y="78"/>
                      <a:pt x="301" y="78"/>
                      <a:pt x="301" y="78"/>
                    </a:cubicBezTo>
                    <a:cubicBezTo>
                      <a:pt x="299" y="80"/>
                      <a:pt x="299" y="80"/>
                      <a:pt x="299" y="80"/>
                    </a:cubicBezTo>
                    <a:cubicBezTo>
                      <a:pt x="294" y="83"/>
                      <a:pt x="294" y="83"/>
                      <a:pt x="294" y="83"/>
                    </a:cubicBezTo>
                    <a:cubicBezTo>
                      <a:pt x="291" y="83"/>
                      <a:pt x="291" y="83"/>
                      <a:pt x="291" y="83"/>
                    </a:cubicBezTo>
                    <a:cubicBezTo>
                      <a:pt x="283" y="81"/>
                      <a:pt x="283" y="81"/>
                      <a:pt x="283" y="81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7"/>
                      <a:pt x="283" y="77"/>
                      <a:pt x="283" y="77"/>
                    </a:cubicBezTo>
                    <a:cubicBezTo>
                      <a:pt x="284" y="76"/>
                      <a:pt x="284" y="76"/>
                      <a:pt x="284" y="76"/>
                    </a:cubicBezTo>
                    <a:cubicBezTo>
                      <a:pt x="286" y="76"/>
                      <a:pt x="286" y="76"/>
                      <a:pt x="286" y="76"/>
                    </a:cubicBezTo>
                    <a:cubicBezTo>
                      <a:pt x="288" y="77"/>
                      <a:pt x="288" y="77"/>
                      <a:pt x="288" y="77"/>
                    </a:cubicBezTo>
                    <a:cubicBezTo>
                      <a:pt x="293" y="77"/>
                      <a:pt x="293" y="77"/>
                      <a:pt x="293" y="77"/>
                    </a:cubicBezTo>
                    <a:cubicBezTo>
                      <a:pt x="296" y="75"/>
                      <a:pt x="296" y="75"/>
                      <a:pt x="296" y="75"/>
                    </a:cubicBezTo>
                    <a:cubicBezTo>
                      <a:pt x="296" y="73"/>
                      <a:pt x="296" y="73"/>
                      <a:pt x="296" y="73"/>
                    </a:cubicBezTo>
                    <a:cubicBezTo>
                      <a:pt x="295" y="71"/>
                      <a:pt x="295" y="71"/>
                      <a:pt x="295" y="71"/>
                    </a:cubicBezTo>
                    <a:cubicBezTo>
                      <a:pt x="296" y="68"/>
                      <a:pt x="296" y="68"/>
                      <a:pt x="296" y="68"/>
                    </a:cubicBezTo>
                    <a:cubicBezTo>
                      <a:pt x="297" y="68"/>
                      <a:pt x="297" y="68"/>
                      <a:pt x="297" y="68"/>
                    </a:cubicBezTo>
                    <a:cubicBezTo>
                      <a:pt x="299" y="66"/>
                      <a:pt x="299" y="66"/>
                      <a:pt x="299" y="66"/>
                    </a:cubicBezTo>
                    <a:cubicBezTo>
                      <a:pt x="299" y="64"/>
                      <a:pt x="299" y="64"/>
                      <a:pt x="299" y="64"/>
                    </a:cubicBezTo>
                    <a:cubicBezTo>
                      <a:pt x="296" y="64"/>
                      <a:pt x="296" y="64"/>
                      <a:pt x="296" y="64"/>
                    </a:cubicBezTo>
                    <a:cubicBezTo>
                      <a:pt x="290" y="61"/>
                      <a:pt x="290" y="61"/>
                      <a:pt x="290" y="61"/>
                    </a:cubicBezTo>
                    <a:cubicBezTo>
                      <a:pt x="283" y="60"/>
                      <a:pt x="283" y="60"/>
                      <a:pt x="283" y="60"/>
                    </a:cubicBezTo>
                    <a:cubicBezTo>
                      <a:pt x="280" y="58"/>
                      <a:pt x="280" y="58"/>
                      <a:pt x="280" y="58"/>
                    </a:cubicBezTo>
                    <a:cubicBezTo>
                      <a:pt x="280" y="57"/>
                      <a:pt x="280" y="57"/>
                      <a:pt x="280" y="57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4" y="59"/>
                      <a:pt x="294" y="59"/>
                      <a:pt x="294" y="59"/>
                    </a:cubicBezTo>
                    <a:cubicBezTo>
                      <a:pt x="295" y="57"/>
                      <a:pt x="295" y="57"/>
                      <a:pt x="295" y="57"/>
                    </a:cubicBezTo>
                    <a:cubicBezTo>
                      <a:pt x="294" y="55"/>
                      <a:pt x="294" y="55"/>
                      <a:pt x="294" y="55"/>
                    </a:cubicBezTo>
                    <a:cubicBezTo>
                      <a:pt x="293" y="54"/>
                      <a:pt x="293" y="54"/>
                      <a:pt x="293" y="54"/>
                    </a:cubicBezTo>
                    <a:cubicBezTo>
                      <a:pt x="292" y="52"/>
                      <a:pt x="292" y="52"/>
                      <a:pt x="292" y="52"/>
                    </a:cubicBezTo>
                    <a:cubicBezTo>
                      <a:pt x="294" y="51"/>
                      <a:pt x="294" y="51"/>
                      <a:pt x="294" y="51"/>
                    </a:cubicBezTo>
                    <a:cubicBezTo>
                      <a:pt x="297" y="51"/>
                      <a:pt x="297" y="51"/>
                      <a:pt x="297" y="51"/>
                    </a:cubicBezTo>
                    <a:cubicBezTo>
                      <a:pt x="298" y="56"/>
                      <a:pt x="298" y="56"/>
                      <a:pt x="298" y="56"/>
                    </a:cubicBezTo>
                    <a:cubicBezTo>
                      <a:pt x="300" y="58"/>
                      <a:pt x="300" y="58"/>
                      <a:pt x="300" y="58"/>
                    </a:cubicBezTo>
                    <a:cubicBezTo>
                      <a:pt x="303" y="58"/>
                      <a:pt x="303" y="58"/>
                      <a:pt x="303" y="58"/>
                    </a:cubicBezTo>
                    <a:cubicBezTo>
                      <a:pt x="304" y="57"/>
                      <a:pt x="304" y="57"/>
                      <a:pt x="304" y="57"/>
                    </a:cubicBezTo>
                    <a:cubicBezTo>
                      <a:pt x="306" y="58"/>
                      <a:pt x="306" y="58"/>
                      <a:pt x="306" y="58"/>
                    </a:cubicBezTo>
                    <a:cubicBezTo>
                      <a:pt x="310" y="58"/>
                      <a:pt x="310" y="58"/>
                      <a:pt x="310" y="58"/>
                    </a:cubicBezTo>
                    <a:cubicBezTo>
                      <a:pt x="316" y="58"/>
                      <a:pt x="316" y="58"/>
                      <a:pt x="316" y="58"/>
                    </a:cubicBezTo>
                    <a:cubicBezTo>
                      <a:pt x="317" y="57"/>
                      <a:pt x="317" y="57"/>
                      <a:pt x="317" y="57"/>
                    </a:cubicBezTo>
                    <a:cubicBezTo>
                      <a:pt x="317" y="53"/>
                      <a:pt x="317" y="53"/>
                      <a:pt x="317" y="53"/>
                    </a:cubicBezTo>
                    <a:cubicBezTo>
                      <a:pt x="318" y="51"/>
                      <a:pt x="318" y="51"/>
                      <a:pt x="318" y="51"/>
                    </a:cubicBezTo>
                    <a:cubicBezTo>
                      <a:pt x="319" y="48"/>
                      <a:pt x="319" y="48"/>
                      <a:pt x="319" y="48"/>
                    </a:cubicBezTo>
                    <a:cubicBezTo>
                      <a:pt x="319" y="46"/>
                      <a:pt x="319" y="46"/>
                      <a:pt x="319" y="46"/>
                    </a:cubicBezTo>
                    <a:cubicBezTo>
                      <a:pt x="320" y="42"/>
                      <a:pt x="320" y="42"/>
                      <a:pt x="320" y="42"/>
                    </a:cubicBezTo>
                    <a:cubicBezTo>
                      <a:pt x="322" y="42"/>
                      <a:pt x="322" y="42"/>
                      <a:pt x="322" y="42"/>
                    </a:cubicBezTo>
                    <a:cubicBezTo>
                      <a:pt x="323" y="44"/>
                      <a:pt x="323" y="44"/>
                      <a:pt x="323" y="44"/>
                    </a:cubicBezTo>
                    <a:cubicBezTo>
                      <a:pt x="325" y="42"/>
                      <a:pt x="325" y="42"/>
                      <a:pt x="325" y="42"/>
                    </a:cubicBezTo>
                    <a:cubicBezTo>
                      <a:pt x="325" y="39"/>
                      <a:pt x="325" y="39"/>
                      <a:pt x="325" y="39"/>
                    </a:cubicBezTo>
                    <a:cubicBezTo>
                      <a:pt x="326" y="37"/>
                      <a:pt x="326" y="37"/>
                      <a:pt x="326" y="37"/>
                    </a:cubicBezTo>
                    <a:lnTo>
                      <a:pt x="324" y="34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45" name="Freeform 38"/>
              <p:cNvSpPr>
                <a:spLocks/>
              </p:cNvSpPr>
              <p:nvPr/>
            </p:nvSpPr>
            <p:spPr bwMode="auto">
              <a:xfrm>
                <a:off x="7274749" y="2775307"/>
                <a:ext cx="286695" cy="308620"/>
              </a:xfrm>
              <a:custGeom>
                <a:avLst/>
                <a:gdLst>
                  <a:gd name="T0" fmla="*/ 196 w 201"/>
                  <a:gd name="T1" fmla="*/ 127 h 216"/>
                  <a:gd name="T2" fmla="*/ 195 w 201"/>
                  <a:gd name="T3" fmla="*/ 120 h 216"/>
                  <a:gd name="T4" fmla="*/ 191 w 201"/>
                  <a:gd name="T5" fmla="*/ 115 h 216"/>
                  <a:gd name="T6" fmla="*/ 190 w 201"/>
                  <a:gd name="T7" fmla="*/ 110 h 216"/>
                  <a:gd name="T8" fmla="*/ 187 w 201"/>
                  <a:gd name="T9" fmla="*/ 107 h 216"/>
                  <a:gd name="T10" fmla="*/ 183 w 201"/>
                  <a:gd name="T11" fmla="*/ 106 h 216"/>
                  <a:gd name="T12" fmla="*/ 181 w 201"/>
                  <a:gd name="T13" fmla="*/ 101 h 216"/>
                  <a:gd name="T14" fmla="*/ 179 w 201"/>
                  <a:gd name="T15" fmla="*/ 96 h 216"/>
                  <a:gd name="T16" fmla="*/ 174 w 201"/>
                  <a:gd name="T17" fmla="*/ 89 h 216"/>
                  <a:gd name="T18" fmla="*/ 168 w 201"/>
                  <a:gd name="T19" fmla="*/ 84 h 216"/>
                  <a:gd name="T20" fmla="*/ 158 w 201"/>
                  <a:gd name="T21" fmla="*/ 78 h 216"/>
                  <a:gd name="T22" fmla="*/ 147 w 201"/>
                  <a:gd name="T23" fmla="*/ 63 h 216"/>
                  <a:gd name="T24" fmla="*/ 126 w 201"/>
                  <a:gd name="T25" fmla="*/ 46 h 216"/>
                  <a:gd name="T26" fmla="*/ 116 w 201"/>
                  <a:gd name="T27" fmla="*/ 35 h 216"/>
                  <a:gd name="T28" fmla="*/ 111 w 201"/>
                  <a:gd name="T29" fmla="*/ 27 h 216"/>
                  <a:gd name="T30" fmla="*/ 96 w 201"/>
                  <a:gd name="T31" fmla="*/ 19 h 216"/>
                  <a:gd name="T32" fmla="*/ 92 w 201"/>
                  <a:gd name="T33" fmla="*/ 14 h 216"/>
                  <a:gd name="T34" fmla="*/ 97 w 201"/>
                  <a:gd name="T35" fmla="*/ 8 h 216"/>
                  <a:gd name="T36" fmla="*/ 103 w 201"/>
                  <a:gd name="T37" fmla="*/ 4 h 216"/>
                  <a:gd name="T38" fmla="*/ 104 w 201"/>
                  <a:gd name="T39" fmla="*/ 0 h 216"/>
                  <a:gd name="T40" fmla="*/ 48 w 201"/>
                  <a:gd name="T41" fmla="*/ 6 h 216"/>
                  <a:gd name="T42" fmla="*/ 0 w 201"/>
                  <a:gd name="T43" fmla="*/ 10 h 216"/>
                  <a:gd name="T44" fmla="*/ 11 w 201"/>
                  <a:gd name="T45" fmla="*/ 58 h 216"/>
                  <a:gd name="T46" fmla="*/ 25 w 201"/>
                  <a:gd name="T47" fmla="*/ 107 h 216"/>
                  <a:gd name="T48" fmla="*/ 38 w 201"/>
                  <a:gd name="T49" fmla="*/ 128 h 216"/>
                  <a:gd name="T50" fmla="*/ 39 w 201"/>
                  <a:gd name="T51" fmla="*/ 137 h 216"/>
                  <a:gd name="T52" fmla="*/ 40 w 201"/>
                  <a:gd name="T53" fmla="*/ 144 h 216"/>
                  <a:gd name="T54" fmla="*/ 39 w 201"/>
                  <a:gd name="T55" fmla="*/ 150 h 216"/>
                  <a:gd name="T56" fmla="*/ 35 w 201"/>
                  <a:gd name="T57" fmla="*/ 157 h 216"/>
                  <a:gd name="T58" fmla="*/ 37 w 201"/>
                  <a:gd name="T59" fmla="*/ 172 h 216"/>
                  <a:gd name="T60" fmla="*/ 40 w 201"/>
                  <a:gd name="T61" fmla="*/ 182 h 216"/>
                  <a:gd name="T62" fmla="*/ 37 w 201"/>
                  <a:gd name="T63" fmla="*/ 186 h 216"/>
                  <a:gd name="T64" fmla="*/ 41 w 201"/>
                  <a:gd name="T65" fmla="*/ 193 h 216"/>
                  <a:gd name="T66" fmla="*/ 46 w 201"/>
                  <a:gd name="T67" fmla="*/ 201 h 216"/>
                  <a:gd name="T68" fmla="*/ 160 w 201"/>
                  <a:gd name="T69" fmla="*/ 207 h 216"/>
                  <a:gd name="T70" fmla="*/ 169 w 201"/>
                  <a:gd name="T71" fmla="*/ 216 h 216"/>
                  <a:gd name="T72" fmla="*/ 166 w 201"/>
                  <a:gd name="T73" fmla="*/ 193 h 216"/>
                  <a:gd name="T74" fmla="*/ 183 w 201"/>
                  <a:gd name="T75" fmla="*/ 196 h 216"/>
                  <a:gd name="T76" fmla="*/ 185 w 201"/>
                  <a:gd name="T77" fmla="*/ 189 h 216"/>
                  <a:gd name="T78" fmla="*/ 182 w 201"/>
                  <a:gd name="T79" fmla="*/ 187 h 216"/>
                  <a:gd name="T80" fmla="*/ 180 w 201"/>
                  <a:gd name="T81" fmla="*/ 183 h 216"/>
                  <a:gd name="T82" fmla="*/ 185 w 201"/>
                  <a:gd name="T83" fmla="*/ 183 h 216"/>
                  <a:gd name="T84" fmla="*/ 183 w 201"/>
                  <a:gd name="T85" fmla="*/ 177 h 216"/>
                  <a:gd name="T86" fmla="*/ 188 w 201"/>
                  <a:gd name="T87" fmla="*/ 174 h 216"/>
                  <a:gd name="T88" fmla="*/ 187 w 201"/>
                  <a:gd name="T89" fmla="*/ 168 h 216"/>
                  <a:gd name="T90" fmla="*/ 188 w 201"/>
                  <a:gd name="T91" fmla="*/ 165 h 216"/>
                  <a:gd name="T92" fmla="*/ 189 w 201"/>
                  <a:gd name="T93" fmla="*/ 161 h 216"/>
                  <a:gd name="T94" fmla="*/ 189 w 201"/>
                  <a:gd name="T95" fmla="*/ 151 h 216"/>
                  <a:gd name="T96" fmla="*/ 194 w 201"/>
                  <a:gd name="T97" fmla="*/ 152 h 216"/>
                  <a:gd name="T98" fmla="*/ 193 w 201"/>
                  <a:gd name="T99" fmla="*/ 149 h 216"/>
                  <a:gd name="T100" fmla="*/ 189 w 201"/>
                  <a:gd name="T101" fmla="*/ 144 h 216"/>
                  <a:gd name="T102" fmla="*/ 196 w 201"/>
                  <a:gd name="T103" fmla="*/ 144 h 216"/>
                  <a:gd name="T104" fmla="*/ 193 w 201"/>
                  <a:gd name="T105" fmla="*/ 141 h 216"/>
                  <a:gd name="T106" fmla="*/ 192 w 201"/>
                  <a:gd name="T107" fmla="*/ 137 h 216"/>
                  <a:gd name="T108" fmla="*/ 197 w 201"/>
                  <a:gd name="T109" fmla="*/ 138 h 216"/>
                  <a:gd name="T110" fmla="*/ 199 w 201"/>
                  <a:gd name="T111" fmla="*/ 134 h 216"/>
                  <a:gd name="T112" fmla="*/ 201 w 201"/>
                  <a:gd name="T113" fmla="*/ 130 h 216"/>
                  <a:gd name="T114" fmla="*/ 198 w 201"/>
                  <a:gd name="T115" fmla="*/ 12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1" h="216">
                    <a:moveTo>
                      <a:pt x="198" y="128"/>
                    </a:moveTo>
                    <a:cubicBezTo>
                      <a:pt x="196" y="127"/>
                      <a:pt x="196" y="127"/>
                      <a:pt x="196" y="127"/>
                    </a:cubicBezTo>
                    <a:cubicBezTo>
                      <a:pt x="195" y="124"/>
                      <a:pt x="195" y="124"/>
                      <a:pt x="195" y="124"/>
                    </a:cubicBezTo>
                    <a:cubicBezTo>
                      <a:pt x="195" y="120"/>
                      <a:pt x="195" y="120"/>
                      <a:pt x="195" y="120"/>
                    </a:cubicBezTo>
                    <a:cubicBezTo>
                      <a:pt x="195" y="119"/>
                      <a:pt x="195" y="119"/>
                      <a:pt x="195" y="119"/>
                    </a:cubicBezTo>
                    <a:cubicBezTo>
                      <a:pt x="191" y="115"/>
                      <a:pt x="191" y="115"/>
                      <a:pt x="191" y="115"/>
                    </a:cubicBezTo>
                    <a:cubicBezTo>
                      <a:pt x="190" y="112"/>
                      <a:pt x="190" y="112"/>
                      <a:pt x="190" y="112"/>
                    </a:cubicBezTo>
                    <a:cubicBezTo>
                      <a:pt x="190" y="110"/>
                      <a:pt x="190" y="110"/>
                      <a:pt x="190" y="110"/>
                    </a:cubicBezTo>
                    <a:cubicBezTo>
                      <a:pt x="190" y="109"/>
                      <a:pt x="190" y="109"/>
                      <a:pt x="190" y="109"/>
                    </a:cubicBezTo>
                    <a:cubicBezTo>
                      <a:pt x="187" y="107"/>
                      <a:pt x="187" y="107"/>
                      <a:pt x="187" y="107"/>
                    </a:cubicBezTo>
                    <a:cubicBezTo>
                      <a:pt x="184" y="106"/>
                      <a:pt x="184" y="106"/>
                      <a:pt x="184" y="106"/>
                    </a:cubicBezTo>
                    <a:cubicBezTo>
                      <a:pt x="183" y="106"/>
                      <a:pt x="183" y="106"/>
                      <a:pt x="183" y="106"/>
                    </a:cubicBezTo>
                    <a:cubicBezTo>
                      <a:pt x="182" y="104"/>
                      <a:pt x="182" y="104"/>
                      <a:pt x="182" y="104"/>
                    </a:cubicBezTo>
                    <a:cubicBezTo>
                      <a:pt x="181" y="101"/>
                      <a:pt x="181" y="101"/>
                      <a:pt x="181" y="101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176" y="91"/>
                      <a:pt x="176" y="91"/>
                      <a:pt x="176" y="91"/>
                    </a:cubicBezTo>
                    <a:cubicBezTo>
                      <a:pt x="174" y="89"/>
                      <a:pt x="174" y="89"/>
                      <a:pt x="174" y="89"/>
                    </a:cubicBezTo>
                    <a:cubicBezTo>
                      <a:pt x="171" y="87"/>
                      <a:pt x="171" y="87"/>
                      <a:pt x="171" y="87"/>
                    </a:cubicBezTo>
                    <a:cubicBezTo>
                      <a:pt x="168" y="84"/>
                      <a:pt x="168" y="84"/>
                      <a:pt x="168" y="84"/>
                    </a:cubicBezTo>
                    <a:cubicBezTo>
                      <a:pt x="165" y="81"/>
                      <a:pt x="165" y="81"/>
                      <a:pt x="165" y="81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47" y="63"/>
                      <a:pt x="147" y="63"/>
                      <a:pt x="147" y="63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16" y="35"/>
                      <a:pt x="116" y="35"/>
                      <a:pt x="116" y="35"/>
                    </a:cubicBezTo>
                    <a:cubicBezTo>
                      <a:pt x="114" y="31"/>
                      <a:pt x="114" y="31"/>
                      <a:pt x="114" y="31"/>
                    </a:cubicBezTo>
                    <a:cubicBezTo>
                      <a:pt x="111" y="27"/>
                      <a:pt x="111" y="27"/>
                      <a:pt x="111" y="27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5" y="107"/>
                      <a:pt x="25" y="107"/>
                      <a:pt x="25" y="107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8" y="128"/>
                      <a:pt x="38" y="128"/>
                      <a:pt x="38" y="128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9" y="137"/>
                      <a:pt x="39" y="137"/>
                      <a:pt x="39" y="137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0" y="144"/>
                      <a:pt x="40" y="144"/>
                      <a:pt x="40" y="144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9" y="150"/>
                      <a:pt x="39" y="150"/>
                      <a:pt x="39" y="150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63"/>
                      <a:pt x="35" y="163"/>
                      <a:pt x="35" y="163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40" y="182"/>
                      <a:pt x="40" y="182"/>
                      <a:pt x="40" y="182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7" y="186"/>
                      <a:pt x="37" y="186"/>
                      <a:pt x="37" y="186"/>
                    </a:cubicBezTo>
                    <a:cubicBezTo>
                      <a:pt x="39" y="190"/>
                      <a:pt x="39" y="190"/>
                      <a:pt x="39" y="190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5" y="199"/>
                      <a:pt x="45" y="199"/>
                      <a:pt x="45" y="199"/>
                    </a:cubicBezTo>
                    <a:cubicBezTo>
                      <a:pt x="46" y="201"/>
                      <a:pt x="46" y="201"/>
                      <a:pt x="46" y="201"/>
                    </a:cubicBezTo>
                    <a:cubicBezTo>
                      <a:pt x="52" y="213"/>
                      <a:pt x="52" y="213"/>
                      <a:pt x="52" y="213"/>
                    </a:cubicBezTo>
                    <a:cubicBezTo>
                      <a:pt x="160" y="207"/>
                      <a:pt x="160" y="207"/>
                      <a:pt x="160" y="207"/>
                    </a:cubicBezTo>
                    <a:cubicBezTo>
                      <a:pt x="161" y="216"/>
                      <a:pt x="161" y="216"/>
                      <a:pt x="161" y="216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66" y="193"/>
                      <a:pt x="166" y="193"/>
                      <a:pt x="166" y="193"/>
                    </a:cubicBezTo>
                    <a:cubicBezTo>
                      <a:pt x="166" y="193"/>
                      <a:pt x="166" y="193"/>
                      <a:pt x="166" y="193"/>
                    </a:cubicBezTo>
                    <a:cubicBezTo>
                      <a:pt x="173" y="194"/>
                      <a:pt x="173" y="194"/>
                      <a:pt x="173" y="194"/>
                    </a:cubicBezTo>
                    <a:cubicBezTo>
                      <a:pt x="183" y="196"/>
                      <a:pt x="183" y="196"/>
                      <a:pt x="183" y="196"/>
                    </a:cubicBezTo>
                    <a:cubicBezTo>
                      <a:pt x="184" y="193"/>
                      <a:pt x="184" y="193"/>
                      <a:pt x="184" y="193"/>
                    </a:cubicBezTo>
                    <a:cubicBezTo>
                      <a:pt x="184" y="193"/>
                      <a:pt x="185" y="189"/>
                      <a:pt x="185" y="189"/>
                    </a:cubicBezTo>
                    <a:cubicBezTo>
                      <a:pt x="185" y="188"/>
                      <a:pt x="184" y="188"/>
                      <a:pt x="184" y="188"/>
                    </a:cubicBezTo>
                    <a:cubicBezTo>
                      <a:pt x="184" y="188"/>
                      <a:pt x="183" y="187"/>
                      <a:pt x="182" y="187"/>
                    </a:cubicBezTo>
                    <a:cubicBezTo>
                      <a:pt x="181" y="186"/>
                      <a:pt x="181" y="185"/>
                      <a:pt x="180" y="184"/>
                    </a:cubicBezTo>
                    <a:cubicBezTo>
                      <a:pt x="179" y="183"/>
                      <a:pt x="180" y="183"/>
                      <a:pt x="180" y="183"/>
                    </a:cubicBezTo>
                    <a:cubicBezTo>
                      <a:pt x="182" y="183"/>
                      <a:pt x="182" y="183"/>
                      <a:pt x="182" y="183"/>
                    </a:cubicBezTo>
                    <a:cubicBezTo>
                      <a:pt x="185" y="183"/>
                      <a:pt x="185" y="183"/>
                      <a:pt x="185" y="183"/>
                    </a:cubicBezTo>
                    <a:cubicBezTo>
                      <a:pt x="185" y="183"/>
                      <a:pt x="184" y="181"/>
                      <a:pt x="184" y="179"/>
                    </a:cubicBezTo>
                    <a:cubicBezTo>
                      <a:pt x="183" y="177"/>
                      <a:pt x="183" y="177"/>
                      <a:pt x="183" y="177"/>
                    </a:cubicBezTo>
                    <a:cubicBezTo>
                      <a:pt x="186" y="176"/>
                      <a:pt x="186" y="176"/>
                      <a:pt x="186" y="176"/>
                    </a:cubicBezTo>
                    <a:cubicBezTo>
                      <a:pt x="188" y="174"/>
                      <a:pt x="188" y="174"/>
                      <a:pt x="188" y="174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87" y="168"/>
                      <a:pt x="187" y="168"/>
                      <a:pt x="187" y="168"/>
                    </a:cubicBezTo>
                    <a:cubicBezTo>
                      <a:pt x="187" y="168"/>
                      <a:pt x="187" y="167"/>
                      <a:pt x="187" y="167"/>
                    </a:cubicBezTo>
                    <a:cubicBezTo>
                      <a:pt x="187" y="166"/>
                      <a:pt x="188" y="166"/>
                      <a:pt x="188" y="165"/>
                    </a:cubicBezTo>
                    <a:cubicBezTo>
                      <a:pt x="188" y="165"/>
                      <a:pt x="189" y="164"/>
                      <a:pt x="189" y="164"/>
                    </a:cubicBezTo>
                    <a:cubicBezTo>
                      <a:pt x="189" y="161"/>
                      <a:pt x="189" y="161"/>
                      <a:pt x="189" y="161"/>
                    </a:cubicBezTo>
                    <a:cubicBezTo>
                      <a:pt x="189" y="154"/>
                      <a:pt x="189" y="154"/>
                      <a:pt x="189" y="154"/>
                    </a:cubicBezTo>
                    <a:cubicBezTo>
                      <a:pt x="189" y="151"/>
                      <a:pt x="189" y="151"/>
                      <a:pt x="189" y="151"/>
                    </a:cubicBezTo>
                    <a:cubicBezTo>
                      <a:pt x="189" y="151"/>
                      <a:pt x="191" y="151"/>
                      <a:pt x="192" y="151"/>
                    </a:cubicBezTo>
                    <a:cubicBezTo>
                      <a:pt x="192" y="151"/>
                      <a:pt x="194" y="152"/>
                      <a:pt x="194" y="152"/>
                    </a:cubicBezTo>
                    <a:cubicBezTo>
                      <a:pt x="194" y="152"/>
                      <a:pt x="195" y="151"/>
                      <a:pt x="195" y="150"/>
                    </a:cubicBezTo>
                    <a:cubicBezTo>
                      <a:pt x="195" y="150"/>
                      <a:pt x="195" y="150"/>
                      <a:pt x="193" y="149"/>
                    </a:cubicBezTo>
                    <a:cubicBezTo>
                      <a:pt x="192" y="148"/>
                      <a:pt x="190" y="147"/>
                      <a:pt x="190" y="147"/>
                    </a:cubicBezTo>
                    <a:cubicBezTo>
                      <a:pt x="190" y="146"/>
                      <a:pt x="189" y="144"/>
                      <a:pt x="189" y="144"/>
                    </a:cubicBezTo>
                    <a:cubicBezTo>
                      <a:pt x="191" y="144"/>
                      <a:pt x="191" y="144"/>
                      <a:pt x="191" y="144"/>
                    </a:cubicBezTo>
                    <a:cubicBezTo>
                      <a:pt x="196" y="144"/>
                      <a:pt x="196" y="144"/>
                      <a:pt x="196" y="144"/>
                    </a:cubicBezTo>
                    <a:cubicBezTo>
                      <a:pt x="197" y="141"/>
                      <a:pt x="197" y="141"/>
                      <a:pt x="197" y="141"/>
                    </a:cubicBezTo>
                    <a:cubicBezTo>
                      <a:pt x="197" y="141"/>
                      <a:pt x="193" y="141"/>
                      <a:pt x="193" y="141"/>
                    </a:cubicBezTo>
                    <a:cubicBezTo>
                      <a:pt x="193" y="141"/>
                      <a:pt x="191" y="139"/>
                      <a:pt x="191" y="139"/>
                    </a:cubicBezTo>
                    <a:cubicBezTo>
                      <a:pt x="192" y="137"/>
                      <a:pt x="192" y="137"/>
                      <a:pt x="192" y="137"/>
                    </a:cubicBezTo>
                    <a:cubicBezTo>
                      <a:pt x="193" y="138"/>
                      <a:pt x="193" y="138"/>
                      <a:pt x="193" y="138"/>
                    </a:cubicBezTo>
                    <a:cubicBezTo>
                      <a:pt x="197" y="138"/>
                      <a:pt x="197" y="138"/>
                      <a:pt x="197" y="138"/>
                    </a:cubicBezTo>
                    <a:cubicBezTo>
                      <a:pt x="199" y="137"/>
                      <a:pt x="199" y="137"/>
                      <a:pt x="199" y="137"/>
                    </a:cubicBezTo>
                    <a:cubicBezTo>
                      <a:pt x="199" y="134"/>
                      <a:pt x="199" y="134"/>
                      <a:pt x="199" y="134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1" y="130"/>
                      <a:pt x="201" y="130"/>
                      <a:pt x="201" y="130"/>
                    </a:cubicBezTo>
                    <a:cubicBezTo>
                      <a:pt x="200" y="129"/>
                      <a:pt x="200" y="129"/>
                      <a:pt x="200" y="129"/>
                    </a:cubicBezTo>
                    <a:lnTo>
                      <a:pt x="198" y="128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accent6"/>
                  </a:solidFill>
                  <a:latin typeface="+mn-lt"/>
                </a:endParaRPr>
              </a:p>
            </p:txBody>
          </p:sp>
          <p:sp>
            <p:nvSpPr>
              <p:cNvPr id="146" name="Freeform 39"/>
              <p:cNvSpPr>
                <a:spLocks/>
              </p:cNvSpPr>
              <p:nvPr/>
            </p:nvSpPr>
            <p:spPr bwMode="auto">
              <a:xfrm>
                <a:off x="7369190" y="2432959"/>
                <a:ext cx="418238" cy="234416"/>
              </a:xfrm>
              <a:custGeom>
                <a:avLst/>
                <a:gdLst>
                  <a:gd name="T0" fmla="*/ 169 w 248"/>
                  <a:gd name="T1" fmla="*/ 118 h 139"/>
                  <a:gd name="T2" fmla="*/ 248 w 248"/>
                  <a:gd name="T3" fmla="*/ 101 h 139"/>
                  <a:gd name="T4" fmla="*/ 246 w 248"/>
                  <a:gd name="T5" fmla="*/ 93 h 139"/>
                  <a:gd name="T6" fmla="*/ 239 w 248"/>
                  <a:gd name="T7" fmla="*/ 86 h 139"/>
                  <a:gd name="T8" fmla="*/ 232 w 248"/>
                  <a:gd name="T9" fmla="*/ 83 h 139"/>
                  <a:gd name="T10" fmla="*/ 228 w 248"/>
                  <a:gd name="T11" fmla="*/ 78 h 139"/>
                  <a:gd name="T12" fmla="*/ 224 w 248"/>
                  <a:gd name="T13" fmla="*/ 72 h 139"/>
                  <a:gd name="T14" fmla="*/ 226 w 248"/>
                  <a:gd name="T15" fmla="*/ 68 h 139"/>
                  <a:gd name="T16" fmla="*/ 228 w 248"/>
                  <a:gd name="T17" fmla="*/ 67 h 139"/>
                  <a:gd name="T18" fmla="*/ 224 w 248"/>
                  <a:gd name="T19" fmla="*/ 63 h 139"/>
                  <a:gd name="T20" fmla="*/ 211 w 248"/>
                  <a:gd name="T21" fmla="*/ 54 h 139"/>
                  <a:gd name="T22" fmla="*/ 215 w 248"/>
                  <a:gd name="T23" fmla="*/ 55 h 139"/>
                  <a:gd name="T24" fmla="*/ 221 w 248"/>
                  <a:gd name="T25" fmla="*/ 59 h 139"/>
                  <a:gd name="T26" fmla="*/ 225 w 248"/>
                  <a:gd name="T27" fmla="*/ 56 h 139"/>
                  <a:gd name="T28" fmla="*/ 225 w 248"/>
                  <a:gd name="T29" fmla="*/ 48 h 139"/>
                  <a:gd name="T30" fmla="*/ 215 w 248"/>
                  <a:gd name="T31" fmla="*/ 45 h 139"/>
                  <a:gd name="T32" fmla="*/ 211 w 248"/>
                  <a:gd name="T33" fmla="*/ 41 h 139"/>
                  <a:gd name="T34" fmla="*/ 207 w 248"/>
                  <a:gd name="T35" fmla="*/ 43 h 139"/>
                  <a:gd name="T36" fmla="*/ 199 w 248"/>
                  <a:gd name="T37" fmla="*/ 37 h 139"/>
                  <a:gd name="T38" fmla="*/ 193 w 248"/>
                  <a:gd name="T39" fmla="*/ 37 h 139"/>
                  <a:gd name="T40" fmla="*/ 188 w 248"/>
                  <a:gd name="T41" fmla="*/ 36 h 139"/>
                  <a:gd name="T42" fmla="*/ 191 w 248"/>
                  <a:gd name="T43" fmla="*/ 24 h 139"/>
                  <a:gd name="T44" fmla="*/ 192 w 248"/>
                  <a:gd name="T45" fmla="*/ 17 h 139"/>
                  <a:gd name="T46" fmla="*/ 183 w 248"/>
                  <a:gd name="T47" fmla="*/ 10 h 139"/>
                  <a:gd name="T48" fmla="*/ 171 w 248"/>
                  <a:gd name="T49" fmla="*/ 5 h 139"/>
                  <a:gd name="T50" fmla="*/ 166 w 248"/>
                  <a:gd name="T51" fmla="*/ 8 h 139"/>
                  <a:gd name="T52" fmla="*/ 151 w 248"/>
                  <a:gd name="T53" fmla="*/ 0 h 139"/>
                  <a:gd name="T54" fmla="*/ 149 w 248"/>
                  <a:gd name="T55" fmla="*/ 15 h 139"/>
                  <a:gd name="T56" fmla="*/ 144 w 248"/>
                  <a:gd name="T57" fmla="*/ 21 h 139"/>
                  <a:gd name="T58" fmla="*/ 138 w 248"/>
                  <a:gd name="T59" fmla="*/ 28 h 139"/>
                  <a:gd name="T60" fmla="*/ 134 w 248"/>
                  <a:gd name="T61" fmla="*/ 28 h 139"/>
                  <a:gd name="T62" fmla="*/ 131 w 248"/>
                  <a:gd name="T63" fmla="*/ 36 h 139"/>
                  <a:gd name="T64" fmla="*/ 127 w 248"/>
                  <a:gd name="T65" fmla="*/ 46 h 139"/>
                  <a:gd name="T66" fmla="*/ 120 w 248"/>
                  <a:gd name="T67" fmla="*/ 43 h 139"/>
                  <a:gd name="T68" fmla="*/ 115 w 248"/>
                  <a:gd name="T69" fmla="*/ 48 h 139"/>
                  <a:gd name="T70" fmla="*/ 109 w 248"/>
                  <a:gd name="T71" fmla="*/ 68 h 139"/>
                  <a:gd name="T72" fmla="*/ 103 w 248"/>
                  <a:gd name="T73" fmla="*/ 78 h 139"/>
                  <a:gd name="T74" fmla="*/ 100 w 248"/>
                  <a:gd name="T75" fmla="*/ 89 h 139"/>
                  <a:gd name="T76" fmla="*/ 82 w 248"/>
                  <a:gd name="T77" fmla="*/ 101 h 139"/>
                  <a:gd name="T78" fmla="*/ 69 w 248"/>
                  <a:gd name="T79" fmla="*/ 100 h 139"/>
                  <a:gd name="T80" fmla="*/ 61 w 248"/>
                  <a:gd name="T81" fmla="*/ 107 h 139"/>
                  <a:gd name="T82" fmla="*/ 50 w 248"/>
                  <a:gd name="T83" fmla="*/ 100 h 139"/>
                  <a:gd name="T84" fmla="*/ 46 w 248"/>
                  <a:gd name="T85" fmla="*/ 97 h 139"/>
                  <a:gd name="T86" fmla="*/ 43 w 248"/>
                  <a:gd name="T87" fmla="*/ 103 h 139"/>
                  <a:gd name="T88" fmla="*/ 28 w 248"/>
                  <a:gd name="T89" fmla="*/ 113 h 139"/>
                  <a:gd name="T90" fmla="*/ 22 w 248"/>
                  <a:gd name="T91" fmla="*/ 127 h 139"/>
                  <a:gd name="T92" fmla="*/ 15 w 248"/>
                  <a:gd name="T93" fmla="*/ 130 h 139"/>
                  <a:gd name="T94" fmla="*/ 6 w 248"/>
                  <a:gd name="T95" fmla="*/ 136 h 139"/>
                  <a:gd name="T96" fmla="*/ 64 w 248"/>
                  <a:gd name="T97" fmla="*/ 13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8" h="139">
                    <a:moveTo>
                      <a:pt x="116" y="127"/>
                    </a:moveTo>
                    <a:lnTo>
                      <a:pt x="169" y="118"/>
                    </a:lnTo>
                    <a:lnTo>
                      <a:pt x="243" y="103"/>
                    </a:lnTo>
                    <a:lnTo>
                      <a:pt x="248" y="101"/>
                    </a:lnTo>
                    <a:lnTo>
                      <a:pt x="248" y="98"/>
                    </a:lnTo>
                    <a:lnTo>
                      <a:pt x="246" y="93"/>
                    </a:lnTo>
                    <a:lnTo>
                      <a:pt x="243" y="89"/>
                    </a:lnTo>
                    <a:lnTo>
                      <a:pt x="239" y="86"/>
                    </a:lnTo>
                    <a:lnTo>
                      <a:pt x="237" y="86"/>
                    </a:lnTo>
                    <a:lnTo>
                      <a:pt x="232" y="83"/>
                    </a:lnTo>
                    <a:lnTo>
                      <a:pt x="231" y="80"/>
                    </a:lnTo>
                    <a:lnTo>
                      <a:pt x="228" y="78"/>
                    </a:lnTo>
                    <a:lnTo>
                      <a:pt x="226" y="74"/>
                    </a:lnTo>
                    <a:lnTo>
                      <a:pt x="224" y="72"/>
                    </a:lnTo>
                    <a:lnTo>
                      <a:pt x="224" y="70"/>
                    </a:lnTo>
                    <a:lnTo>
                      <a:pt x="226" y="68"/>
                    </a:lnTo>
                    <a:lnTo>
                      <a:pt x="230" y="70"/>
                    </a:lnTo>
                    <a:lnTo>
                      <a:pt x="228" y="67"/>
                    </a:lnTo>
                    <a:lnTo>
                      <a:pt x="226" y="64"/>
                    </a:lnTo>
                    <a:lnTo>
                      <a:pt x="224" y="63"/>
                    </a:lnTo>
                    <a:lnTo>
                      <a:pt x="215" y="60"/>
                    </a:lnTo>
                    <a:lnTo>
                      <a:pt x="211" y="54"/>
                    </a:lnTo>
                    <a:lnTo>
                      <a:pt x="211" y="53"/>
                    </a:lnTo>
                    <a:lnTo>
                      <a:pt x="215" y="55"/>
                    </a:lnTo>
                    <a:lnTo>
                      <a:pt x="220" y="56"/>
                    </a:lnTo>
                    <a:lnTo>
                      <a:pt x="221" y="59"/>
                    </a:lnTo>
                    <a:lnTo>
                      <a:pt x="227" y="60"/>
                    </a:lnTo>
                    <a:lnTo>
                      <a:pt x="225" y="56"/>
                    </a:lnTo>
                    <a:lnTo>
                      <a:pt x="225" y="51"/>
                    </a:lnTo>
                    <a:lnTo>
                      <a:pt x="225" y="48"/>
                    </a:lnTo>
                    <a:lnTo>
                      <a:pt x="221" y="49"/>
                    </a:lnTo>
                    <a:lnTo>
                      <a:pt x="215" y="45"/>
                    </a:lnTo>
                    <a:lnTo>
                      <a:pt x="212" y="41"/>
                    </a:lnTo>
                    <a:lnTo>
                      <a:pt x="211" y="41"/>
                    </a:lnTo>
                    <a:lnTo>
                      <a:pt x="210" y="43"/>
                    </a:lnTo>
                    <a:lnTo>
                      <a:pt x="207" y="43"/>
                    </a:lnTo>
                    <a:lnTo>
                      <a:pt x="203" y="39"/>
                    </a:lnTo>
                    <a:lnTo>
                      <a:pt x="199" y="37"/>
                    </a:lnTo>
                    <a:lnTo>
                      <a:pt x="195" y="36"/>
                    </a:lnTo>
                    <a:lnTo>
                      <a:pt x="193" y="37"/>
                    </a:lnTo>
                    <a:lnTo>
                      <a:pt x="190" y="38"/>
                    </a:lnTo>
                    <a:lnTo>
                      <a:pt x="188" y="36"/>
                    </a:lnTo>
                    <a:lnTo>
                      <a:pt x="188" y="25"/>
                    </a:lnTo>
                    <a:lnTo>
                      <a:pt x="191" y="24"/>
                    </a:lnTo>
                    <a:lnTo>
                      <a:pt x="193" y="21"/>
                    </a:lnTo>
                    <a:lnTo>
                      <a:pt x="192" y="17"/>
                    </a:lnTo>
                    <a:lnTo>
                      <a:pt x="188" y="14"/>
                    </a:lnTo>
                    <a:lnTo>
                      <a:pt x="183" y="10"/>
                    </a:lnTo>
                    <a:lnTo>
                      <a:pt x="173" y="4"/>
                    </a:lnTo>
                    <a:lnTo>
                      <a:pt x="171" y="5"/>
                    </a:lnTo>
                    <a:lnTo>
                      <a:pt x="168" y="8"/>
                    </a:lnTo>
                    <a:lnTo>
                      <a:pt x="166" y="8"/>
                    </a:lnTo>
                    <a:lnTo>
                      <a:pt x="160" y="5"/>
                    </a:lnTo>
                    <a:lnTo>
                      <a:pt x="151" y="0"/>
                    </a:lnTo>
                    <a:lnTo>
                      <a:pt x="151" y="8"/>
                    </a:lnTo>
                    <a:lnTo>
                      <a:pt x="149" y="15"/>
                    </a:lnTo>
                    <a:lnTo>
                      <a:pt x="147" y="18"/>
                    </a:lnTo>
                    <a:lnTo>
                      <a:pt x="144" y="21"/>
                    </a:lnTo>
                    <a:lnTo>
                      <a:pt x="139" y="30"/>
                    </a:lnTo>
                    <a:lnTo>
                      <a:pt x="138" y="28"/>
                    </a:lnTo>
                    <a:lnTo>
                      <a:pt x="135" y="28"/>
                    </a:lnTo>
                    <a:lnTo>
                      <a:pt x="134" y="28"/>
                    </a:lnTo>
                    <a:lnTo>
                      <a:pt x="133" y="32"/>
                    </a:lnTo>
                    <a:lnTo>
                      <a:pt x="131" y="36"/>
                    </a:lnTo>
                    <a:lnTo>
                      <a:pt x="128" y="44"/>
                    </a:lnTo>
                    <a:lnTo>
                      <a:pt x="127" y="46"/>
                    </a:lnTo>
                    <a:lnTo>
                      <a:pt x="125" y="45"/>
                    </a:lnTo>
                    <a:lnTo>
                      <a:pt x="120" y="43"/>
                    </a:lnTo>
                    <a:lnTo>
                      <a:pt x="116" y="41"/>
                    </a:lnTo>
                    <a:lnTo>
                      <a:pt x="115" y="48"/>
                    </a:lnTo>
                    <a:lnTo>
                      <a:pt x="112" y="60"/>
                    </a:lnTo>
                    <a:lnTo>
                      <a:pt x="109" y="68"/>
                    </a:lnTo>
                    <a:lnTo>
                      <a:pt x="104" y="73"/>
                    </a:lnTo>
                    <a:lnTo>
                      <a:pt x="103" y="78"/>
                    </a:lnTo>
                    <a:lnTo>
                      <a:pt x="104" y="86"/>
                    </a:lnTo>
                    <a:lnTo>
                      <a:pt x="100" y="89"/>
                    </a:lnTo>
                    <a:lnTo>
                      <a:pt x="89" y="95"/>
                    </a:lnTo>
                    <a:lnTo>
                      <a:pt x="82" y="101"/>
                    </a:lnTo>
                    <a:lnTo>
                      <a:pt x="73" y="103"/>
                    </a:lnTo>
                    <a:lnTo>
                      <a:pt x="69" y="100"/>
                    </a:lnTo>
                    <a:lnTo>
                      <a:pt x="63" y="107"/>
                    </a:lnTo>
                    <a:lnTo>
                      <a:pt x="61" y="107"/>
                    </a:lnTo>
                    <a:lnTo>
                      <a:pt x="56" y="105"/>
                    </a:lnTo>
                    <a:lnTo>
                      <a:pt x="50" y="100"/>
                    </a:lnTo>
                    <a:lnTo>
                      <a:pt x="49" y="97"/>
                    </a:lnTo>
                    <a:lnTo>
                      <a:pt x="46" y="97"/>
                    </a:lnTo>
                    <a:lnTo>
                      <a:pt x="45" y="99"/>
                    </a:lnTo>
                    <a:lnTo>
                      <a:pt x="43" y="103"/>
                    </a:lnTo>
                    <a:lnTo>
                      <a:pt x="39" y="109"/>
                    </a:lnTo>
                    <a:lnTo>
                      <a:pt x="28" y="113"/>
                    </a:lnTo>
                    <a:lnTo>
                      <a:pt x="25" y="118"/>
                    </a:lnTo>
                    <a:lnTo>
                      <a:pt x="22" y="127"/>
                    </a:lnTo>
                    <a:lnTo>
                      <a:pt x="18" y="128"/>
                    </a:lnTo>
                    <a:lnTo>
                      <a:pt x="15" y="130"/>
                    </a:lnTo>
                    <a:lnTo>
                      <a:pt x="10" y="133"/>
                    </a:lnTo>
                    <a:lnTo>
                      <a:pt x="6" y="136"/>
                    </a:lnTo>
                    <a:lnTo>
                      <a:pt x="0" y="139"/>
                    </a:lnTo>
                    <a:lnTo>
                      <a:pt x="64" y="133"/>
                    </a:lnTo>
                    <a:lnTo>
                      <a:pt x="116" y="127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47" name="Freeform 40"/>
              <p:cNvSpPr>
                <a:spLocks/>
              </p:cNvSpPr>
              <p:nvPr/>
            </p:nvSpPr>
            <p:spPr bwMode="auto">
              <a:xfrm>
                <a:off x="7406291" y="2750010"/>
                <a:ext cx="269831" cy="209119"/>
              </a:xfrm>
              <a:custGeom>
                <a:avLst/>
                <a:gdLst>
                  <a:gd name="T0" fmla="*/ 94 w 189"/>
                  <a:gd name="T1" fmla="*/ 4 h 147"/>
                  <a:gd name="T2" fmla="*/ 79 w 189"/>
                  <a:gd name="T3" fmla="*/ 0 h 147"/>
                  <a:gd name="T4" fmla="*/ 67 w 189"/>
                  <a:gd name="T5" fmla="*/ 4 h 147"/>
                  <a:gd name="T6" fmla="*/ 58 w 189"/>
                  <a:gd name="T7" fmla="*/ 6 h 147"/>
                  <a:gd name="T8" fmla="*/ 39 w 189"/>
                  <a:gd name="T9" fmla="*/ 4 h 147"/>
                  <a:gd name="T10" fmla="*/ 26 w 189"/>
                  <a:gd name="T11" fmla="*/ 7 h 147"/>
                  <a:gd name="T12" fmla="*/ 12 w 189"/>
                  <a:gd name="T13" fmla="*/ 18 h 147"/>
                  <a:gd name="T14" fmla="*/ 11 w 189"/>
                  <a:gd name="T15" fmla="*/ 22 h 147"/>
                  <a:gd name="T16" fmla="*/ 5 w 189"/>
                  <a:gd name="T17" fmla="*/ 26 h 147"/>
                  <a:gd name="T18" fmla="*/ 0 w 189"/>
                  <a:gd name="T19" fmla="*/ 32 h 147"/>
                  <a:gd name="T20" fmla="*/ 4 w 189"/>
                  <a:gd name="T21" fmla="*/ 37 h 147"/>
                  <a:gd name="T22" fmla="*/ 19 w 189"/>
                  <a:gd name="T23" fmla="*/ 45 h 147"/>
                  <a:gd name="T24" fmla="*/ 24 w 189"/>
                  <a:gd name="T25" fmla="*/ 53 h 147"/>
                  <a:gd name="T26" fmla="*/ 34 w 189"/>
                  <a:gd name="T27" fmla="*/ 64 h 147"/>
                  <a:gd name="T28" fmla="*/ 55 w 189"/>
                  <a:gd name="T29" fmla="*/ 81 h 147"/>
                  <a:gd name="T30" fmla="*/ 66 w 189"/>
                  <a:gd name="T31" fmla="*/ 96 h 147"/>
                  <a:gd name="T32" fmla="*/ 76 w 189"/>
                  <a:gd name="T33" fmla="*/ 102 h 147"/>
                  <a:gd name="T34" fmla="*/ 82 w 189"/>
                  <a:gd name="T35" fmla="*/ 107 h 147"/>
                  <a:gd name="T36" fmla="*/ 87 w 189"/>
                  <a:gd name="T37" fmla="*/ 114 h 147"/>
                  <a:gd name="T38" fmla="*/ 89 w 189"/>
                  <a:gd name="T39" fmla="*/ 119 h 147"/>
                  <a:gd name="T40" fmla="*/ 91 w 189"/>
                  <a:gd name="T41" fmla="*/ 124 h 147"/>
                  <a:gd name="T42" fmla="*/ 95 w 189"/>
                  <a:gd name="T43" fmla="*/ 125 h 147"/>
                  <a:gd name="T44" fmla="*/ 98 w 189"/>
                  <a:gd name="T45" fmla="*/ 128 h 147"/>
                  <a:gd name="T46" fmla="*/ 99 w 189"/>
                  <a:gd name="T47" fmla="*/ 133 h 147"/>
                  <a:gd name="T48" fmla="*/ 103 w 189"/>
                  <a:gd name="T49" fmla="*/ 138 h 147"/>
                  <a:gd name="T50" fmla="*/ 104 w 189"/>
                  <a:gd name="T51" fmla="*/ 145 h 147"/>
                  <a:gd name="T52" fmla="*/ 108 w 189"/>
                  <a:gd name="T53" fmla="*/ 147 h 147"/>
                  <a:gd name="T54" fmla="*/ 110 w 189"/>
                  <a:gd name="T55" fmla="*/ 140 h 147"/>
                  <a:gd name="T56" fmla="*/ 116 w 189"/>
                  <a:gd name="T57" fmla="*/ 140 h 147"/>
                  <a:gd name="T58" fmla="*/ 117 w 189"/>
                  <a:gd name="T59" fmla="*/ 137 h 147"/>
                  <a:gd name="T60" fmla="*/ 112 w 189"/>
                  <a:gd name="T61" fmla="*/ 136 h 147"/>
                  <a:gd name="T62" fmla="*/ 110 w 189"/>
                  <a:gd name="T63" fmla="*/ 133 h 147"/>
                  <a:gd name="T64" fmla="*/ 115 w 189"/>
                  <a:gd name="T65" fmla="*/ 132 h 147"/>
                  <a:gd name="T66" fmla="*/ 119 w 189"/>
                  <a:gd name="T67" fmla="*/ 135 h 147"/>
                  <a:gd name="T68" fmla="*/ 124 w 189"/>
                  <a:gd name="T69" fmla="*/ 128 h 147"/>
                  <a:gd name="T70" fmla="*/ 123 w 189"/>
                  <a:gd name="T71" fmla="*/ 123 h 147"/>
                  <a:gd name="T72" fmla="*/ 130 w 189"/>
                  <a:gd name="T73" fmla="*/ 123 h 147"/>
                  <a:gd name="T74" fmla="*/ 135 w 189"/>
                  <a:gd name="T75" fmla="*/ 119 h 147"/>
                  <a:gd name="T76" fmla="*/ 131 w 189"/>
                  <a:gd name="T77" fmla="*/ 118 h 147"/>
                  <a:gd name="T78" fmla="*/ 129 w 189"/>
                  <a:gd name="T79" fmla="*/ 115 h 147"/>
                  <a:gd name="T80" fmla="*/ 133 w 189"/>
                  <a:gd name="T81" fmla="*/ 115 h 147"/>
                  <a:gd name="T82" fmla="*/ 138 w 189"/>
                  <a:gd name="T83" fmla="*/ 117 h 147"/>
                  <a:gd name="T84" fmla="*/ 145 w 189"/>
                  <a:gd name="T85" fmla="*/ 110 h 147"/>
                  <a:gd name="T86" fmla="*/ 141 w 189"/>
                  <a:gd name="T87" fmla="*/ 105 h 147"/>
                  <a:gd name="T88" fmla="*/ 143 w 189"/>
                  <a:gd name="T89" fmla="*/ 103 h 147"/>
                  <a:gd name="T90" fmla="*/ 149 w 189"/>
                  <a:gd name="T91" fmla="*/ 103 h 147"/>
                  <a:gd name="T92" fmla="*/ 155 w 189"/>
                  <a:gd name="T93" fmla="*/ 93 h 147"/>
                  <a:gd name="T94" fmla="*/ 164 w 189"/>
                  <a:gd name="T95" fmla="*/ 89 h 147"/>
                  <a:gd name="T96" fmla="*/ 169 w 189"/>
                  <a:gd name="T97" fmla="*/ 81 h 147"/>
                  <a:gd name="T98" fmla="*/ 165 w 189"/>
                  <a:gd name="T99" fmla="*/ 75 h 147"/>
                  <a:gd name="T100" fmla="*/ 169 w 189"/>
                  <a:gd name="T101" fmla="*/ 75 h 147"/>
                  <a:gd name="T102" fmla="*/ 170 w 189"/>
                  <a:gd name="T103" fmla="*/ 70 h 147"/>
                  <a:gd name="T104" fmla="*/ 175 w 189"/>
                  <a:gd name="T105" fmla="*/ 60 h 147"/>
                  <a:gd name="T106" fmla="*/ 178 w 189"/>
                  <a:gd name="T107" fmla="*/ 54 h 147"/>
                  <a:gd name="T108" fmla="*/ 187 w 189"/>
                  <a:gd name="T109" fmla="*/ 46 h 147"/>
                  <a:gd name="T110" fmla="*/ 138 w 189"/>
                  <a:gd name="T111" fmla="*/ 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9" h="147">
                    <a:moveTo>
                      <a:pt x="98" y="14"/>
                    </a:moveTo>
                    <a:cubicBezTo>
                      <a:pt x="94" y="4"/>
                      <a:pt x="94" y="4"/>
                      <a:pt x="94" y="4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50" y="77"/>
                      <a:pt x="50" y="77"/>
                      <a:pt x="50" y="77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6" y="102"/>
                      <a:pt x="76" y="102"/>
                      <a:pt x="76" y="102"/>
                    </a:cubicBezTo>
                    <a:cubicBezTo>
                      <a:pt x="79" y="105"/>
                      <a:pt x="79" y="105"/>
                      <a:pt x="79" y="105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84" y="109"/>
                      <a:pt x="84" y="109"/>
                      <a:pt x="84" y="109"/>
                    </a:cubicBezTo>
                    <a:cubicBezTo>
                      <a:pt x="87" y="114"/>
                      <a:pt x="87" y="114"/>
                      <a:pt x="87" y="114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89" y="119"/>
                      <a:pt x="89" y="119"/>
                      <a:pt x="89" y="119"/>
                    </a:cubicBezTo>
                    <a:cubicBezTo>
                      <a:pt x="90" y="122"/>
                      <a:pt x="90" y="122"/>
                      <a:pt x="90" y="122"/>
                    </a:cubicBezTo>
                    <a:cubicBezTo>
                      <a:pt x="91" y="124"/>
                      <a:pt x="91" y="124"/>
                      <a:pt x="91" y="124"/>
                    </a:cubicBezTo>
                    <a:cubicBezTo>
                      <a:pt x="92" y="124"/>
                      <a:pt x="92" y="124"/>
                      <a:pt x="92" y="124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8" y="127"/>
                      <a:pt x="98" y="127"/>
                      <a:pt x="98" y="127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3" y="138"/>
                      <a:pt x="103" y="138"/>
                      <a:pt x="103" y="138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4" y="145"/>
                      <a:pt x="104" y="145"/>
                      <a:pt x="104" y="145"/>
                    </a:cubicBezTo>
                    <a:cubicBezTo>
                      <a:pt x="106" y="146"/>
                      <a:pt x="106" y="146"/>
                      <a:pt x="106" y="146"/>
                    </a:cubicBezTo>
                    <a:cubicBezTo>
                      <a:pt x="108" y="147"/>
                      <a:pt x="108" y="147"/>
                      <a:pt x="108" y="147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10" y="140"/>
                      <a:pt x="110" y="140"/>
                      <a:pt x="110" y="140"/>
                    </a:cubicBezTo>
                    <a:cubicBezTo>
                      <a:pt x="115" y="140"/>
                      <a:pt x="115" y="140"/>
                      <a:pt x="115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116" y="140"/>
                      <a:pt x="118" y="139"/>
                      <a:pt x="118" y="139"/>
                    </a:cubicBezTo>
                    <a:cubicBezTo>
                      <a:pt x="118" y="138"/>
                      <a:pt x="117" y="137"/>
                      <a:pt x="117" y="137"/>
                    </a:cubicBezTo>
                    <a:cubicBezTo>
                      <a:pt x="116" y="137"/>
                      <a:pt x="116" y="137"/>
                      <a:pt x="116" y="137"/>
                    </a:cubicBezTo>
                    <a:cubicBezTo>
                      <a:pt x="116" y="137"/>
                      <a:pt x="112" y="136"/>
                      <a:pt x="112" y="136"/>
                    </a:cubicBezTo>
                    <a:cubicBezTo>
                      <a:pt x="111" y="136"/>
                      <a:pt x="110" y="134"/>
                      <a:pt x="110" y="134"/>
                    </a:cubicBezTo>
                    <a:cubicBezTo>
                      <a:pt x="110" y="133"/>
                      <a:pt x="110" y="133"/>
                      <a:pt x="110" y="133"/>
                    </a:cubicBezTo>
                    <a:cubicBezTo>
                      <a:pt x="111" y="129"/>
                      <a:pt x="111" y="129"/>
                      <a:pt x="111" y="129"/>
                    </a:cubicBezTo>
                    <a:cubicBezTo>
                      <a:pt x="115" y="132"/>
                      <a:pt x="115" y="132"/>
                      <a:pt x="115" y="132"/>
                    </a:cubicBez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9" y="135"/>
                      <a:pt x="119" y="135"/>
                      <a:pt x="119" y="135"/>
                    </a:cubicBezTo>
                    <a:cubicBezTo>
                      <a:pt x="123" y="134"/>
                      <a:pt x="123" y="134"/>
                      <a:pt x="123" y="134"/>
                    </a:cubicBezTo>
                    <a:cubicBezTo>
                      <a:pt x="124" y="128"/>
                      <a:pt x="124" y="128"/>
                      <a:pt x="124" y="128"/>
                    </a:cubicBezTo>
                    <a:cubicBezTo>
                      <a:pt x="124" y="127"/>
                      <a:pt x="124" y="127"/>
                      <a:pt x="124" y="127"/>
                    </a:cubicBezTo>
                    <a:cubicBezTo>
                      <a:pt x="123" y="123"/>
                      <a:pt x="123" y="123"/>
                      <a:pt x="123" y="123"/>
                    </a:cubicBezTo>
                    <a:cubicBezTo>
                      <a:pt x="126" y="123"/>
                      <a:pt x="126" y="123"/>
                      <a:pt x="126" y="123"/>
                    </a:cubicBezTo>
                    <a:cubicBezTo>
                      <a:pt x="130" y="123"/>
                      <a:pt x="130" y="123"/>
                      <a:pt x="130" y="123"/>
                    </a:cubicBezTo>
                    <a:cubicBezTo>
                      <a:pt x="135" y="120"/>
                      <a:pt x="135" y="120"/>
                      <a:pt x="135" y="120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3" y="118"/>
                      <a:pt x="133" y="118"/>
                      <a:pt x="133" y="118"/>
                    </a:cubicBezTo>
                    <a:cubicBezTo>
                      <a:pt x="131" y="118"/>
                      <a:pt x="131" y="118"/>
                      <a:pt x="131" y="118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3" y="115"/>
                      <a:pt x="133" y="115"/>
                      <a:pt x="133" y="115"/>
                    </a:cubicBezTo>
                    <a:cubicBezTo>
                      <a:pt x="136" y="117"/>
                      <a:pt x="136" y="117"/>
                      <a:pt x="136" y="117"/>
                    </a:cubicBezTo>
                    <a:cubicBezTo>
                      <a:pt x="138" y="117"/>
                      <a:pt x="138" y="117"/>
                      <a:pt x="138" y="117"/>
                    </a:cubicBez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4" y="107"/>
                      <a:pt x="144" y="107"/>
                      <a:pt x="144" y="107"/>
                    </a:cubicBezTo>
                    <a:cubicBezTo>
                      <a:pt x="141" y="105"/>
                      <a:pt x="141" y="105"/>
                      <a:pt x="141" y="105"/>
                    </a:cubicBezTo>
                    <a:cubicBezTo>
                      <a:pt x="141" y="104"/>
                      <a:pt x="141" y="104"/>
                      <a:pt x="141" y="104"/>
                    </a:cubicBezTo>
                    <a:cubicBezTo>
                      <a:pt x="143" y="103"/>
                      <a:pt x="143" y="103"/>
                      <a:pt x="143" y="103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9" y="103"/>
                      <a:pt x="149" y="103"/>
                      <a:pt x="149" y="103"/>
                    </a:cubicBezTo>
                    <a:cubicBezTo>
                      <a:pt x="151" y="100"/>
                      <a:pt x="151" y="100"/>
                      <a:pt x="151" y="100"/>
                    </a:cubicBezTo>
                    <a:cubicBezTo>
                      <a:pt x="155" y="93"/>
                      <a:pt x="155" y="93"/>
                      <a:pt x="155" y="93"/>
                    </a:cubicBezTo>
                    <a:cubicBezTo>
                      <a:pt x="159" y="90"/>
                      <a:pt x="159" y="90"/>
                      <a:pt x="159" y="90"/>
                    </a:cubicBezTo>
                    <a:cubicBezTo>
                      <a:pt x="164" y="89"/>
                      <a:pt x="164" y="89"/>
                      <a:pt x="164" y="89"/>
                    </a:cubicBezTo>
                    <a:cubicBezTo>
                      <a:pt x="167" y="84"/>
                      <a:pt x="167" y="84"/>
                      <a:pt x="167" y="84"/>
                    </a:cubicBezTo>
                    <a:cubicBezTo>
                      <a:pt x="169" y="81"/>
                      <a:pt x="169" y="81"/>
                      <a:pt x="169" y="81"/>
                    </a:cubicBezTo>
                    <a:cubicBezTo>
                      <a:pt x="167" y="79"/>
                      <a:pt x="167" y="79"/>
                      <a:pt x="167" y="79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7" y="75"/>
                      <a:pt x="167" y="75"/>
                      <a:pt x="167" y="75"/>
                    </a:cubicBezTo>
                    <a:cubicBezTo>
                      <a:pt x="169" y="75"/>
                      <a:pt x="169" y="75"/>
                      <a:pt x="169" y="75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0"/>
                      <a:pt x="170" y="70"/>
                      <a:pt x="170" y="70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5" y="60"/>
                      <a:pt x="175" y="60"/>
                      <a:pt x="175" y="60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9" y="44"/>
                      <a:pt x="189" y="44"/>
                      <a:pt x="189" y="44"/>
                    </a:cubicBezTo>
                    <a:cubicBezTo>
                      <a:pt x="138" y="6"/>
                      <a:pt x="138" y="6"/>
                      <a:pt x="138" y="6"/>
                    </a:cubicBezTo>
                    <a:lnTo>
                      <a:pt x="98" y="14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48" name="Freeform 41"/>
              <p:cNvSpPr>
                <a:spLocks/>
              </p:cNvSpPr>
              <p:nvPr/>
            </p:nvSpPr>
            <p:spPr bwMode="auto">
              <a:xfrm>
                <a:off x="7128028" y="2788798"/>
                <a:ext cx="212492" cy="340661"/>
              </a:xfrm>
              <a:custGeom>
                <a:avLst/>
                <a:gdLst>
                  <a:gd name="T0" fmla="*/ 39 w 126"/>
                  <a:gd name="T1" fmla="*/ 183 h 202"/>
                  <a:gd name="T2" fmla="*/ 33 w 126"/>
                  <a:gd name="T3" fmla="*/ 176 h 202"/>
                  <a:gd name="T4" fmla="*/ 36 w 126"/>
                  <a:gd name="T5" fmla="*/ 172 h 202"/>
                  <a:gd name="T6" fmla="*/ 51 w 126"/>
                  <a:gd name="T7" fmla="*/ 168 h 202"/>
                  <a:gd name="T8" fmla="*/ 125 w 126"/>
                  <a:gd name="T9" fmla="*/ 161 h 202"/>
                  <a:gd name="T10" fmla="*/ 120 w 126"/>
                  <a:gd name="T11" fmla="*/ 153 h 202"/>
                  <a:gd name="T12" fmla="*/ 119 w 126"/>
                  <a:gd name="T13" fmla="*/ 148 h 202"/>
                  <a:gd name="T14" fmla="*/ 120 w 126"/>
                  <a:gd name="T15" fmla="*/ 141 h 202"/>
                  <a:gd name="T16" fmla="*/ 116 w 126"/>
                  <a:gd name="T17" fmla="*/ 130 h 202"/>
                  <a:gd name="T18" fmla="*/ 119 w 126"/>
                  <a:gd name="T19" fmla="*/ 123 h 202"/>
                  <a:gd name="T20" fmla="*/ 116 w 126"/>
                  <a:gd name="T21" fmla="*/ 117 h 202"/>
                  <a:gd name="T22" fmla="*/ 122 w 126"/>
                  <a:gd name="T23" fmla="*/ 110 h 202"/>
                  <a:gd name="T24" fmla="*/ 119 w 126"/>
                  <a:gd name="T25" fmla="*/ 104 h 202"/>
                  <a:gd name="T26" fmla="*/ 115 w 126"/>
                  <a:gd name="T27" fmla="*/ 95 h 202"/>
                  <a:gd name="T28" fmla="*/ 106 w 126"/>
                  <a:gd name="T29" fmla="*/ 75 h 202"/>
                  <a:gd name="T30" fmla="*/ 89 w 126"/>
                  <a:gd name="T31" fmla="*/ 12 h 202"/>
                  <a:gd name="T32" fmla="*/ 94 w 126"/>
                  <a:gd name="T33" fmla="*/ 0 h 202"/>
                  <a:gd name="T34" fmla="*/ 1 w 126"/>
                  <a:gd name="T35" fmla="*/ 7 h 202"/>
                  <a:gd name="T36" fmla="*/ 0 w 126"/>
                  <a:gd name="T37" fmla="*/ 106 h 202"/>
                  <a:gd name="T38" fmla="*/ 6 w 126"/>
                  <a:gd name="T39" fmla="*/ 196 h 202"/>
                  <a:gd name="T40" fmla="*/ 11 w 126"/>
                  <a:gd name="T41" fmla="*/ 197 h 202"/>
                  <a:gd name="T42" fmla="*/ 16 w 126"/>
                  <a:gd name="T43" fmla="*/ 195 h 202"/>
                  <a:gd name="T44" fmla="*/ 16 w 126"/>
                  <a:gd name="T45" fmla="*/ 187 h 202"/>
                  <a:gd name="T46" fmla="*/ 21 w 126"/>
                  <a:gd name="T47" fmla="*/ 184 h 202"/>
                  <a:gd name="T48" fmla="*/ 22 w 126"/>
                  <a:gd name="T49" fmla="*/ 189 h 202"/>
                  <a:gd name="T50" fmla="*/ 22 w 126"/>
                  <a:gd name="T51" fmla="*/ 193 h 202"/>
                  <a:gd name="T52" fmla="*/ 25 w 126"/>
                  <a:gd name="T53" fmla="*/ 195 h 202"/>
                  <a:gd name="T54" fmla="*/ 27 w 126"/>
                  <a:gd name="T55" fmla="*/ 199 h 202"/>
                  <a:gd name="T56" fmla="*/ 25 w 126"/>
                  <a:gd name="T57" fmla="*/ 202 h 202"/>
                  <a:gd name="T58" fmla="*/ 31 w 126"/>
                  <a:gd name="T59" fmla="*/ 200 h 202"/>
                  <a:gd name="T60" fmla="*/ 38 w 126"/>
                  <a:gd name="T61" fmla="*/ 197 h 202"/>
                  <a:gd name="T62" fmla="*/ 43 w 126"/>
                  <a:gd name="T63" fmla="*/ 196 h 202"/>
                  <a:gd name="T64" fmla="*/ 44 w 126"/>
                  <a:gd name="T65" fmla="*/ 19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6" h="202">
                    <a:moveTo>
                      <a:pt x="40" y="188"/>
                    </a:moveTo>
                    <a:lnTo>
                      <a:pt x="39" y="183"/>
                    </a:lnTo>
                    <a:lnTo>
                      <a:pt x="35" y="178"/>
                    </a:lnTo>
                    <a:lnTo>
                      <a:pt x="33" y="176"/>
                    </a:lnTo>
                    <a:lnTo>
                      <a:pt x="33" y="173"/>
                    </a:lnTo>
                    <a:lnTo>
                      <a:pt x="36" y="172"/>
                    </a:lnTo>
                    <a:lnTo>
                      <a:pt x="43" y="170"/>
                    </a:lnTo>
                    <a:lnTo>
                      <a:pt x="51" y="168"/>
                    </a:lnTo>
                    <a:lnTo>
                      <a:pt x="126" y="162"/>
                    </a:lnTo>
                    <a:lnTo>
                      <a:pt x="125" y="161"/>
                    </a:lnTo>
                    <a:lnTo>
                      <a:pt x="121" y="156"/>
                    </a:lnTo>
                    <a:lnTo>
                      <a:pt x="120" y="153"/>
                    </a:lnTo>
                    <a:lnTo>
                      <a:pt x="118" y="150"/>
                    </a:lnTo>
                    <a:lnTo>
                      <a:pt x="119" y="148"/>
                    </a:lnTo>
                    <a:lnTo>
                      <a:pt x="121" y="146"/>
                    </a:lnTo>
                    <a:lnTo>
                      <a:pt x="120" y="141"/>
                    </a:lnTo>
                    <a:lnTo>
                      <a:pt x="118" y="138"/>
                    </a:lnTo>
                    <a:lnTo>
                      <a:pt x="116" y="130"/>
                    </a:lnTo>
                    <a:lnTo>
                      <a:pt x="116" y="125"/>
                    </a:lnTo>
                    <a:lnTo>
                      <a:pt x="119" y="123"/>
                    </a:lnTo>
                    <a:lnTo>
                      <a:pt x="120" y="119"/>
                    </a:lnTo>
                    <a:lnTo>
                      <a:pt x="116" y="117"/>
                    </a:lnTo>
                    <a:lnTo>
                      <a:pt x="121" y="114"/>
                    </a:lnTo>
                    <a:lnTo>
                      <a:pt x="122" y="110"/>
                    </a:lnTo>
                    <a:lnTo>
                      <a:pt x="120" y="108"/>
                    </a:lnTo>
                    <a:lnTo>
                      <a:pt x="119" y="104"/>
                    </a:lnTo>
                    <a:lnTo>
                      <a:pt x="119" y="100"/>
                    </a:lnTo>
                    <a:lnTo>
                      <a:pt x="115" y="95"/>
                    </a:lnTo>
                    <a:lnTo>
                      <a:pt x="108" y="83"/>
                    </a:lnTo>
                    <a:lnTo>
                      <a:pt x="106" y="75"/>
                    </a:lnTo>
                    <a:lnTo>
                      <a:pt x="96" y="41"/>
                    </a:lnTo>
                    <a:lnTo>
                      <a:pt x="89" y="12"/>
                    </a:lnTo>
                    <a:lnTo>
                      <a:pt x="87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1" y="7"/>
                    </a:lnTo>
                    <a:lnTo>
                      <a:pt x="1" y="14"/>
                    </a:lnTo>
                    <a:lnTo>
                      <a:pt x="0" y="106"/>
                    </a:lnTo>
                    <a:lnTo>
                      <a:pt x="0" y="155"/>
                    </a:lnTo>
                    <a:lnTo>
                      <a:pt x="6" y="196"/>
                    </a:lnTo>
                    <a:lnTo>
                      <a:pt x="8" y="196"/>
                    </a:lnTo>
                    <a:lnTo>
                      <a:pt x="11" y="197"/>
                    </a:lnTo>
                    <a:lnTo>
                      <a:pt x="15" y="198"/>
                    </a:lnTo>
                    <a:lnTo>
                      <a:pt x="16" y="195"/>
                    </a:lnTo>
                    <a:lnTo>
                      <a:pt x="15" y="191"/>
                    </a:lnTo>
                    <a:lnTo>
                      <a:pt x="16" y="187"/>
                    </a:lnTo>
                    <a:lnTo>
                      <a:pt x="18" y="185"/>
                    </a:lnTo>
                    <a:lnTo>
                      <a:pt x="21" y="184"/>
                    </a:lnTo>
                    <a:lnTo>
                      <a:pt x="22" y="186"/>
                    </a:lnTo>
                    <a:lnTo>
                      <a:pt x="22" y="189"/>
                    </a:lnTo>
                    <a:lnTo>
                      <a:pt x="21" y="191"/>
                    </a:lnTo>
                    <a:lnTo>
                      <a:pt x="22" y="193"/>
                    </a:lnTo>
                    <a:lnTo>
                      <a:pt x="23" y="194"/>
                    </a:lnTo>
                    <a:lnTo>
                      <a:pt x="25" y="195"/>
                    </a:lnTo>
                    <a:lnTo>
                      <a:pt x="27" y="197"/>
                    </a:lnTo>
                    <a:lnTo>
                      <a:pt x="27" y="199"/>
                    </a:lnTo>
                    <a:lnTo>
                      <a:pt x="27" y="200"/>
                    </a:lnTo>
                    <a:lnTo>
                      <a:pt x="25" y="202"/>
                    </a:lnTo>
                    <a:lnTo>
                      <a:pt x="27" y="201"/>
                    </a:lnTo>
                    <a:lnTo>
                      <a:pt x="31" y="200"/>
                    </a:lnTo>
                    <a:lnTo>
                      <a:pt x="36" y="199"/>
                    </a:lnTo>
                    <a:lnTo>
                      <a:pt x="38" y="197"/>
                    </a:lnTo>
                    <a:lnTo>
                      <a:pt x="39" y="197"/>
                    </a:lnTo>
                    <a:lnTo>
                      <a:pt x="43" y="196"/>
                    </a:lnTo>
                    <a:lnTo>
                      <a:pt x="44" y="195"/>
                    </a:lnTo>
                    <a:lnTo>
                      <a:pt x="44" y="195"/>
                    </a:lnTo>
                    <a:lnTo>
                      <a:pt x="40" y="188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49" name="Freeform 42"/>
              <p:cNvSpPr>
                <a:spLocks/>
              </p:cNvSpPr>
              <p:nvPr/>
            </p:nvSpPr>
            <p:spPr bwMode="auto">
              <a:xfrm>
                <a:off x="6942519" y="2800603"/>
                <a:ext cx="195628" cy="342348"/>
              </a:xfrm>
              <a:custGeom>
                <a:avLst/>
                <a:gdLst>
                  <a:gd name="T0" fmla="*/ 110 w 116"/>
                  <a:gd name="T1" fmla="*/ 99 h 203"/>
                  <a:gd name="T2" fmla="*/ 111 w 116"/>
                  <a:gd name="T3" fmla="*/ 0 h 203"/>
                  <a:gd name="T4" fmla="*/ 41 w 116"/>
                  <a:gd name="T5" fmla="*/ 5 h 203"/>
                  <a:gd name="T6" fmla="*/ 38 w 116"/>
                  <a:gd name="T7" fmla="*/ 10 h 203"/>
                  <a:gd name="T8" fmla="*/ 35 w 116"/>
                  <a:gd name="T9" fmla="*/ 15 h 203"/>
                  <a:gd name="T10" fmla="*/ 32 w 116"/>
                  <a:gd name="T11" fmla="*/ 17 h 203"/>
                  <a:gd name="T12" fmla="*/ 30 w 116"/>
                  <a:gd name="T13" fmla="*/ 26 h 203"/>
                  <a:gd name="T14" fmla="*/ 22 w 116"/>
                  <a:gd name="T15" fmla="*/ 37 h 203"/>
                  <a:gd name="T16" fmla="*/ 18 w 116"/>
                  <a:gd name="T17" fmla="*/ 44 h 203"/>
                  <a:gd name="T18" fmla="*/ 18 w 116"/>
                  <a:gd name="T19" fmla="*/ 48 h 203"/>
                  <a:gd name="T20" fmla="*/ 17 w 116"/>
                  <a:gd name="T21" fmla="*/ 54 h 203"/>
                  <a:gd name="T22" fmla="*/ 13 w 116"/>
                  <a:gd name="T23" fmla="*/ 58 h 203"/>
                  <a:gd name="T24" fmla="*/ 12 w 116"/>
                  <a:gd name="T25" fmla="*/ 62 h 203"/>
                  <a:gd name="T26" fmla="*/ 11 w 116"/>
                  <a:gd name="T27" fmla="*/ 66 h 203"/>
                  <a:gd name="T28" fmla="*/ 14 w 116"/>
                  <a:gd name="T29" fmla="*/ 70 h 203"/>
                  <a:gd name="T30" fmla="*/ 14 w 116"/>
                  <a:gd name="T31" fmla="*/ 78 h 203"/>
                  <a:gd name="T32" fmla="*/ 14 w 116"/>
                  <a:gd name="T33" fmla="*/ 84 h 203"/>
                  <a:gd name="T34" fmla="*/ 11 w 116"/>
                  <a:gd name="T35" fmla="*/ 89 h 203"/>
                  <a:gd name="T36" fmla="*/ 15 w 116"/>
                  <a:gd name="T37" fmla="*/ 94 h 203"/>
                  <a:gd name="T38" fmla="*/ 11 w 116"/>
                  <a:gd name="T39" fmla="*/ 98 h 203"/>
                  <a:gd name="T40" fmla="*/ 15 w 116"/>
                  <a:gd name="T41" fmla="*/ 102 h 203"/>
                  <a:gd name="T42" fmla="*/ 16 w 116"/>
                  <a:gd name="T43" fmla="*/ 108 h 203"/>
                  <a:gd name="T44" fmla="*/ 19 w 116"/>
                  <a:gd name="T45" fmla="*/ 112 h 203"/>
                  <a:gd name="T46" fmla="*/ 19 w 116"/>
                  <a:gd name="T47" fmla="*/ 123 h 203"/>
                  <a:gd name="T48" fmla="*/ 15 w 116"/>
                  <a:gd name="T49" fmla="*/ 126 h 203"/>
                  <a:gd name="T50" fmla="*/ 14 w 116"/>
                  <a:gd name="T51" fmla="*/ 132 h 203"/>
                  <a:gd name="T52" fmla="*/ 8 w 116"/>
                  <a:gd name="T53" fmla="*/ 140 h 203"/>
                  <a:gd name="T54" fmla="*/ 6 w 116"/>
                  <a:gd name="T55" fmla="*/ 149 h 203"/>
                  <a:gd name="T56" fmla="*/ 4 w 116"/>
                  <a:gd name="T57" fmla="*/ 153 h 203"/>
                  <a:gd name="T58" fmla="*/ 4 w 116"/>
                  <a:gd name="T59" fmla="*/ 160 h 203"/>
                  <a:gd name="T60" fmla="*/ 0 w 116"/>
                  <a:gd name="T61" fmla="*/ 164 h 203"/>
                  <a:gd name="T62" fmla="*/ 1 w 116"/>
                  <a:gd name="T63" fmla="*/ 171 h 203"/>
                  <a:gd name="T64" fmla="*/ 65 w 116"/>
                  <a:gd name="T65" fmla="*/ 184 h 203"/>
                  <a:gd name="T66" fmla="*/ 70 w 116"/>
                  <a:gd name="T67" fmla="*/ 192 h 203"/>
                  <a:gd name="T68" fmla="*/ 71 w 116"/>
                  <a:gd name="T69" fmla="*/ 203 h 203"/>
                  <a:gd name="T70" fmla="*/ 72 w 116"/>
                  <a:gd name="T71" fmla="*/ 203 h 203"/>
                  <a:gd name="T72" fmla="*/ 79 w 116"/>
                  <a:gd name="T73" fmla="*/ 199 h 203"/>
                  <a:gd name="T74" fmla="*/ 82 w 116"/>
                  <a:gd name="T75" fmla="*/ 193 h 203"/>
                  <a:gd name="T76" fmla="*/ 89 w 116"/>
                  <a:gd name="T77" fmla="*/ 193 h 203"/>
                  <a:gd name="T78" fmla="*/ 98 w 116"/>
                  <a:gd name="T79" fmla="*/ 190 h 203"/>
                  <a:gd name="T80" fmla="*/ 104 w 116"/>
                  <a:gd name="T81" fmla="*/ 190 h 203"/>
                  <a:gd name="T82" fmla="*/ 109 w 116"/>
                  <a:gd name="T83" fmla="*/ 190 h 203"/>
                  <a:gd name="T84" fmla="*/ 115 w 116"/>
                  <a:gd name="T85" fmla="*/ 190 h 203"/>
                  <a:gd name="T86" fmla="*/ 116 w 116"/>
                  <a:gd name="T87" fmla="*/ 189 h 203"/>
                  <a:gd name="T88" fmla="*/ 110 w 116"/>
                  <a:gd name="T89" fmla="*/ 14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6" h="203">
                    <a:moveTo>
                      <a:pt x="110" y="148"/>
                    </a:moveTo>
                    <a:lnTo>
                      <a:pt x="110" y="99"/>
                    </a:lnTo>
                    <a:lnTo>
                      <a:pt x="111" y="7"/>
                    </a:lnTo>
                    <a:lnTo>
                      <a:pt x="111" y="0"/>
                    </a:lnTo>
                    <a:lnTo>
                      <a:pt x="41" y="5"/>
                    </a:lnTo>
                    <a:lnTo>
                      <a:pt x="41" y="5"/>
                    </a:lnTo>
                    <a:lnTo>
                      <a:pt x="42" y="8"/>
                    </a:lnTo>
                    <a:lnTo>
                      <a:pt x="38" y="10"/>
                    </a:lnTo>
                    <a:lnTo>
                      <a:pt x="36" y="12"/>
                    </a:lnTo>
                    <a:lnTo>
                      <a:pt x="35" y="15"/>
                    </a:lnTo>
                    <a:lnTo>
                      <a:pt x="33" y="17"/>
                    </a:lnTo>
                    <a:lnTo>
                      <a:pt x="32" y="17"/>
                    </a:lnTo>
                    <a:lnTo>
                      <a:pt x="30" y="22"/>
                    </a:lnTo>
                    <a:lnTo>
                      <a:pt x="30" y="26"/>
                    </a:lnTo>
                    <a:lnTo>
                      <a:pt x="27" y="31"/>
                    </a:lnTo>
                    <a:lnTo>
                      <a:pt x="22" y="37"/>
                    </a:lnTo>
                    <a:lnTo>
                      <a:pt x="19" y="40"/>
                    </a:lnTo>
                    <a:lnTo>
                      <a:pt x="18" y="44"/>
                    </a:lnTo>
                    <a:lnTo>
                      <a:pt x="20" y="45"/>
                    </a:lnTo>
                    <a:lnTo>
                      <a:pt x="18" y="48"/>
                    </a:lnTo>
                    <a:lnTo>
                      <a:pt x="16" y="52"/>
                    </a:lnTo>
                    <a:lnTo>
                      <a:pt x="17" y="54"/>
                    </a:lnTo>
                    <a:lnTo>
                      <a:pt x="16" y="54"/>
                    </a:lnTo>
                    <a:lnTo>
                      <a:pt x="13" y="58"/>
                    </a:lnTo>
                    <a:lnTo>
                      <a:pt x="11" y="61"/>
                    </a:lnTo>
                    <a:lnTo>
                      <a:pt x="12" y="62"/>
                    </a:lnTo>
                    <a:lnTo>
                      <a:pt x="11" y="64"/>
                    </a:lnTo>
                    <a:lnTo>
                      <a:pt x="11" y="66"/>
                    </a:lnTo>
                    <a:lnTo>
                      <a:pt x="12" y="67"/>
                    </a:lnTo>
                    <a:lnTo>
                      <a:pt x="14" y="70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5" y="81"/>
                    </a:lnTo>
                    <a:lnTo>
                      <a:pt x="14" y="84"/>
                    </a:lnTo>
                    <a:lnTo>
                      <a:pt x="12" y="89"/>
                    </a:lnTo>
                    <a:lnTo>
                      <a:pt x="11" y="89"/>
                    </a:lnTo>
                    <a:lnTo>
                      <a:pt x="14" y="91"/>
                    </a:lnTo>
                    <a:lnTo>
                      <a:pt x="15" y="94"/>
                    </a:lnTo>
                    <a:lnTo>
                      <a:pt x="15" y="96"/>
                    </a:lnTo>
                    <a:lnTo>
                      <a:pt x="11" y="98"/>
                    </a:lnTo>
                    <a:lnTo>
                      <a:pt x="14" y="100"/>
                    </a:lnTo>
                    <a:lnTo>
                      <a:pt x="15" y="102"/>
                    </a:lnTo>
                    <a:lnTo>
                      <a:pt x="15" y="103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9" y="112"/>
                    </a:lnTo>
                    <a:lnTo>
                      <a:pt x="20" y="115"/>
                    </a:lnTo>
                    <a:lnTo>
                      <a:pt x="19" y="123"/>
                    </a:lnTo>
                    <a:lnTo>
                      <a:pt x="16" y="126"/>
                    </a:lnTo>
                    <a:lnTo>
                      <a:pt x="15" y="126"/>
                    </a:lnTo>
                    <a:lnTo>
                      <a:pt x="15" y="130"/>
                    </a:lnTo>
                    <a:lnTo>
                      <a:pt x="14" y="132"/>
                    </a:lnTo>
                    <a:lnTo>
                      <a:pt x="10" y="138"/>
                    </a:lnTo>
                    <a:lnTo>
                      <a:pt x="8" y="140"/>
                    </a:lnTo>
                    <a:lnTo>
                      <a:pt x="7" y="147"/>
                    </a:lnTo>
                    <a:lnTo>
                      <a:pt x="6" y="149"/>
                    </a:lnTo>
                    <a:lnTo>
                      <a:pt x="5" y="150"/>
                    </a:lnTo>
                    <a:lnTo>
                      <a:pt x="4" y="153"/>
                    </a:lnTo>
                    <a:lnTo>
                      <a:pt x="4" y="155"/>
                    </a:lnTo>
                    <a:lnTo>
                      <a:pt x="4" y="160"/>
                    </a:lnTo>
                    <a:lnTo>
                      <a:pt x="1" y="162"/>
                    </a:lnTo>
                    <a:lnTo>
                      <a:pt x="0" y="164"/>
                    </a:lnTo>
                    <a:lnTo>
                      <a:pt x="0" y="167"/>
                    </a:lnTo>
                    <a:lnTo>
                      <a:pt x="1" y="171"/>
                    </a:lnTo>
                    <a:lnTo>
                      <a:pt x="66" y="168"/>
                    </a:lnTo>
                    <a:lnTo>
                      <a:pt x="65" y="184"/>
                    </a:lnTo>
                    <a:lnTo>
                      <a:pt x="67" y="188"/>
                    </a:lnTo>
                    <a:lnTo>
                      <a:pt x="70" y="192"/>
                    </a:lnTo>
                    <a:lnTo>
                      <a:pt x="71" y="199"/>
                    </a:lnTo>
                    <a:lnTo>
                      <a:pt x="71" y="203"/>
                    </a:lnTo>
                    <a:lnTo>
                      <a:pt x="71" y="203"/>
                    </a:lnTo>
                    <a:lnTo>
                      <a:pt x="72" y="203"/>
                    </a:lnTo>
                    <a:lnTo>
                      <a:pt x="77" y="200"/>
                    </a:lnTo>
                    <a:lnTo>
                      <a:pt x="79" y="199"/>
                    </a:lnTo>
                    <a:lnTo>
                      <a:pt x="82" y="197"/>
                    </a:lnTo>
                    <a:lnTo>
                      <a:pt x="82" y="193"/>
                    </a:lnTo>
                    <a:lnTo>
                      <a:pt x="86" y="193"/>
                    </a:lnTo>
                    <a:lnTo>
                      <a:pt x="89" y="193"/>
                    </a:lnTo>
                    <a:lnTo>
                      <a:pt x="93" y="192"/>
                    </a:lnTo>
                    <a:lnTo>
                      <a:pt x="98" y="190"/>
                    </a:lnTo>
                    <a:lnTo>
                      <a:pt x="102" y="190"/>
                    </a:lnTo>
                    <a:lnTo>
                      <a:pt x="104" y="190"/>
                    </a:lnTo>
                    <a:lnTo>
                      <a:pt x="107" y="190"/>
                    </a:lnTo>
                    <a:lnTo>
                      <a:pt x="109" y="190"/>
                    </a:lnTo>
                    <a:lnTo>
                      <a:pt x="113" y="192"/>
                    </a:lnTo>
                    <a:lnTo>
                      <a:pt x="115" y="190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0" y="148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50" name="Freeform 43"/>
              <p:cNvSpPr>
                <a:spLocks/>
              </p:cNvSpPr>
              <p:nvPr/>
            </p:nvSpPr>
            <p:spPr bwMode="auto">
              <a:xfrm>
                <a:off x="7559758" y="2387425"/>
                <a:ext cx="242848" cy="177077"/>
              </a:xfrm>
              <a:custGeom>
                <a:avLst/>
                <a:gdLst>
                  <a:gd name="T0" fmla="*/ 0 w 170"/>
                  <a:gd name="T1" fmla="*/ 24 h 123"/>
                  <a:gd name="T2" fmla="*/ 3 w 170"/>
                  <a:gd name="T3" fmla="*/ 44 h 123"/>
                  <a:gd name="T4" fmla="*/ 16 w 170"/>
                  <a:gd name="T5" fmla="*/ 33 h 123"/>
                  <a:gd name="T6" fmla="*/ 28 w 170"/>
                  <a:gd name="T7" fmla="*/ 25 h 123"/>
                  <a:gd name="T8" fmla="*/ 31 w 170"/>
                  <a:gd name="T9" fmla="*/ 27 h 123"/>
                  <a:gd name="T10" fmla="*/ 41 w 170"/>
                  <a:gd name="T11" fmla="*/ 22 h 123"/>
                  <a:gd name="T12" fmla="*/ 63 w 170"/>
                  <a:gd name="T13" fmla="*/ 22 h 123"/>
                  <a:gd name="T14" fmla="*/ 70 w 170"/>
                  <a:gd name="T15" fmla="*/ 36 h 123"/>
                  <a:gd name="T16" fmla="*/ 83 w 170"/>
                  <a:gd name="T17" fmla="*/ 43 h 123"/>
                  <a:gd name="T18" fmla="*/ 93 w 170"/>
                  <a:gd name="T19" fmla="*/ 51 h 123"/>
                  <a:gd name="T20" fmla="*/ 92 w 170"/>
                  <a:gd name="T21" fmla="*/ 60 h 123"/>
                  <a:gd name="T22" fmla="*/ 89 w 170"/>
                  <a:gd name="T23" fmla="*/ 74 h 123"/>
                  <a:gd name="T24" fmla="*/ 94 w 170"/>
                  <a:gd name="T25" fmla="*/ 75 h 123"/>
                  <a:gd name="T26" fmla="*/ 101 w 170"/>
                  <a:gd name="T27" fmla="*/ 75 h 123"/>
                  <a:gd name="T28" fmla="*/ 106 w 170"/>
                  <a:gd name="T29" fmla="*/ 75 h 123"/>
                  <a:gd name="T30" fmla="*/ 122 w 170"/>
                  <a:gd name="T31" fmla="*/ 78 h 123"/>
                  <a:gd name="T32" fmla="*/ 129 w 170"/>
                  <a:gd name="T33" fmla="*/ 79 h 123"/>
                  <a:gd name="T34" fmla="*/ 124 w 170"/>
                  <a:gd name="T35" fmla="*/ 72 h 123"/>
                  <a:gd name="T36" fmla="*/ 124 w 170"/>
                  <a:gd name="T37" fmla="*/ 68 h 123"/>
                  <a:gd name="T38" fmla="*/ 116 w 170"/>
                  <a:gd name="T39" fmla="*/ 57 h 123"/>
                  <a:gd name="T40" fmla="*/ 115 w 170"/>
                  <a:gd name="T41" fmla="*/ 43 h 123"/>
                  <a:gd name="T42" fmla="*/ 113 w 170"/>
                  <a:gd name="T43" fmla="*/ 31 h 123"/>
                  <a:gd name="T44" fmla="*/ 115 w 170"/>
                  <a:gd name="T45" fmla="*/ 28 h 123"/>
                  <a:gd name="T46" fmla="*/ 124 w 170"/>
                  <a:gd name="T47" fmla="*/ 18 h 123"/>
                  <a:gd name="T48" fmla="*/ 129 w 170"/>
                  <a:gd name="T49" fmla="*/ 13 h 123"/>
                  <a:gd name="T50" fmla="*/ 125 w 170"/>
                  <a:gd name="T51" fmla="*/ 21 h 123"/>
                  <a:gd name="T52" fmla="*/ 123 w 170"/>
                  <a:gd name="T53" fmla="*/ 31 h 123"/>
                  <a:gd name="T54" fmla="*/ 122 w 170"/>
                  <a:gd name="T55" fmla="*/ 36 h 123"/>
                  <a:gd name="T56" fmla="*/ 126 w 170"/>
                  <a:gd name="T57" fmla="*/ 41 h 123"/>
                  <a:gd name="T58" fmla="*/ 131 w 170"/>
                  <a:gd name="T59" fmla="*/ 46 h 123"/>
                  <a:gd name="T60" fmla="*/ 134 w 170"/>
                  <a:gd name="T61" fmla="*/ 51 h 123"/>
                  <a:gd name="T62" fmla="*/ 130 w 170"/>
                  <a:gd name="T63" fmla="*/ 57 h 123"/>
                  <a:gd name="T64" fmla="*/ 128 w 170"/>
                  <a:gd name="T65" fmla="*/ 61 h 123"/>
                  <a:gd name="T66" fmla="*/ 129 w 170"/>
                  <a:gd name="T67" fmla="*/ 65 h 123"/>
                  <a:gd name="T68" fmla="*/ 139 w 170"/>
                  <a:gd name="T69" fmla="*/ 66 h 123"/>
                  <a:gd name="T70" fmla="*/ 146 w 170"/>
                  <a:gd name="T71" fmla="*/ 75 h 123"/>
                  <a:gd name="T72" fmla="*/ 147 w 170"/>
                  <a:gd name="T73" fmla="*/ 81 h 123"/>
                  <a:gd name="T74" fmla="*/ 152 w 170"/>
                  <a:gd name="T75" fmla="*/ 89 h 123"/>
                  <a:gd name="T76" fmla="*/ 148 w 170"/>
                  <a:gd name="T77" fmla="*/ 104 h 123"/>
                  <a:gd name="T78" fmla="*/ 149 w 170"/>
                  <a:gd name="T79" fmla="*/ 120 h 123"/>
                  <a:gd name="T80" fmla="*/ 153 w 170"/>
                  <a:gd name="T81" fmla="*/ 116 h 123"/>
                  <a:gd name="T82" fmla="*/ 157 w 170"/>
                  <a:gd name="T83" fmla="*/ 102 h 123"/>
                  <a:gd name="T84" fmla="*/ 157 w 170"/>
                  <a:gd name="T85" fmla="*/ 97 h 123"/>
                  <a:gd name="T86" fmla="*/ 163 w 170"/>
                  <a:gd name="T87" fmla="*/ 91 h 123"/>
                  <a:gd name="T88" fmla="*/ 163 w 170"/>
                  <a:gd name="T89" fmla="*/ 79 h 123"/>
                  <a:gd name="T90" fmla="*/ 167 w 170"/>
                  <a:gd name="T91" fmla="*/ 71 h 123"/>
                  <a:gd name="T92" fmla="*/ 167 w 170"/>
                  <a:gd name="T93" fmla="*/ 77 h 123"/>
                  <a:gd name="T94" fmla="*/ 168 w 170"/>
                  <a:gd name="T95" fmla="*/ 82 h 123"/>
                  <a:gd name="T96" fmla="*/ 170 w 170"/>
                  <a:gd name="T97" fmla="*/ 68 h 123"/>
                  <a:gd name="T98" fmla="*/ 169 w 170"/>
                  <a:gd name="T99" fmla="*/ 54 h 123"/>
                  <a:gd name="T100" fmla="*/ 134 w 170"/>
                  <a:gd name="T10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0" h="123">
                    <a:moveTo>
                      <a:pt x="134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1" y="36"/>
                      <a:pt x="71" y="36"/>
                      <a:pt x="71" y="36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101" y="75"/>
                      <a:pt x="101" y="75"/>
                      <a:pt x="101" y="75"/>
                    </a:cubicBezTo>
                    <a:cubicBezTo>
                      <a:pt x="102" y="76"/>
                      <a:pt x="102" y="76"/>
                      <a:pt x="102" y="76"/>
                    </a:cubicBezTo>
                    <a:cubicBezTo>
                      <a:pt x="106" y="75"/>
                      <a:pt x="106" y="75"/>
                      <a:pt x="106" y="75"/>
                    </a:cubicBezTo>
                    <a:cubicBezTo>
                      <a:pt x="119" y="76"/>
                      <a:pt x="119" y="76"/>
                      <a:pt x="119" y="76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6" y="80"/>
                      <a:pt x="126" y="80"/>
                      <a:pt x="126" y="80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27" y="75"/>
                      <a:pt x="127" y="75"/>
                      <a:pt x="127" y="75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6" y="57"/>
                      <a:pt x="116" y="57"/>
                      <a:pt x="116" y="57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15" y="43"/>
                      <a:pt x="115" y="43"/>
                      <a:pt x="115" y="43"/>
                    </a:cubicBezTo>
                    <a:cubicBezTo>
                      <a:pt x="116" y="36"/>
                      <a:pt x="116" y="36"/>
                      <a:pt x="116" y="36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18" y="22"/>
                      <a:pt x="118" y="22"/>
                      <a:pt x="118" y="22"/>
                    </a:cubicBezTo>
                    <a:cubicBezTo>
                      <a:pt x="124" y="18"/>
                      <a:pt x="124" y="18"/>
                      <a:pt x="124" y="18"/>
                    </a:cubicBezTo>
                    <a:cubicBezTo>
                      <a:pt x="127" y="12"/>
                      <a:pt x="127" y="12"/>
                      <a:pt x="127" y="12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5" y="21"/>
                      <a:pt x="125" y="21"/>
                      <a:pt x="125" y="21"/>
                    </a:cubicBezTo>
                    <a:cubicBezTo>
                      <a:pt x="123" y="27"/>
                      <a:pt x="123" y="27"/>
                      <a:pt x="123" y="27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0" y="39"/>
                      <a:pt x="120" y="39"/>
                      <a:pt x="120" y="39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0" y="47"/>
                      <a:pt x="130" y="47"/>
                      <a:pt x="130" y="47"/>
                    </a:cubicBezTo>
                    <a:cubicBezTo>
                      <a:pt x="134" y="51"/>
                      <a:pt x="134" y="51"/>
                      <a:pt x="134" y="51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8" y="61"/>
                      <a:pt x="128" y="61"/>
                      <a:pt x="128" y="61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3" y="66"/>
                      <a:pt x="133" y="66"/>
                      <a:pt x="133" y="66"/>
                    </a:cubicBezTo>
                    <a:cubicBezTo>
                      <a:pt x="139" y="66"/>
                      <a:pt x="139" y="66"/>
                      <a:pt x="139" y="66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80"/>
                      <a:pt x="148" y="80"/>
                      <a:pt x="148" y="80"/>
                    </a:cubicBezTo>
                    <a:cubicBezTo>
                      <a:pt x="147" y="81"/>
                      <a:pt x="147" y="81"/>
                      <a:pt x="147" y="81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2" y="89"/>
                      <a:pt x="152" y="89"/>
                      <a:pt x="152" y="89"/>
                    </a:cubicBezTo>
                    <a:cubicBezTo>
                      <a:pt x="149" y="98"/>
                      <a:pt x="149" y="98"/>
                      <a:pt x="149" y="98"/>
                    </a:cubicBezTo>
                    <a:cubicBezTo>
                      <a:pt x="148" y="104"/>
                      <a:pt x="148" y="104"/>
                      <a:pt x="148" y="104"/>
                    </a:cubicBezTo>
                    <a:cubicBezTo>
                      <a:pt x="148" y="114"/>
                      <a:pt x="148" y="114"/>
                      <a:pt x="148" y="114"/>
                    </a:cubicBezTo>
                    <a:cubicBezTo>
                      <a:pt x="149" y="120"/>
                      <a:pt x="149" y="120"/>
                      <a:pt x="149" y="120"/>
                    </a:cubicBezTo>
                    <a:cubicBezTo>
                      <a:pt x="151" y="123"/>
                      <a:pt x="151" y="123"/>
                      <a:pt x="151" y="123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54" y="105"/>
                      <a:pt x="154" y="105"/>
                      <a:pt x="154" y="105"/>
                    </a:cubicBezTo>
                    <a:cubicBezTo>
                      <a:pt x="157" y="102"/>
                      <a:pt x="157" y="102"/>
                      <a:pt x="157" y="102"/>
                    </a:cubicBezTo>
                    <a:cubicBezTo>
                      <a:pt x="157" y="99"/>
                      <a:pt x="157" y="99"/>
                      <a:pt x="157" y="99"/>
                    </a:cubicBezTo>
                    <a:cubicBezTo>
                      <a:pt x="157" y="97"/>
                      <a:pt x="157" y="97"/>
                      <a:pt x="157" y="97"/>
                    </a:cubicBezTo>
                    <a:cubicBezTo>
                      <a:pt x="160" y="95"/>
                      <a:pt x="160" y="95"/>
                      <a:pt x="160" y="95"/>
                    </a:cubicBezTo>
                    <a:cubicBezTo>
                      <a:pt x="163" y="91"/>
                      <a:pt x="163" y="91"/>
                      <a:pt x="163" y="91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163" y="79"/>
                      <a:pt x="163" y="79"/>
                      <a:pt x="163" y="79"/>
                    </a:cubicBezTo>
                    <a:cubicBezTo>
                      <a:pt x="163" y="75"/>
                      <a:pt x="163" y="75"/>
                      <a:pt x="163" y="75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8" y="74"/>
                      <a:pt x="168" y="74"/>
                      <a:pt x="168" y="74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5" y="80"/>
                      <a:pt x="165" y="80"/>
                    </a:cubicBezTo>
                    <a:cubicBezTo>
                      <a:pt x="166" y="81"/>
                      <a:pt x="168" y="82"/>
                      <a:pt x="168" y="82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70" y="68"/>
                      <a:pt x="170" y="68"/>
                      <a:pt x="170" y="68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48" y="57"/>
                      <a:pt x="148" y="57"/>
                      <a:pt x="148" y="57"/>
                    </a:cubicBezTo>
                    <a:lnTo>
                      <a:pt x="134" y="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51" name="Freeform 44"/>
              <p:cNvSpPr>
                <a:spLocks/>
              </p:cNvSpPr>
              <p:nvPr/>
            </p:nvSpPr>
            <p:spPr bwMode="auto">
              <a:xfrm>
                <a:off x="7411350" y="2367188"/>
                <a:ext cx="249594" cy="246221"/>
              </a:xfrm>
              <a:custGeom>
                <a:avLst/>
                <a:gdLst>
                  <a:gd name="T0" fmla="*/ 24 w 148"/>
                  <a:gd name="T1" fmla="*/ 136 h 146"/>
                  <a:gd name="T2" fmla="*/ 31 w 148"/>
                  <a:gd name="T3" fmla="*/ 144 h 146"/>
                  <a:gd name="T4" fmla="*/ 38 w 148"/>
                  <a:gd name="T5" fmla="*/ 146 h 146"/>
                  <a:gd name="T6" fmla="*/ 48 w 148"/>
                  <a:gd name="T7" fmla="*/ 142 h 146"/>
                  <a:gd name="T8" fmla="*/ 64 w 148"/>
                  <a:gd name="T9" fmla="*/ 134 h 146"/>
                  <a:gd name="T10" fmla="*/ 79 w 148"/>
                  <a:gd name="T11" fmla="*/ 125 h 146"/>
                  <a:gd name="T12" fmla="*/ 79 w 148"/>
                  <a:gd name="T13" fmla="*/ 112 h 146"/>
                  <a:gd name="T14" fmla="*/ 87 w 148"/>
                  <a:gd name="T15" fmla="*/ 99 h 146"/>
                  <a:gd name="T16" fmla="*/ 91 w 148"/>
                  <a:gd name="T17" fmla="*/ 80 h 146"/>
                  <a:gd name="T18" fmla="*/ 100 w 148"/>
                  <a:gd name="T19" fmla="*/ 84 h 146"/>
                  <a:gd name="T20" fmla="*/ 103 w 148"/>
                  <a:gd name="T21" fmla="*/ 83 h 146"/>
                  <a:gd name="T22" fmla="*/ 108 w 148"/>
                  <a:gd name="T23" fmla="*/ 71 h 146"/>
                  <a:gd name="T24" fmla="*/ 110 w 148"/>
                  <a:gd name="T25" fmla="*/ 67 h 146"/>
                  <a:gd name="T26" fmla="*/ 114 w 148"/>
                  <a:gd name="T27" fmla="*/ 69 h 146"/>
                  <a:gd name="T28" fmla="*/ 122 w 148"/>
                  <a:gd name="T29" fmla="*/ 57 h 146"/>
                  <a:gd name="T30" fmla="*/ 126 w 148"/>
                  <a:gd name="T31" fmla="*/ 47 h 146"/>
                  <a:gd name="T32" fmla="*/ 135 w 148"/>
                  <a:gd name="T33" fmla="*/ 44 h 146"/>
                  <a:gd name="T34" fmla="*/ 143 w 148"/>
                  <a:gd name="T35" fmla="*/ 47 h 146"/>
                  <a:gd name="T36" fmla="*/ 148 w 148"/>
                  <a:gd name="T37" fmla="*/ 43 h 146"/>
                  <a:gd name="T38" fmla="*/ 145 w 148"/>
                  <a:gd name="T39" fmla="*/ 36 h 146"/>
                  <a:gd name="T40" fmla="*/ 130 w 148"/>
                  <a:gd name="T41" fmla="*/ 28 h 146"/>
                  <a:gd name="T42" fmla="*/ 120 w 148"/>
                  <a:gd name="T43" fmla="*/ 31 h 146"/>
                  <a:gd name="T44" fmla="*/ 113 w 148"/>
                  <a:gd name="T45" fmla="*/ 34 h 146"/>
                  <a:gd name="T46" fmla="*/ 107 w 148"/>
                  <a:gd name="T47" fmla="*/ 40 h 146"/>
                  <a:gd name="T48" fmla="*/ 94 w 148"/>
                  <a:gd name="T49" fmla="*/ 50 h 146"/>
                  <a:gd name="T50" fmla="*/ 88 w 148"/>
                  <a:gd name="T51" fmla="*/ 33 h 146"/>
                  <a:gd name="T52" fmla="*/ 51 w 148"/>
                  <a:gd name="T53" fmla="*/ 0 h 146"/>
                  <a:gd name="T54" fmla="*/ 47 w 148"/>
                  <a:gd name="T55" fmla="*/ 3 h 146"/>
                  <a:gd name="T56" fmla="*/ 48 w 148"/>
                  <a:gd name="T57" fmla="*/ 7 h 146"/>
                  <a:gd name="T58" fmla="*/ 48 w 148"/>
                  <a:gd name="T59" fmla="*/ 19 h 146"/>
                  <a:gd name="T60" fmla="*/ 47 w 148"/>
                  <a:gd name="T61" fmla="*/ 28 h 146"/>
                  <a:gd name="T62" fmla="*/ 46 w 148"/>
                  <a:gd name="T63" fmla="*/ 39 h 146"/>
                  <a:gd name="T64" fmla="*/ 36 w 148"/>
                  <a:gd name="T65" fmla="*/ 51 h 146"/>
                  <a:gd name="T66" fmla="*/ 28 w 148"/>
                  <a:gd name="T67" fmla="*/ 55 h 146"/>
                  <a:gd name="T68" fmla="*/ 21 w 148"/>
                  <a:gd name="T69" fmla="*/ 65 h 146"/>
                  <a:gd name="T70" fmla="*/ 19 w 148"/>
                  <a:gd name="T71" fmla="*/ 76 h 146"/>
                  <a:gd name="T72" fmla="*/ 12 w 148"/>
                  <a:gd name="T73" fmla="*/ 76 h 146"/>
                  <a:gd name="T74" fmla="*/ 9 w 148"/>
                  <a:gd name="T75" fmla="*/ 91 h 146"/>
                  <a:gd name="T76" fmla="*/ 3 w 148"/>
                  <a:gd name="T77" fmla="*/ 98 h 146"/>
                  <a:gd name="T78" fmla="*/ 3 w 148"/>
                  <a:gd name="T79" fmla="*/ 114 h 146"/>
                  <a:gd name="T80" fmla="*/ 10 w 148"/>
                  <a:gd name="T81" fmla="*/ 127 h 146"/>
                  <a:gd name="T82" fmla="*/ 19 w 148"/>
                  <a:gd name="T83" fmla="*/ 138 h 146"/>
                  <a:gd name="T84" fmla="*/ 21 w 148"/>
                  <a:gd name="T85" fmla="*/ 13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8" h="146">
                    <a:moveTo>
                      <a:pt x="21" y="136"/>
                    </a:moveTo>
                    <a:lnTo>
                      <a:pt x="24" y="136"/>
                    </a:lnTo>
                    <a:lnTo>
                      <a:pt x="25" y="139"/>
                    </a:lnTo>
                    <a:lnTo>
                      <a:pt x="31" y="144"/>
                    </a:lnTo>
                    <a:lnTo>
                      <a:pt x="36" y="146"/>
                    </a:lnTo>
                    <a:lnTo>
                      <a:pt x="38" y="146"/>
                    </a:lnTo>
                    <a:lnTo>
                      <a:pt x="44" y="139"/>
                    </a:lnTo>
                    <a:lnTo>
                      <a:pt x="48" y="142"/>
                    </a:lnTo>
                    <a:lnTo>
                      <a:pt x="57" y="140"/>
                    </a:lnTo>
                    <a:lnTo>
                      <a:pt x="64" y="134"/>
                    </a:lnTo>
                    <a:lnTo>
                      <a:pt x="75" y="128"/>
                    </a:lnTo>
                    <a:lnTo>
                      <a:pt x="79" y="125"/>
                    </a:lnTo>
                    <a:lnTo>
                      <a:pt x="78" y="117"/>
                    </a:lnTo>
                    <a:lnTo>
                      <a:pt x="79" y="112"/>
                    </a:lnTo>
                    <a:lnTo>
                      <a:pt x="84" y="107"/>
                    </a:lnTo>
                    <a:lnTo>
                      <a:pt x="87" y="99"/>
                    </a:lnTo>
                    <a:lnTo>
                      <a:pt x="90" y="87"/>
                    </a:lnTo>
                    <a:lnTo>
                      <a:pt x="91" y="80"/>
                    </a:lnTo>
                    <a:lnTo>
                      <a:pt x="95" y="82"/>
                    </a:lnTo>
                    <a:lnTo>
                      <a:pt x="100" y="84"/>
                    </a:lnTo>
                    <a:lnTo>
                      <a:pt x="102" y="85"/>
                    </a:lnTo>
                    <a:lnTo>
                      <a:pt x="103" y="83"/>
                    </a:lnTo>
                    <a:lnTo>
                      <a:pt x="106" y="75"/>
                    </a:lnTo>
                    <a:lnTo>
                      <a:pt x="108" y="71"/>
                    </a:lnTo>
                    <a:lnTo>
                      <a:pt x="109" y="67"/>
                    </a:lnTo>
                    <a:lnTo>
                      <a:pt x="110" y="67"/>
                    </a:lnTo>
                    <a:lnTo>
                      <a:pt x="113" y="67"/>
                    </a:lnTo>
                    <a:lnTo>
                      <a:pt x="114" y="69"/>
                    </a:lnTo>
                    <a:lnTo>
                      <a:pt x="119" y="60"/>
                    </a:lnTo>
                    <a:lnTo>
                      <a:pt x="122" y="57"/>
                    </a:lnTo>
                    <a:lnTo>
                      <a:pt x="124" y="54"/>
                    </a:lnTo>
                    <a:lnTo>
                      <a:pt x="126" y="47"/>
                    </a:lnTo>
                    <a:lnTo>
                      <a:pt x="126" y="39"/>
                    </a:lnTo>
                    <a:lnTo>
                      <a:pt x="135" y="44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6" y="44"/>
                    </a:lnTo>
                    <a:lnTo>
                      <a:pt x="148" y="43"/>
                    </a:lnTo>
                    <a:lnTo>
                      <a:pt x="147" y="43"/>
                    </a:lnTo>
                    <a:lnTo>
                      <a:pt x="145" y="36"/>
                    </a:lnTo>
                    <a:lnTo>
                      <a:pt x="141" y="31"/>
                    </a:lnTo>
                    <a:lnTo>
                      <a:pt x="130" y="28"/>
                    </a:lnTo>
                    <a:lnTo>
                      <a:pt x="123" y="31"/>
                    </a:lnTo>
                    <a:lnTo>
                      <a:pt x="120" y="31"/>
                    </a:lnTo>
                    <a:lnTo>
                      <a:pt x="114" y="35"/>
                    </a:lnTo>
                    <a:lnTo>
                      <a:pt x="113" y="34"/>
                    </a:lnTo>
                    <a:lnTo>
                      <a:pt x="112" y="34"/>
                    </a:lnTo>
                    <a:lnTo>
                      <a:pt x="107" y="40"/>
                    </a:lnTo>
                    <a:lnTo>
                      <a:pt x="102" y="40"/>
                    </a:lnTo>
                    <a:lnTo>
                      <a:pt x="94" y="50"/>
                    </a:lnTo>
                    <a:lnTo>
                      <a:pt x="91" y="50"/>
                    </a:lnTo>
                    <a:lnTo>
                      <a:pt x="88" y="33"/>
                    </a:lnTo>
                    <a:lnTo>
                      <a:pt x="57" y="39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7" y="3"/>
                    </a:lnTo>
                    <a:lnTo>
                      <a:pt x="48" y="6"/>
                    </a:lnTo>
                    <a:lnTo>
                      <a:pt x="48" y="7"/>
                    </a:lnTo>
                    <a:lnTo>
                      <a:pt x="48" y="15"/>
                    </a:lnTo>
                    <a:lnTo>
                      <a:pt x="48" y="19"/>
                    </a:lnTo>
                    <a:lnTo>
                      <a:pt x="47" y="22"/>
                    </a:lnTo>
                    <a:lnTo>
                      <a:pt x="47" y="28"/>
                    </a:lnTo>
                    <a:lnTo>
                      <a:pt x="46" y="36"/>
                    </a:lnTo>
                    <a:lnTo>
                      <a:pt x="46" y="39"/>
                    </a:lnTo>
                    <a:lnTo>
                      <a:pt x="44" y="44"/>
                    </a:lnTo>
                    <a:lnTo>
                      <a:pt x="36" y="51"/>
                    </a:lnTo>
                    <a:lnTo>
                      <a:pt x="33" y="55"/>
                    </a:lnTo>
                    <a:lnTo>
                      <a:pt x="28" y="55"/>
                    </a:lnTo>
                    <a:lnTo>
                      <a:pt x="24" y="61"/>
                    </a:lnTo>
                    <a:lnTo>
                      <a:pt x="21" y="65"/>
                    </a:lnTo>
                    <a:lnTo>
                      <a:pt x="20" y="75"/>
                    </a:lnTo>
                    <a:lnTo>
                      <a:pt x="19" y="76"/>
                    </a:lnTo>
                    <a:lnTo>
                      <a:pt x="15" y="73"/>
                    </a:lnTo>
                    <a:lnTo>
                      <a:pt x="12" y="76"/>
                    </a:lnTo>
                    <a:lnTo>
                      <a:pt x="9" y="87"/>
                    </a:lnTo>
                    <a:lnTo>
                      <a:pt x="9" y="91"/>
                    </a:lnTo>
                    <a:lnTo>
                      <a:pt x="7" y="94"/>
                    </a:lnTo>
                    <a:lnTo>
                      <a:pt x="3" y="98"/>
                    </a:lnTo>
                    <a:lnTo>
                      <a:pt x="0" y="101"/>
                    </a:lnTo>
                    <a:lnTo>
                      <a:pt x="3" y="114"/>
                    </a:lnTo>
                    <a:lnTo>
                      <a:pt x="5" y="120"/>
                    </a:lnTo>
                    <a:lnTo>
                      <a:pt x="10" y="127"/>
                    </a:lnTo>
                    <a:lnTo>
                      <a:pt x="15" y="132"/>
                    </a:lnTo>
                    <a:lnTo>
                      <a:pt x="19" y="138"/>
                    </a:lnTo>
                    <a:lnTo>
                      <a:pt x="20" y="138"/>
                    </a:lnTo>
                    <a:lnTo>
                      <a:pt x="21" y="136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52" name="Freeform 45"/>
              <p:cNvSpPr>
                <a:spLocks/>
              </p:cNvSpPr>
              <p:nvPr/>
            </p:nvSpPr>
            <p:spPr bwMode="auto">
              <a:xfrm>
                <a:off x="7045393" y="2498730"/>
                <a:ext cx="398000" cy="205746"/>
              </a:xfrm>
              <a:custGeom>
                <a:avLst/>
                <a:gdLst>
                  <a:gd name="T0" fmla="*/ 207 w 236"/>
                  <a:gd name="T1" fmla="*/ 91 h 122"/>
                  <a:gd name="T2" fmla="*/ 214 w 236"/>
                  <a:gd name="T3" fmla="*/ 88 h 122"/>
                  <a:gd name="T4" fmla="*/ 220 w 236"/>
                  <a:gd name="T5" fmla="*/ 74 h 122"/>
                  <a:gd name="T6" fmla="*/ 235 w 236"/>
                  <a:gd name="T7" fmla="*/ 64 h 122"/>
                  <a:gd name="T8" fmla="*/ 232 w 236"/>
                  <a:gd name="T9" fmla="*/ 54 h 122"/>
                  <a:gd name="T10" fmla="*/ 222 w 236"/>
                  <a:gd name="T11" fmla="*/ 42 h 122"/>
                  <a:gd name="T12" fmla="*/ 217 w 236"/>
                  <a:gd name="T13" fmla="*/ 23 h 122"/>
                  <a:gd name="T14" fmla="*/ 215 w 236"/>
                  <a:gd name="T15" fmla="*/ 22 h 122"/>
                  <a:gd name="T16" fmla="*/ 207 w 236"/>
                  <a:gd name="T17" fmla="*/ 13 h 122"/>
                  <a:gd name="T18" fmla="*/ 203 w 236"/>
                  <a:gd name="T19" fmla="*/ 11 h 122"/>
                  <a:gd name="T20" fmla="*/ 199 w 236"/>
                  <a:gd name="T21" fmla="*/ 15 h 122"/>
                  <a:gd name="T22" fmla="*/ 192 w 236"/>
                  <a:gd name="T23" fmla="*/ 17 h 122"/>
                  <a:gd name="T24" fmla="*/ 184 w 236"/>
                  <a:gd name="T25" fmla="*/ 13 h 122"/>
                  <a:gd name="T26" fmla="*/ 181 w 236"/>
                  <a:gd name="T27" fmla="*/ 16 h 122"/>
                  <a:gd name="T28" fmla="*/ 178 w 236"/>
                  <a:gd name="T29" fmla="*/ 18 h 122"/>
                  <a:gd name="T30" fmla="*/ 174 w 236"/>
                  <a:gd name="T31" fmla="*/ 15 h 122"/>
                  <a:gd name="T32" fmla="*/ 166 w 236"/>
                  <a:gd name="T33" fmla="*/ 13 h 122"/>
                  <a:gd name="T34" fmla="*/ 163 w 236"/>
                  <a:gd name="T35" fmla="*/ 7 h 122"/>
                  <a:gd name="T36" fmla="*/ 154 w 236"/>
                  <a:gd name="T37" fmla="*/ 0 h 122"/>
                  <a:gd name="T38" fmla="*/ 148 w 236"/>
                  <a:gd name="T39" fmla="*/ 3 h 122"/>
                  <a:gd name="T40" fmla="*/ 141 w 236"/>
                  <a:gd name="T41" fmla="*/ 2 h 122"/>
                  <a:gd name="T42" fmla="*/ 144 w 236"/>
                  <a:gd name="T43" fmla="*/ 7 h 122"/>
                  <a:gd name="T44" fmla="*/ 144 w 236"/>
                  <a:gd name="T45" fmla="*/ 15 h 122"/>
                  <a:gd name="T46" fmla="*/ 138 w 236"/>
                  <a:gd name="T47" fmla="*/ 17 h 122"/>
                  <a:gd name="T48" fmla="*/ 126 w 236"/>
                  <a:gd name="T49" fmla="*/ 20 h 122"/>
                  <a:gd name="T50" fmla="*/ 125 w 236"/>
                  <a:gd name="T51" fmla="*/ 23 h 122"/>
                  <a:gd name="T52" fmla="*/ 124 w 236"/>
                  <a:gd name="T53" fmla="*/ 29 h 122"/>
                  <a:gd name="T54" fmla="*/ 120 w 236"/>
                  <a:gd name="T55" fmla="*/ 37 h 122"/>
                  <a:gd name="T56" fmla="*/ 115 w 236"/>
                  <a:gd name="T57" fmla="*/ 39 h 122"/>
                  <a:gd name="T58" fmla="*/ 112 w 236"/>
                  <a:gd name="T59" fmla="*/ 47 h 122"/>
                  <a:gd name="T60" fmla="*/ 104 w 236"/>
                  <a:gd name="T61" fmla="*/ 52 h 122"/>
                  <a:gd name="T62" fmla="*/ 100 w 236"/>
                  <a:gd name="T63" fmla="*/ 48 h 122"/>
                  <a:gd name="T64" fmla="*/ 97 w 236"/>
                  <a:gd name="T65" fmla="*/ 44 h 122"/>
                  <a:gd name="T66" fmla="*/ 93 w 236"/>
                  <a:gd name="T67" fmla="*/ 51 h 122"/>
                  <a:gd name="T68" fmla="*/ 92 w 236"/>
                  <a:gd name="T69" fmla="*/ 58 h 122"/>
                  <a:gd name="T70" fmla="*/ 86 w 236"/>
                  <a:gd name="T71" fmla="*/ 55 h 122"/>
                  <a:gd name="T72" fmla="*/ 80 w 236"/>
                  <a:gd name="T73" fmla="*/ 56 h 122"/>
                  <a:gd name="T74" fmla="*/ 76 w 236"/>
                  <a:gd name="T75" fmla="*/ 61 h 122"/>
                  <a:gd name="T76" fmla="*/ 71 w 236"/>
                  <a:gd name="T77" fmla="*/ 60 h 122"/>
                  <a:gd name="T78" fmla="*/ 63 w 236"/>
                  <a:gd name="T79" fmla="*/ 57 h 122"/>
                  <a:gd name="T80" fmla="*/ 57 w 236"/>
                  <a:gd name="T81" fmla="*/ 61 h 122"/>
                  <a:gd name="T82" fmla="*/ 49 w 236"/>
                  <a:gd name="T83" fmla="*/ 66 h 122"/>
                  <a:gd name="T84" fmla="*/ 43 w 236"/>
                  <a:gd name="T85" fmla="*/ 67 h 122"/>
                  <a:gd name="T86" fmla="*/ 43 w 236"/>
                  <a:gd name="T87" fmla="*/ 72 h 122"/>
                  <a:gd name="T88" fmla="*/ 44 w 236"/>
                  <a:gd name="T89" fmla="*/ 78 h 122"/>
                  <a:gd name="T90" fmla="*/ 36 w 236"/>
                  <a:gd name="T91" fmla="*/ 81 h 122"/>
                  <a:gd name="T92" fmla="*/ 33 w 236"/>
                  <a:gd name="T93" fmla="*/ 88 h 122"/>
                  <a:gd name="T94" fmla="*/ 33 w 236"/>
                  <a:gd name="T95" fmla="*/ 94 h 122"/>
                  <a:gd name="T96" fmla="*/ 27 w 236"/>
                  <a:gd name="T97" fmla="*/ 94 h 122"/>
                  <a:gd name="T98" fmla="*/ 19 w 236"/>
                  <a:gd name="T99" fmla="*/ 89 h 122"/>
                  <a:gd name="T100" fmla="*/ 14 w 236"/>
                  <a:gd name="T101" fmla="*/ 93 h 122"/>
                  <a:gd name="T102" fmla="*/ 10 w 236"/>
                  <a:gd name="T103" fmla="*/ 97 h 122"/>
                  <a:gd name="T104" fmla="*/ 14 w 236"/>
                  <a:gd name="T105" fmla="*/ 102 h 122"/>
                  <a:gd name="T106" fmla="*/ 14 w 236"/>
                  <a:gd name="T107" fmla="*/ 107 h 122"/>
                  <a:gd name="T108" fmla="*/ 12 w 236"/>
                  <a:gd name="T109" fmla="*/ 115 h 122"/>
                  <a:gd name="T110" fmla="*/ 7 w 236"/>
                  <a:gd name="T111" fmla="*/ 116 h 122"/>
                  <a:gd name="T112" fmla="*/ 5 w 236"/>
                  <a:gd name="T113" fmla="*/ 117 h 122"/>
                  <a:gd name="T114" fmla="*/ 0 w 236"/>
                  <a:gd name="T115" fmla="*/ 117 h 122"/>
                  <a:gd name="T116" fmla="*/ 0 w 236"/>
                  <a:gd name="T117" fmla="*/ 121 h 122"/>
                  <a:gd name="T118" fmla="*/ 2 w 236"/>
                  <a:gd name="T119" fmla="*/ 121 h 122"/>
                  <a:gd name="T120" fmla="*/ 50 w 236"/>
                  <a:gd name="T121" fmla="*/ 111 h 122"/>
                  <a:gd name="T122" fmla="*/ 192 w 236"/>
                  <a:gd name="T123" fmla="*/ 100 h 122"/>
                  <a:gd name="T124" fmla="*/ 202 w 236"/>
                  <a:gd name="T125" fmla="*/ 9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6" h="122">
                    <a:moveTo>
                      <a:pt x="202" y="94"/>
                    </a:moveTo>
                    <a:lnTo>
                      <a:pt x="207" y="91"/>
                    </a:lnTo>
                    <a:lnTo>
                      <a:pt x="210" y="89"/>
                    </a:lnTo>
                    <a:lnTo>
                      <a:pt x="214" y="88"/>
                    </a:lnTo>
                    <a:lnTo>
                      <a:pt x="217" y="79"/>
                    </a:lnTo>
                    <a:lnTo>
                      <a:pt x="220" y="74"/>
                    </a:lnTo>
                    <a:lnTo>
                      <a:pt x="231" y="70"/>
                    </a:lnTo>
                    <a:lnTo>
                      <a:pt x="235" y="64"/>
                    </a:lnTo>
                    <a:lnTo>
                      <a:pt x="236" y="60"/>
                    </a:lnTo>
                    <a:lnTo>
                      <a:pt x="232" y="54"/>
                    </a:lnTo>
                    <a:lnTo>
                      <a:pt x="227" y="49"/>
                    </a:lnTo>
                    <a:lnTo>
                      <a:pt x="222" y="42"/>
                    </a:lnTo>
                    <a:lnTo>
                      <a:pt x="220" y="36"/>
                    </a:lnTo>
                    <a:lnTo>
                      <a:pt x="217" y="23"/>
                    </a:lnTo>
                    <a:lnTo>
                      <a:pt x="218" y="22"/>
                    </a:lnTo>
                    <a:lnTo>
                      <a:pt x="215" y="22"/>
                    </a:lnTo>
                    <a:lnTo>
                      <a:pt x="211" y="18"/>
                    </a:lnTo>
                    <a:lnTo>
                      <a:pt x="207" y="13"/>
                    </a:lnTo>
                    <a:lnTo>
                      <a:pt x="204" y="10"/>
                    </a:lnTo>
                    <a:lnTo>
                      <a:pt x="203" y="11"/>
                    </a:lnTo>
                    <a:lnTo>
                      <a:pt x="201" y="12"/>
                    </a:lnTo>
                    <a:lnTo>
                      <a:pt x="199" y="15"/>
                    </a:lnTo>
                    <a:lnTo>
                      <a:pt x="198" y="16"/>
                    </a:lnTo>
                    <a:lnTo>
                      <a:pt x="192" y="17"/>
                    </a:lnTo>
                    <a:lnTo>
                      <a:pt x="187" y="15"/>
                    </a:lnTo>
                    <a:lnTo>
                      <a:pt x="184" y="13"/>
                    </a:lnTo>
                    <a:lnTo>
                      <a:pt x="183" y="14"/>
                    </a:lnTo>
                    <a:lnTo>
                      <a:pt x="181" y="16"/>
                    </a:lnTo>
                    <a:lnTo>
                      <a:pt x="181" y="17"/>
                    </a:lnTo>
                    <a:lnTo>
                      <a:pt x="178" y="18"/>
                    </a:lnTo>
                    <a:lnTo>
                      <a:pt x="176" y="16"/>
                    </a:lnTo>
                    <a:lnTo>
                      <a:pt x="174" y="15"/>
                    </a:lnTo>
                    <a:lnTo>
                      <a:pt x="171" y="14"/>
                    </a:lnTo>
                    <a:lnTo>
                      <a:pt x="166" y="13"/>
                    </a:lnTo>
                    <a:lnTo>
                      <a:pt x="165" y="11"/>
                    </a:lnTo>
                    <a:lnTo>
                      <a:pt x="163" y="7"/>
                    </a:lnTo>
                    <a:lnTo>
                      <a:pt x="159" y="4"/>
                    </a:lnTo>
                    <a:lnTo>
                      <a:pt x="154" y="0"/>
                    </a:lnTo>
                    <a:lnTo>
                      <a:pt x="153" y="1"/>
                    </a:lnTo>
                    <a:lnTo>
                      <a:pt x="148" y="3"/>
                    </a:lnTo>
                    <a:lnTo>
                      <a:pt x="143" y="1"/>
                    </a:lnTo>
                    <a:lnTo>
                      <a:pt x="141" y="2"/>
                    </a:lnTo>
                    <a:lnTo>
                      <a:pt x="142" y="6"/>
                    </a:lnTo>
                    <a:lnTo>
                      <a:pt x="144" y="7"/>
                    </a:lnTo>
                    <a:lnTo>
                      <a:pt x="143" y="9"/>
                    </a:lnTo>
                    <a:lnTo>
                      <a:pt x="144" y="15"/>
                    </a:lnTo>
                    <a:lnTo>
                      <a:pt x="142" y="17"/>
                    </a:lnTo>
                    <a:lnTo>
                      <a:pt x="138" y="17"/>
                    </a:lnTo>
                    <a:lnTo>
                      <a:pt x="134" y="19"/>
                    </a:lnTo>
                    <a:lnTo>
                      <a:pt x="126" y="20"/>
                    </a:lnTo>
                    <a:lnTo>
                      <a:pt x="125" y="21"/>
                    </a:lnTo>
                    <a:lnTo>
                      <a:pt x="125" y="23"/>
                    </a:lnTo>
                    <a:lnTo>
                      <a:pt x="124" y="25"/>
                    </a:lnTo>
                    <a:lnTo>
                      <a:pt x="124" y="29"/>
                    </a:lnTo>
                    <a:lnTo>
                      <a:pt x="122" y="33"/>
                    </a:lnTo>
                    <a:lnTo>
                      <a:pt x="120" y="37"/>
                    </a:lnTo>
                    <a:lnTo>
                      <a:pt x="118" y="39"/>
                    </a:lnTo>
                    <a:lnTo>
                      <a:pt x="115" y="39"/>
                    </a:lnTo>
                    <a:lnTo>
                      <a:pt x="112" y="44"/>
                    </a:lnTo>
                    <a:lnTo>
                      <a:pt x="112" y="47"/>
                    </a:lnTo>
                    <a:lnTo>
                      <a:pt x="110" y="51"/>
                    </a:lnTo>
                    <a:lnTo>
                      <a:pt x="104" y="52"/>
                    </a:lnTo>
                    <a:lnTo>
                      <a:pt x="103" y="51"/>
                    </a:lnTo>
                    <a:lnTo>
                      <a:pt x="100" y="48"/>
                    </a:lnTo>
                    <a:lnTo>
                      <a:pt x="99" y="44"/>
                    </a:lnTo>
                    <a:lnTo>
                      <a:pt x="97" y="44"/>
                    </a:lnTo>
                    <a:lnTo>
                      <a:pt x="96" y="48"/>
                    </a:lnTo>
                    <a:lnTo>
                      <a:pt x="93" y="51"/>
                    </a:lnTo>
                    <a:lnTo>
                      <a:pt x="93" y="55"/>
                    </a:lnTo>
                    <a:lnTo>
                      <a:pt x="92" y="58"/>
                    </a:lnTo>
                    <a:lnTo>
                      <a:pt x="88" y="57"/>
                    </a:lnTo>
                    <a:lnTo>
                      <a:pt x="86" y="55"/>
                    </a:lnTo>
                    <a:lnTo>
                      <a:pt x="82" y="55"/>
                    </a:lnTo>
                    <a:lnTo>
                      <a:pt x="80" y="56"/>
                    </a:lnTo>
                    <a:lnTo>
                      <a:pt x="76" y="57"/>
                    </a:lnTo>
                    <a:lnTo>
                      <a:pt x="76" y="61"/>
                    </a:lnTo>
                    <a:lnTo>
                      <a:pt x="75" y="62"/>
                    </a:lnTo>
                    <a:lnTo>
                      <a:pt x="71" y="60"/>
                    </a:lnTo>
                    <a:lnTo>
                      <a:pt x="68" y="57"/>
                    </a:lnTo>
                    <a:lnTo>
                      <a:pt x="63" y="57"/>
                    </a:lnTo>
                    <a:lnTo>
                      <a:pt x="60" y="57"/>
                    </a:lnTo>
                    <a:lnTo>
                      <a:pt x="57" y="61"/>
                    </a:lnTo>
                    <a:lnTo>
                      <a:pt x="49" y="61"/>
                    </a:lnTo>
                    <a:lnTo>
                      <a:pt x="49" y="66"/>
                    </a:lnTo>
                    <a:lnTo>
                      <a:pt x="46" y="66"/>
                    </a:lnTo>
                    <a:lnTo>
                      <a:pt x="43" y="67"/>
                    </a:lnTo>
                    <a:lnTo>
                      <a:pt x="43" y="71"/>
                    </a:lnTo>
                    <a:lnTo>
                      <a:pt x="43" y="72"/>
                    </a:lnTo>
                    <a:lnTo>
                      <a:pt x="43" y="75"/>
                    </a:lnTo>
                    <a:lnTo>
                      <a:pt x="44" y="78"/>
                    </a:lnTo>
                    <a:lnTo>
                      <a:pt x="42" y="79"/>
                    </a:lnTo>
                    <a:lnTo>
                      <a:pt x="36" y="81"/>
                    </a:lnTo>
                    <a:lnTo>
                      <a:pt x="33" y="83"/>
                    </a:lnTo>
                    <a:lnTo>
                      <a:pt x="33" y="88"/>
                    </a:lnTo>
                    <a:lnTo>
                      <a:pt x="35" y="93"/>
                    </a:lnTo>
                    <a:lnTo>
                      <a:pt x="33" y="94"/>
                    </a:lnTo>
                    <a:lnTo>
                      <a:pt x="30" y="94"/>
                    </a:lnTo>
                    <a:lnTo>
                      <a:pt x="27" y="94"/>
                    </a:lnTo>
                    <a:lnTo>
                      <a:pt x="23" y="91"/>
                    </a:lnTo>
                    <a:lnTo>
                      <a:pt x="19" y="89"/>
                    </a:lnTo>
                    <a:lnTo>
                      <a:pt x="17" y="90"/>
                    </a:lnTo>
                    <a:lnTo>
                      <a:pt x="14" y="93"/>
                    </a:lnTo>
                    <a:lnTo>
                      <a:pt x="11" y="94"/>
                    </a:lnTo>
                    <a:lnTo>
                      <a:pt x="10" y="97"/>
                    </a:lnTo>
                    <a:lnTo>
                      <a:pt x="10" y="100"/>
                    </a:lnTo>
                    <a:lnTo>
                      <a:pt x="14" y="102"/>
                    </a:lnTo>
                    <a:lnTo>
                      <a:pt x="14" y="104"/>
                    </a:lnTo>
                    <a:lnTo>
                      <a:pt x="14" y="107"/>
                    </a:lnTo>
                    <a:lnTo>
                      <a:pt x="14" y="112"/>
                    </a:lnTo>
                    <a:lnTo>
                      <a:pt x="12" y="115"/>
                    </a:lnTo>
                    <a:lnTo>
                      <a:pt x="10" y="116"/>
                    </a:lnTo>
                    <a:lnTo>
                      <a:pt x="7" y="116"/>
                    </a:lnTo>
                    <a:lnTo>
                      <a:pt x="5" y="117"/>
                    </a:lnTo>
                    <a:lnTo>
                      <a:pt x="5" y="117"/>
                    </a:lnTo>
                    <a:lnTo>
                      <a:pt x="4" y="117"/>
                    </a:lnTo>
                    <a:lnTo>
                      <a:pt x="0" y="117"/>
                    </a:lnTo>
                    <a:lnTo>
                      <a:pt x="0" y="118"/>
                    </a:lnTo>
                    <a:lnTo>
                      <a:pt x="0" y="121"/>
                    </a:lnTo>
                    <a:lnTo>
                      <a:pt x="0" y="122"/>
                    </a:lnTo>
                    <a:lnTo>
                      <a:pt x="2" y="121"/>
                    </a:lnTo>
                    <a:lnTo>
                      <a:pt x="52" y="120"/>
                    </a:lnTo>
                    <a:lnTo>
                      <a:pt x="50" y="111"/>
                    </a:lnTo>
                    <a:lnTo>
                      <a:pt x="143" y="105"/>
                    </a:lnTo>
                    <a:lnTo>
                      <a:pt x="192" y="100"/>
                    </a:lnTo>
                    <a:lnTo>
                      <a:pt x="198" y="97"/>
                    </a:lnTo>
                    <a:lnTo>
                      <a:pt x="202" y="94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53" name="Freeform 46"/>
              <p:cNvSpPr>
                <a:spLocks/>
              </p:cNvSpPr>
              <p:nvPr/>
            </p:nvSpPr>
            <p:spPr bwMode="auto">
              <a:xfrm>
                <a:off x="6706417" y="2426213"/>
                <a:ext cx="362585" cy="315365"/>
              </a:xfrm>
              <a:custGeom>
                <a:avLst/>
                <a:gdLst>
                  <a:gd name="T0" fmla="*/ 238 w 254"/>
                  <a:gd name="T1" fmla="*/ 190 h 221"/>
                  <a:gd name="T2" fmla="*/ 242 w 254"/>
                  <a:gd name="T3" fmla="*/ 189 h 221"/>
                  <a:gd name="T4" fmla="*/ 244 w 254"/>
                  <a:gd name="T5" fmla="*/ 188 h 221"/>
                  <a:gd name="T6" fmla="*/ 249 w 254"/>
                  <a:gd name="T7" fmla="*/ 187 h 221"/>
                  <a:gd name="T8" fmla="*/ 254 w 254"/>
                  <a:gd name="T9" fmla="*/ 183 h 221"/>
                  <a:gd name="T10" fmla="*/ 254 w 254"/>
                  <a:gd name="T11" fmla="*/ 173 h 221"/>
                  <a:gd name="T12" fmla="*/ 250 w 254"/>
                  <a:gd name="T13" fmla="*/ 168 h 221"/>
                  <a:gd name="T14" fmla="*/ 251 w 254"/>
                  <a:gd name="T15" fmla="*/ 161 h 221"/>
                  <a:gd name="T16" fmla="*/ 243 w 254"/>
                  <a:gd name="T17" fmla="*/ 166 h 221"/>
                  <a:gd name="T18" fmla="*/ 238 w 254"/>
                  <a:gd name="T19" fmla="*/ 156 h 221"/>
                  <a:gd name="T20" fmla="*/ 240 w 254"/>
                  <a:gd name="T21" fmla="*/ 146 h 221"/>
                  <a:gd name="T22" fmla="*/ 232 w 254"/>
                  <a:gd name="T23" fmla="*/ 131 h 221"/>
                  <a:gd name="T24" fmla="*/ 216 w 254"/>
                  <a:gd name="T25" fmla="*/ 124 h 221"/>
                  <a:gd name="T26" fmla="*/ 202 w 254"/>
                  <a:gd name="T27" fmla="*/ 112 h 221"/>
                  <a:gd name="T28" fmla="*/ 204 w 254"/>
                  <a:gd name="T29" fmla="*/ 100 h 221"/>
                  <a:gd name="T30" fmla="*/ 206 w 254"/>
                  <a:gd name="T31" fmla="*/ 91 h 221"/>
                  <a:gd name="T32" fmla="*/ 206 w 254"/>
                  <a:gd name="T33" fmla="*/ 80 h 221"/>
                  <a:gd name="T34" fmla="*/ 196 w 254"/>
                  <a:gd name="T35" fmla="*/ 76 h 221"/>
                  <a:gd name="T36" fmla="*/ 191 w 254"/>
                  <a:gd name="T37" fmla="*/ 81 h 221"/>
                  <a:gd name="T38" fmla="*/ 186 w 254"/>
                  <a:gd name="T39" fmla="*/ 67 h 221"/>
                  <a:gd name="T40" fmla="*/ 163 w 254"/>
                  <a:gd name="T41" fmla="*/ 45 h 221"/>
                  <a:gd name="T42" fmla="*/ 156 w 254"/>
                  <a:gd name="T43" fmla="*/ 22 h 221"/>
                  <a:gd name="T44" fmla="*/ 158 w 254"/>
                  <a:gd name="T45" fmla="*/ 10 h 221"/>
                  <a:gd name="T46" fmla="*/ 0 w 254"/>
                  <a:gd name="T47" fmla="*/ 2 h 221"/>
                  <a:gd name="T48" fmla="*/ 4 w 254"/>
                  <a:gd name="T49" fmla="*/ 6 h 221"/>
                  <a:gd name="T50" fmla="*/ 3 w 254"/>
                  <a:gd name="T51" fmla="*/ 13 h 221"/>
                  <a:gd name="T52" fmla="*/ 5 w 254"/>
                  <a:gd name="T53" fmla="*/ 17 h 221"/>
                  <a:gd name="T54" fmla="*/ 12 w 254"/>
                  <a:gd name="T55" fmla="*/ 25 h 221"/>
                  <a:gd name="T56" fmla="*/ 14 w 254"/>
                  <a:gd name="T57" fmla="*/ 29 h 221"/>
                  <a:gd name="T58" fmla="*/ 20 w 254"/>
                  <a:gd name="T59" fmla="*/ 39 h 221"/>
                  <a:gd name="T60" fmla="*/ 31 w 254"/>
                  <a:gd name="T61" fmla="*/ 39 h 221"/>
                  <a:gd name="T62" fmla="*/ 28 w 254"/>
                  <a:gd name="T63" fmla="*/ 50 h 221"/>
                  <a:gd name="T64" fmla="*/ 31 w 254"/>
                  <a:gd name="T65" fmla="*/ 61 h 221"/>
                  <a:gd name="T66" fmla="*/ 36 w 254"/>
                  <a:gd name="T67" fmla="*/ 69 h 221"/>
                  <a:gd name="T68" fmla="*/ 42 w 254"/>
                  <a:gd name="T69" fmla="*/ 176 h 221"/>
                  <a:gd name="T70" fmla="*/ 215 w 254"/>
                  <a:gd name="T71" fmla="*/ 197 h 221"/>
                  <a:gd name="T72" fmla="*/ 205 w 254"/>
                  <a:gd name="T73" fmla="*/ 221 h 221"/>
                  <a:gd name="T74" fmla="*/ 234 w 254"/>
                  <a:gd name="T75" fmla="*/ 216 h 221"/>
                  <a:gd name="T76" fmla="*/ 237 w 254"/>
                  <a:gd name="T77" fmla="*/ 211 h 221"/>
                  <a:gd name="T78" fmla="*/ 234 w 254"/>
                  <a:gd name="T79" fmla="*/ 206 h 221"/>
                  <a:gd name="T80" fmla="*/ 237 w 254"/>
                  <a:gd name="T81" fmla="*/ 203 h 221"/>
                  <a:gd name="T82" fmla="*/ 238 w 254"/>
                  <a:gd name="T83" fmla="*/ 197 h 221"/>
                  <a:gd name="T84" fmla="*/ 238 w 254"/>
                  <a:gd name="T85" fmla="*/ 193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4" h="221">
                    <a:moveTo>
                      <a:pt x="238" y="193"/>
                    </a:moveTo>
                    <a:cubicBezTo>
                      <a:pt x="238" y="190"/>
                      <a:pt x="238" y="190"/>
                      <a:pt x="238" y="190"/>
                    </a:cubicBezTo>
                    <a:cubicBezTo>
                      <a:pt x="238" y="189"/>
                      <a:pt x="238" y="189"/>
                      <a:pt x="238" y="189"/>
                    </a:cubicBezTo>
                    <a:cubicBezTo>
                      <a:pt x="242" y="189"/>
                      <a:pt x="242" y="189"/>
                      <a:pt x="242" y="189"/>
                    </a:cubicBezTo>
                    <a:cubicBezTo>
                      <a:pt x="243" y="189"/>
                      <a:pt x="243" y="189"/>
                      <a:pt x="243" y="189"/>
                    </a:cubicBezTo>
                    <a:cubicBezTo>
                      <a:pt x="244" y="188"/>
                      <a:pt x="244" y="188"/>
                      <a:pt x="244" y="188"/>
                    </a:cubicBezTo>
                    <a:cubicBezTo>
                      <a:pt x="246" y="187"/>
                      <a:pt x="246" y="187"/>
                      <a:pt x="246" y="187"/>
                    </a:cubicBezTo>
                    <a:cubicBezTo>
                      <a:pt x="249" y="187"/>
                      <a:pt x="249" y="187"/>
                      <a:pt x="249" y="187"/>
                    </a:cubicBezTo>
                    <a:cubicBezTo>
                      <a:pt x="252" y="186"/>
                      <a:pt x="252" y="186"/>
                      <a:pt x="252" y="186"/>
                    </a:cubicBezTo>
                    <a:cubicBezTo>
                      <a:pt x="254" y="183"/>
                      <a:pt x="254" y="183"/>
                      <a:pt x="254" y="183"/>
                    </a:cubicBezTo>
                    <a:cubicBezTo>
                      <a:pt x="254" y="177"/>
                      <a:pt x="254" y="177"/>
                      <a:pt x="254" y="177"/>
                    </a:cubicBezTo>
                    <a:cubicBezTo>
                      <a:pt x="254" y="173"/>
                      <a:pt x="254" y="173"/>
                      <a:pt x="254" y="173"/>
                    </a:cubicBezTo>
                    <a:cubicBezTo>
                      <a:pt x="254" y="171"/>
                      <a:pt x="254" y="171"/>
                      <a:pt x="254" y="171"/>
                    </a:cubicBezTo>
                    <a:cubicBezTo>
                      <a:pt x="250" y="168"/>
                      <a:pt x="250" y="168"/>
                      <a:pt x="250" y="168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1"/>
                      <a:pt x="251" y="161"/>
                      <a:pt x="251" y="161"/>
                    </a:cubicBezTo>
                    <a:cubicBezTo>
                      <a:pt x="246" y="161"/>
                      <a:pt x="246" y="161"/>
                      <a:pt x="246" y="161"/>
                    </a:cubicBezTo>
                    <a:cubicBezTo>
                      <a:pt x="243" y="166"/>
                      <a:pt x="243" y="166"/>
                      <a:pt x="243" y="166"/>
                    </a:cubicBezTo>
                    <a:cubicBezTo>
                      <a:pt x="243" y="161"/>
                      <a:pt x="243" y="161"/>
                      <a:pt x="243" y="161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39" y="152"/>
                      <a:pt x="239" y="152"/>
                      <a:pt x="239" y="152"/>
                    </a:cubicBezTo>
                    <a:cubicBezTo>
                      <a:pt x="240" y="146"/>
                      <a:pt x="240" y="146"/>
                      <a:pt x="240" y="146"/>
                    </a:cubicBezTo>
                    <a:cubicBezTo>
                      <a:pt x="236" y="135"/>
                      <a:pt x="236" y="135"/>
                      <a:pt x="236" y="135"/>
                    </a:cubicBez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19" y="122"/>
                      <a:pt x="219" y="122"/>
                      <a:pt x="219" y="122"/>
                    </a:cubicBezTo>
                    <a:cubicBezTo>
                      <a:pt x="216" y="124"/>
                      <a:pt x="216" y="124"/>
                      <a:pt x="216" y="124"/>
                    </a:cubicBezTo>
                    <a:cubicBezTo>
                      <a:pt x="208" y="118"/>
                      <a:pt x="208" y="118"/>
                      <a:pt x="208" y="118"/>
                    </a:cubicBezTo>
                    <a:cubicBezTo>
                      <a:pt x="202" y="112"/>
                      <a:pt x="202" y="112"/>
                      <a:pt x="202" y="112"/>
                    </a:cubicBezTo>
                    <a:cubicBezTo>
                      <a:pt x="202" y="106"/>
                      <a:pt x="202" y="106"/>
                      <a:pt x="202" y="106"/>
                    </a:cubicBezTo>
                    <a:cubicBezTo>
                      <a:pt x="204" y="100"/>
                      <a:pt x="204" y="100"/>
                      <a:pt x="204" y="100"/>
                    </a:cubicBezTo>
                    <a:cubicBezTo>
                      <a:pt x="205" y="96"/>
                      <a:pt x="205" y="96"/>
                      <a:pt x="205" y="96"/>
                    </a:cubicBezTo>
                    <a:cubicBezTo>
                      <a:pt x="206" y="91"/>
                      <a:pt x="206" y="91"/>
                      <a:pt x="206" y="91"/>
                    </a:cubicBezTo>
                    <a:cubicBezTo>
                      <a:pt x="209" y="84"/>
                      <a:pt x="209" y="84"/>
                      <a:pt x="209" y="84"/>
                    </a:cubicBezTo>
                    <a:cubicBezTo>
                      <a:pt x="206" y="80"/>
                      <a:pt x="206" y="80"/>
                      <a:pt x="206" y="80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3" y="78"/>
                      <a:pt x="193" y="78"/>
                      <a:pt x="193" y="78"/>
                    </a:cubicBezTo>
                    <a:cubicBezTo>
                      <a:pt x="191" y="81"/>
                      <a:pt x="191" y="81"/>
                      <a:pt x="191" y="81"/>
                    </a:cubicBezTo>
                    <a:cubicBezTo>
                      <a:pt x="186" y="76"/>
                      <a:pt x="186" y="76"/>
                      <a:pt x="186" y="76"/>
                    </a:cubicBezTo>
                    <a:cubicBezTo>
                      <a:pt x="186" y="67"/>
                      <a:pt x="186" y="67"/>
                      <a:pt x="186" y="67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11"/>
                      <a:pt x="156" y="11"/>
                      <a:pt x="156" y="11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4" y="16"/>
                      <a:pt x="5" y="17"/>
                    </a:cubicBezTo>
                    <a:cubicBezTo>
                      <a:pt x="6" y="18"/>
                      <a:pt x="11" y="19"/>
                      <a:pt x="11" y="1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28" y="50"/>
                      <a:pt x="28" y="50"/>
                      <a:pt x="28" y="50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176"/>
                      <a:pt x="42" y="176"/>
                      <a:pt x="42" y="176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6" y="203"/>
                      <a:pt x="216" y="203"/>
                      <a:pt x="216" y="203"/>
                    </a:cubicBezTo>
                    <a:cubicBezTo>
                      <a:pt x="205" y="221"/>
                      <a:pt x="205" y="221"/>
                      <a:pt x="205" y="221"/>
                    </a:cubicBezTo>
                    <a:cubicBezTo>
                      <a:pt x="233" y="219"/>
                      <a:pt x="233" y="219"/>
                      <a:pt x="233" y="219"/>
                    </a:cubicBezTo>
                    <a:cubicBezTo>
                      <a:pt x="234" y="216"/>
                      <a:pt x="234" y="216"/>
                      <a:pt x="234" y="216"/>
                    </a:cubicBezTo>
                    <a:cubicBezTo>
                      <a:pt x="236" y="213"/>
                      <a:pt x="236" y="213"/>
                      <a:pt x="236" y="213"/>
                    </a:cubicBezTo>
                    <a:cubicBezTo>
                      <a:pt x="236" y="213"/>
                      <a:pt x="238" y="212"/>
                      <a:pt x="237" y="211"/>
                    </a:cubicBezTo>
                    <a:cubicBezTo>
                      <a:pt x="237" y="210"/>
                      <a:pt x="235" y="207"/>
                      <a:pt x="235" y="207"/>
                    </a:cubicBezTo>
                    <a:cubicBezTo>
                      <a:pt x="234" y="206"/>
                      <a:pt x="234" y="206"/>
                      <a:pt x="234" y="206"/>
                    </a:cubicBezTo>
                    <a:cubicBezTo>
                      <a:pt x="235" y="204"/>
                      <a:pt x="235" y="204"/>
                      <a:pt x="235" y="204"/>
                    </a:cubicBezTo>
                    <a:cubicBezTo>
                      <a:pt x="237" y="203"/>
                      <a:pt x="237" y="203"/>
                      <a:pt x="237" y="203"/>
                    </a:cubicBezTo>
                    <a:cubicBezTo>
                      <a:pt x="238" y="200"/>
                      <a:pt x="238" y="200"/>
                      <a:pt x="238" y="200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38" y="194"/>
                      <a:pt x="238" y="194"/>
                      <a:pt x="238" y="194"/>
                    </a:cubicBezTo>
                    <a:lnTo>
                      <a:pt x="238" y="193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54" name="Freeform 47"/>
              <p:cNvSpPr>
                <a:spLocks/>
              </p:cNvSpPr>
              <p:nvPr/>
            </p:nvSpPr>
            <p:spPr bwMode="auto">
              <a:xfrm>
                <a:off x="6642332" y="1820780"/>
                <a:ext cx="350780" cy="408119"/>
              </a:xfrm>
              <a:custGeom>
                <a:avLst/>
                <a:gdLst>
                  <a:gd name="T0" fmla="*/ 139 w 208"/>
                  <a:gd name="T1" fmla="*/ 135 h 242"/>
                  <a:gd name="T2" fmla="*/ 144 w 208"/>
                  <a:gd name="T3" fmla="*/ 107 h 242"/>
                  <a:gd name="T4" fmla="*/ 169 w 208"/>
                  <a:gd name="T5" fmla="*/ 80 h 242"/>
                  <a:gd name="T6" fmla="*/ 208 w 208"/>
                  <a:gd name="T7" fmla="*/ 55 h 242"/>
                  <a:gd name="T8" fmla="*/ 183 w 208"/>
                  <a:gd name="T9" fmla="*/ 52 h 242"/>
                  <a:gd name="T10" fmla="*/ 166 w 208"/>
                  <a:gd name="T11" fmla="*/ 52 h 242"/>
                  <a:gd name="T12" fmla="*/ 154 w 208"/>
                  <a:gd name="T13" fmla="*/ 55 h 242"/>
                  <a:gd name="T14" fmla="*/ 147 w 208"/>
                  <a:gd name="T15" fmla="*/ 48 h 242"/>
                  <a:gd name="T16" fmla="*/ 133 w 208"/>
                  <a:gd name="T17" fmla="*/ 45 h 242"/>
                  <a:gd name="T18" fmla="*/ 128 w 208"/>
                  <a:gd name="T19" fmla="*/ 42 h 242"/>
                  <a:gd name="T20" fmla="*/ 114 w 208"/>
                  <a:gd name="T21" fmla="*/ 36 h 242"/>
                  <a:gd name="T22" fmla="*/ 123 w 208"/>
                  <a:gd name="T23" fmla="*/ 36 h 242"/>
                  <a:gd name="T24" fmla="*/ 114 w 208"/>
                  <a:gd name="T25" fmla="*/ 35 h 242"/>
                  <a:gd name="T26" fmla="*/ 105 w 208"/>
                  <a:gd name="T27" fmla="*/ 35 h 242"/>
                  <a:gd name="T28" fmla="*/ 97 w 208"/>
                  <a:gd name="T29" fmla="*/ 39 h 242"/>
                  <a:gd name="T30" fmla="*/ 87 w 208"/>
                  <a:gd name="T31" fmla="*/ 34 h 242"/>
                  <a:gd name="T32" fmla="*/ 80 w 208"/>
                  <a:gd name="T33" fmla="*/ 34 h 242"/>
                  <a:gd name="T34" fmla="*/ 68 w 208"/>
                  <a:gd name="T35" fmla="*/ 24 h 242"/>
                  <a:gd name="T36" fmla="*/ 66 w 208"/>
                  <a:gd name="T37" fmla="*/ 20 h 242"/>
                  <a:gd name="T38" fmla="*/ 58 w 208"/>
                  <a:gd name="T39" fmla="*/ 20 h 242"/>
                  <a:gd name="T40" fmla="*/ 54 w 208"/>
                  <a:gd name="T41" fmla="*/ 16 h 242"/>
                  <a:gd name="T42" fmla="*/ 58 w 208"/>
                  <a:gd name="T43" fmla="*/ 8 h 242"/>
                  <a:gd name="T44" fmla="*/ 60 w 208"/>
                  <a:gd name="T45" fmla="*/ 2 h 242"/>
                  <a:gd name="T46" fmla="*/ 56 w 208"/>
                  <a:gd name="T47" fmla="*/ 0 h 242"/>
                  <a:gd name="T48" fmla="*/ 54 w 208"/>
                  <a:gd name="T49" fmla="*/ 12 h 242"/>
                  <a:gd name="T50" fmla="*/ 0 w 208"/>
                  <a:gd name="T51" fmla="*/ 16 h 242"/>
                  <a:gd name="T52" fmla="*/ 1 w 208"/>
                  <a:gd name="T53" fmla="*/ 23 h 242"/>
                  <a:gd name="T54" fmla="*/ 4 w 208"/>
                  <a:gd name="T55" fmla="*/ 26 h 242"/>
                  <a:gd name="T56" fmla="*/ 3 w 208"/>
                  <a:gd name="T57" fmla="*/ 31 h 242"/>
                  <a:gd name="T58" fmla="*/ 1 w 208"/>
                  <a:gd name="T59" fmla="*/ 34 h 242"/>
                  <a:gd name="T60" fmla="*/ 2 w 208"/>
                  <a:gd name="T61" fmla="*/ 40 h 242"/>
                  <a:gd name="T62" fmla="*/ 1 w 208"/>
                  <a:gd name="T63" fmla="*/ 51 h 242"/>
                  <a:gd name="T64" fmla="*/ 6 w 208"/>
                  <a:gd name="T65" fmla="*/ 64 h 242"/>
                  <a:gd name="T66" fmla="*/ 9 w 208"/>
                  <a:gd name="T67" fmla="*/ 78 h 242"/>
                  <a:gd name="T68" fmla="*/ 10 w 208"/>
                  <a:gd name="T69" fmla="*/ 104 h 242"/>
                  <a:gd name="T70" fmla="*/ 12 w 208"/>
                  <a:gd name="T71" fmla="*/ 114 h 242"/>
                  <a:gd name="T72" fmla="*/ 12 w 208"/>
                  <a:gd name="T73" fmla="*/ 122 h 242"/>
                  <a:gd name="T74" fmla="*/ 17 w 208"/>
                  <a:gd name="T75" fmla="*/ 127 h 242"/>
                  <a:gd name="T76" fmla="*/ 18 w 208"/>
                  <a:gd name="T77" fmla="*/ 136 h 242"/>
                  <a:gd name="T78" fmla="*/ 16 w 208"/>
                  <a:gd name="T79" fmla="*/ 142 h 242"/>
                  <a:gd name="T80" fmla="*/ 17 w 208"/>
                  <a:gd name="T81" fmla="*/ 144 h 242"/>
                  <a:gd name="T82" fmla="*/ 11 w 208"/>
                  <a:gd name="T83" fmla="*/ 150 h 242"/>
                  <a:gd name="T84" fmla="*/ 8 w 208"/>
                  <a:gd name="T85" fmla="*/ 154 h 242"/>
                  <a:gd name="T86" fmla="*/ 9 w 208"/>
                  <a:gd name="T87" fmla="*/ 158 h 242"/>
                  <a:gd name="T88" fmla="*/ 12 w 208"/>
                  <a:gd name="T89" fmla="*/ 163 h 242"/>
                  <a:gd name="T90" fmla="*/ 18 w 208"/>
                  <a:gd name="T91" fmla="*/ 167 h 242"/>
                  <a:gd name="T92" fmla="*/ 18 w 208"/>
                  <a:gd name="T93" fmla="*/ 242 h 242"/>
                  <a:gd name="T94" fmla="*/ 173 w 208"/>
                  <a:gd name="T95" fmla="*/ 233 h 242"/>
                  <a:gd name="T96" fmla="*/ 166 w 208"/>
                  <a:gd name="T97" fmla="*/ 220 h 242"/>
                  <a:gd name="T98" fmla="*/ 157 w 208"/>
                  <a:gd name="T99" fmla="*/ 213 h 242"/>
                  <a:gd name="T100" fmla="*/ 138 w 208"/>
                  <a:gd name="T101" fmla="*/ 197 h 242"/>
                  <a:gd name="T102" fmla="*/ 125 w 208"/>
                  <a:gd name="T103" fmla="*/ 189 h 242"/>
                  <a:gd name="T104" fmla="*/ 128 w 208"/>
                  <a:gd name="T105" fmla="*/ 159 h 242"/>
                  <a:gd name="T106" fmla="*/ 122 w 208"/>
                  <a:gd name="T107" fmla="*/ 154 h 242"/>
                  <a:gd name="T108" fmla="*/ 128 w 208"/>
                  <a:gd name="T109" fmla="*/ 141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8" h="242">
                    <a:moveTo>
                      <a:pt x="128" y="141"/>
                    </a:moveTo>
                    <a:lnTo>
                      <a:pt x="139" y="135"/>
                    </a:lnTo>
                    <a:lnTo>
                      <a:pt x="139" y="111"/>
                    </a:lnTo>
                    <a:lnTo>
                      <a:pt x="144" y="107"/>
                    </a:lnTo>
                    <a:lnTo>
                      <a:pt x="161" y="91"/>
                    </a:lnTo>
                    <a:lnTo>
                      <a:pt x="169" y="80"/>
                    </a:lnTo>
                    <a:lnTo>
                      <a:pt x="185" y="69"/>
                    </a:lnTo>
                    <a:lnTo>
                      <a:pt x="208" y="55"/>
                    </a:lnTo>
                    <a:lnTo>
                      <a:pt x="200" y="53"/>
                    </a:lnTo>
                    <a:lnTo>
                      <a:pt x="183" y="52"/>
                    </a:lnTo>
                    <a:lnTo>
                      <a:pt x="169" y="49"/>
                    </a:lnTo>
                    <a:lnTo>
                      <a:pt x="166" y="52"/>
                    </a:lnTo>
                    <a:lnTo>
                      <a:pt x="162" y="55"/>
                    </a:lnTo>
                    <a:lnTo>
                      <a:pt x="154" y="55"/>
                    </a:lnTo>
                    <a:lnTo>
                      <a:pt x="151" y="51"/>
                    </a:lnTo>
                    <a:lnTo>
                      <a:pt x="147" y="48"/>
                    </a:lnTo>
                    <a:lnTo>
                      <a:pt x="136" y="45"/>
                    </a:lnTo>
                    <a:lnTo>
                      <a:pt x="133" y="45"/>
                    </a:lnTo>
                    <a:lnTo>
                      <a:pt x="129" y="43"/>
                    </a:lnTo>
                    <a:lnTo>
                      <a:pt x="128" y="42"/>
                    </a:lnTo>
                    <a:lnTo>
                      <a:pt x="119" y="41"/>
                    </a:lnTo>
                    <a:lnTo>
                      <a:pt x="114" y="36"/>
                    </a:lnTo>
                    <a:lnTo>
                      <a:pt x="120" y="39"/>
                    </a:lnTo>
                    <a:lnTo>
                      <a:pt x="123" y="36"/>
                    </a:lnTo>
                    <a:lnTo>
                      <a:pt x="119" y="35"/>
                    </a:lnTo>
                    <a:lnTo>
                      <a:pt x="114" y="35"/>
                    </a:lnTo>
                    <a:lnTo>
                      <a:pt x="109" y="35"/>
                    </a:lnTo>
                    <a:lnTo>
                      <a:pt x="105" y="35"/>
                    </a:lnTo>
                    <a:lnTo>
                      <a:pt x="100" y="35"/>
                    </a:lnTo>
                    <a:lnTo>
                      <a:pt x="97" y="39"/>
                    </a:lnTo>
                    <a:lnTo>
                      <a:pt x="93" y="39"/>
                    </a:lnTo>
                    <a:lnTo>
                      <a:pt x="87" y="34"/>
                    </a:lnTo>
                    <a:lnTo>
                      <a:pt x="84" y="34"/>
                    </a:lnTo>
                    <a:lnTo>
                      <a:pt x="80" y="34"/>
                    </a:lnTo>
                    <a:lnTo>
                      <a:pt x="73" y="32"/>
                    </a:lnTo>
                    <a:lnTo>
                      <a:pt x="68" y="24"/>
                    </a:lnTo>
                    <a:lnTo>
                      <a:pt x="68" y="24"/>
                    </a:lnTo>
                    <a:lnTo>
                      <a:pt x="66" y="20"/>
                    </a:lnTo>
                    <a:lnTo>
                      <a:pt x="62" y="20"/>
                    </a:lnTo>
                    <a:lnTo>
                      <a:pt x="58" y="20"/>
                    </a:lnTo>
                    <a:lnTo>
                      <a:pt x="55" y="20"/>
                    </a:lnTo>
                    <a:lnTo>
                      <a:pt x="54" y="16"/>
                    </a:lnTo>
                    <a:lnTo>
                      <a:pt x="57" y="12"/>
                    </a:lnTo>
                    <a:lnTo>
                      <a:pt x="58" y="8"/>
                    </a:lnTo>
                    <a:lnTo>
                      <a:pt x="62" y="5"/>
                    </a:lnTo>
                    <a:lnTo>
                      <a:pt x="60" y="2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6" y="10"/>
                    </a:lnTo>
                    <a:lnTo>
                      <a:pt x="54" y="12"/>
                    </a:lnTo>
                    <a:lnTo>
                      <a:pt x="52" y="16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1" y="23"/>
                    </a:lnTo>
                    <a:lnTo>
                      <a:pt x="1" y="24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3" y="31"/>
                    </a:lnTo>
                    <a:lnTo>
                      <a:pt x="1" y="33"/>
                    </a:lnTo>
                    <a:lnTo>
                      <a:pt x="1" y="34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3" y="45"/>
                    </a:lnTo>
                    <a:lnTo>
                      <a:pt x="1" y="51"/>
                    </a:lnTo>
                    <a:lnTo>
                      <a:pt x="3" y="56"/>
                    </a:lnTo>
                    <a:lnTo>
                      <a:pt x="6" y="64"/>
                    </a:lnTo>
                    <a:lnTo>
                      <a:pt x="9" y="70"/>
                    </a:lnTo>
                    <a:lnTo>
                      <a:pt x="9" y="78"/>
                    </a:lnTo>
                    <a:lnTo>
                      <a:pt x="10" y="92"/>
                    </a:lnTo>
                    <a:lnTo>
                      <a:pt x="10" y="104"/>
                    </a:lnTo>
                    <a:lnTo>
                      <a:pt x="10" y="112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2" y="122"/>
                    </a:lnTo>
                    <a:lnTo>
                      <a:pt x="15" y="124"/>
                    </a:lnTo>
                    <a:lnTo>
                      <a:pt x="17" y="127"/>
                    </a:lnTo>
                    <a:lnTo>
                      <a:pt x="18" y="132"/>
                    </a:lnTo>
                    <a:lnTo>
                      <a:pt x="18" y="136"/>
                    </a:lnTo>
                    <a:lnTo>
                      <a:pt x="18" y="141"/>
                    </a:lnTo>
                    <a:lnTo>
                      <a:pt x="16" y="142"/>
                    </a:lnTo>
                    <a:lnTo>
                      <a:pt x="16" y="142"/>
                    </a:lnTo>
                    <a:lnTo>
                      <a:pt x="17" y="144"/>
                    </a:lnTo>
                    <a:lnTo>
                      <a:pt x="13" y="147"/>
                    </a:lnTo>
                    <a:lnTo>
                      <a:pt x="11" y="150"/>
                    </a:lnTo>
                    <a:lnTo>
                      <a:pt x="8" y="152"/>
                    </a:lnTo>
                    <a:lnTo>
                      <a:pt x="8" y="154"/>
                    </a:lnTo>
                    <a:lnTo>
                      <a:pt x="8" y="156"/>
                    </a:lnTo>
                    <a:lnTo>
                      <a:pt x="9" y="158"/>
                    </a:lnTo>
                    <a:lnTo>
                      <a:pt x="12" y="160"/>
                    </a:lnTo>
                    <a:lnTo>
                      <a:pt x="12" y="163"/>
                    </a:lnTo>
                    <a:lnTo>
                      <a:pt x="17" y="164"/>
                    </a:lnTo>
                    <a:lnTo>
                      <a:pt x="18" y="167"/>
                    </a:lnTo>
                    <a:lnTo>
                      <a:pt x="21" y="169"/>
                    </a:lnTo>
                    <a:lnTo>
                      <a:pt x="18" y="242"/>
                    </a:lnTo>
                    <a:lnTo>
                      <a:pt x="172" y="239"/>
                    </a:lnTo>
                    <a:lnTo>
                      <a:pt x="173" y="233"/>
                    </a:lnTo>
                    <a:lnTo>
                      <a:pt x="172" y="227"/>
                    </a:lnTo>
                    <a:lnTo>
                      <a:pt x="166" y="220"/>
                    </a:lnTo>
                    <a:lnTo>
                      <a:pt x="160" y="216"/>
                    </a:lnTo>
                    <a:lnTo>
                      <a:pt x="157" y="213"/>
                    </a:lnTo>
                    <a:lnTo>
                      <a:pt x="150" y="204"/>
                    </a:lnTo>
                    <a:lnTo>
                      <a:pt x="138" y="197"/>
                    </a:lnTo>
                    <a:lnTo>
                      <a:pt x="130" y="193"/>
                    </a:lnTo>
                    <a:lnTo>
                      <a:pt x="125" y="189"/>
                    </a:lnTo>
                    <a:lnTo>
                      <a:pt x="126" y="174"/>
                    </a:lnTo>
                    <a:lnTo>
                      <a:pt x="128" y="159"/>
                    </a:lnTo>
                    <a:lnTo>
                      <a:pt x="126" y="159"/>
                    </a:lnTo>
                    <a:lnTo>
                      <a:pt x="122" y="154"/>
                    </a:lnTo>
                    <a:lnTo>
                      <a:pt x="126" y="145"/>
                    </a:lnTo>
                    <a:lnTo>
                      <a:pt x="128" y="141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55" name="Line 48"/>
              <p:cNvSpPr>
                <a:spLocks noChangeShapeType="1"/>
              </p:cNvSpPr>
              <p:nvPr/>
            </p:nvSpPr>
            <p:spPr bwMode="auto">
              <a:xfrm>
                <a:off x="6881808" y="2014721"/>
                <a:ext cx="0" cy="0"/>
              </a:xfrm>
              <a:prstGeom prst="line">
                <a:avLst/>
              </a:pr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56" name="Line 49"/>
              <p:cNvSpPr>
                <a:spLocks noChangeShapeType="1"/>
              </p:cNvSpPr>
              <p:nvPr/>
            </p:nvSpPr>
            <p:spPr bwMode="auto">
              <a:xfrm>
                <a:off x="6881808" y="2014721"/>
                <a:ext cx="0" cy="0"/>
              </a:xfrm>
              <a:prstGeom prst="line">
                <a:avLst/>
              </a:pr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57" name="Freeform 50"/>
              <p:cNvSpPr>
                <a:spLocks/>
              </p:cNvSpPr>
              <p:nvPr/>
            </p:nvSpPr>
            <p:spPr bwMode="auto">
              <a:xfrm>
                <a:off x="6964444" y="1940518"/>
                <a:ext cx="409805" cy="386196"/>
              </a:xfrm>
              <a:custGeom>
                <a:avLst/>
                <a:gdLst>
                  <a:gd name="T0" fmla="*/ 12 w 287"/>
                  <a:gd name="T1" fmla="*/ 44 h 270"/>
                  <a:gd name="T2" fmla="*/ 29 w 287"/>
                  <a:gd name="T3" fmla="*/ 36 h 270"/>
                  <a:gd name="T4" fmla="*/ 52 w 287"/>
                  <a:gd name="T5" fmla="*/ 17 h 270"/>
                  <a:gd name="T6" fmla="*/ 77 w 287"/>
                  <a:gd name="T7" fmla="*/ 0 h 270"/>
                  <a:gd name="T8" fmla="*/ 75 w 287"/>
                  <a:gd name="T9" fmla="*/ 6 h 270"/>
                  <a:gd name="T10" fmla="*/ 65 w 287"/>
                  <a:gd name="T11" fmla="*/ 19 h 270"/>
                  <a:gd name="T12" fmla="*/ 67 w 287"/>
                  <a:gd name="T13" fmla="*/ 29 h 270"/>
                  <a:gd name="T14" fmla="*/ 77 w 287"/>
                  <a:gd name="T15" fmla="*/ 28 h 270"/>
                  <a:gd name="T16" fmla="*/ 111 w 287"/>
                  <a:gd name="T17" fmla="*/ 45 h 270"/>
                  <a:gd name="T18" fmla="*/ 135 w 287"/>
                  <a:gd name="T19" fmla="*/ 39 h 270"/>
                  <a:gd name="T20" fmla="*/ 169 w 287"/>
                  <a:gd name="T21" fmla="*/ 28 h 270"/>
                  <a:gd name="T22" fmla="*/ 198 w 287"/>
                  <a:gd name="T23" fmla="*/ 38 h 270"/>
                  <a:gd name="T24" fmla="*/ 217 w 287"/>
                  <a:gd name="T25" fmla="*/ 55 h 270"/>
                  <a:gd name="T26" fmla="*/ 232 w 287"/>
                  <a:gd name="T27" fmla="*/ 56 h 270"/>
                  <a:gd name="T28" fmla="*/ 219 w 287"/>
                  <a:gd name="T29" fmla="*/ 62 h 270"/>
                  <a:gd name="T30" fmla="*/ 193 w 287"/>
                  <a:gd name="T31" fmla="*/ 64 h 270"/>
                  <a:gd name="T32" fmla="*/ 201 w 287"/>
                  <a:gd name="T33" fmla="*/ 74 h 270"/>
                  <a:gd name="T34" fmla="*/ 204 w 287"/>
                  <a:gd name="T35" fmla="*/ 75 h 270"/>
                  <a:gd name="T36" fmla="*/ 234 w 287"/>
                  <a:gd name="T37" fmla="*/ 88 h 270"/>
                  <a:gd name="T38" fmla="*/ 246 w 287"/>
                  <a:gd name="T39" fmla="*/ 109 h 270"/>
                  <a:gd name="T40" fmla="*/ 245 w 287"/>
                  <a:gd name="T41" fmla="*/ 141 h 270"/>
                  <a:gd name="T42" fmla="*/ 233 w 287"/>
                  <a:gd name="T43" fmla="*/ 168 h 270"/>
                  <a:gd name="T44" fmla="*/ 246 w 287"/>
                  <a:gd name="T45" fmla="*/ 166 h 270"/>
                  <a:gd name="T46" fmla="*/ 255 w 287"/>
                  <a:gd name="T47" fmla="*/ 153 h 270"/>
                  <a:gd name="T48" fmla="*/ 275 w 287"/>
                  <a:gd name="T49" fmla="*/ 154 h 270"/>
                  <a:gd name="T50" fmla="*/ 287 w 287"/>
                  <a:gd name="T51" fmla="*/ 197 h 270"/>
                  <a:gd name="T52" fmla="*/ 275 w 287"/>
                  <a:gd name="T53" fmla="*/ 220 h 270"/>
                  <a:gd name="T54" fmla="*/ 266 w 287"/>
                  <a:gd name="T55" fmla="*/ 249 h 270"/>
                  <a:gd name="T56" fmla="*/ 141 w 287"/>
                  <a:gd name="T57" fmla="*/ 270 h 270"/>
                  <a:gd name="T58" fmla="*/ 158 w 287"/>
                  <a:gd name="T59" fmla="*/ 235 h 270"/>
                  <a:gd name="T60" fmla="*/ 145 w 287"/>
                  <a:gd name="T61" fmla="*/ 191 h 270"/>
                  <a:gd name="T62" fmla="*/ 144 w 287"/>
                  <a:gd name="T63" fmla="*/ 165 h 270"/>
                  <a:gd name="T64" fmla="*/ 148 w 287"/>
                  <a:gd name="T65" fmla="*/ 147 h 270"/>
                  <a:gd name="T66" fmla="*/ 153 w 287"/>
                  <a:gd name="T67" fmla="*/ 122 h 270"/>
                  <a:gd name="T68" fmla="*/ 166 w 287"/>
                  <a:gd name="T69" fmla="*/ 106 h 270"/>
                  <a:gd name="T70" fmla="*/ 169 w 287"/>
                  <a:gd name="T71" fmla="*/ 122 h 270"/>
                  <a:gd name="T72" fmla="*/ 175 w 287"/>
                  <a:gd name="T73" fmla="*/ 111 h 270"/>
                  <a:gd name="T74" fmla="*/ 180 w 287"/>
                  <a:gd name="T75" fmla="*/ 94 h 270"/>
                  <a:gd name="T76" fmla="*/ 184 w 287"/>
                  <a:gd name="T77" fmla="*/ 81 h 270"/>
                  <a:gd name="T78" fmla="*/ 189 w 287"/>
                  <a:gd name="T79" fmla="*/ 74 h 270"/>
                  <a:gd name="T80" fmla="*/ 187 w 287"/>
                  <a:gd name="T81" fmla="*/ 65 h 270"/>
                  <a:gd name="T82" fmla="*/ 159 w 287"/>
                  <a:gd name="T83" fmla="*/ 68 h 270"/>
                  <a:gd name="T84" fmla="*/ 129 w 287"/>
                  <a:gd name="T85" fmla="*/ 85 h 270"/>
                  <a:gd name="T86" fmla="*/ 127 w 287"/>
                  <a:gd name="T87" fmla="*/ 76 h 270"/>
                  <a:gd name="T88" fmla="*/ 118 w 287"/>
                  <a:gd name="T89" fmla="*/ 75 h 270"/>
                  <a:gd name="T90" fmla="*/ 107 w 287"/>
                  <a:gd name="T91" fmla="*/ 101 h 270"/>
                  <a:gd name="T92" fmla="*/ 95 w 287"/>
                  <a:gd name="T93" fmla="*/ 100 h 270"/>
                  <a:gd name="T94" fmla="*/ 84 w 287"/>
                  <a:gd name="T95" fmla="*/ 81 h 270"/>
                  <a:gd name="T96" fmla="*/ 58 w 287"/>
                  <a:gd name="T97" fmla="*/ 74 h 270"/>
                  <a:gd name="T98" fmla="*/ 29 w 287"/>
                  <a:gd name="T99" fmla="*/ 65 h 270"/>
                  <a:gd name="T100" fmla="*/ 9 w 287"/>
                  <a:gd name="T101" fmla="*/ 57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7" h="270">
                    <a:moveTo>
                      <a:pt x="0" y="51"/>
                    </a:moveTo>
                    <a:cubicBezTo>
                      <a:pt x="2" y="49"/>
                      <a:pt x="2" y="49"/>
                      <a:pt x="2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68" y="14"/>
                      <a:pt x="68" y="15"/>
                    </a:cubicBezTo>
                    <a:cubicBezTo>
                      <a:pt x="68" y="16"/>
                      <a:pt x="65" y="23"/>
                      <a:pt x="65" y="23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60" y="31"/>
                      <a:pt x="160" y="31"/>
                      <a:pt x="160" y="31"/>
                    </a:cubicBezTo>
                    <a:cubicBezTo>
                      <a:pt x="169" y="28"/>
                      <a:pt x="169" y="28"/>
                      <a:pt x="169" y="28"/>
                    </a:cubicBezTo>
                    <a:cubicBezTo>
                      <a:pt x="175" y="26"/>
                      <a:pt x="175" y="26"/>
                      <a:pt x="175" y="26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80" y="36"/>
                      <a:pt x="180" y="36"/>
                      <a:pt x="180" y="36"/>
                    </a:cubicBezTo>
                    <a:cubicBezTo>
                      <a:pt x="191" y="38"/>
                      <a:pt x="191" y="38"/>
                      <a:pt x="191" y="38"/>
                    </a:cubicBezTo>
                    <a:cubicBezTo>
                      <a:pt x="198" y="38"/>
                      <a:pt x="198" y="38"/>
                      <a:pt x="198" y="38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213" y="51"/>
                      <a:pt x="213" y="51"/>
                      <a:pt x="213" y="51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5" y="53"/>
                      <a:pt x="216" y="54"/>
                      <a:pt x="217" y="55"/>
                    </a:cubicBezTo>
                    <a:cubicBezTo>
                      <a:pt x="218" y="56"/>
                      <a:pt x="219" y="58"/>
                      <a:pt x="219" y="58"/>
                    </a:cubicBezTo>
                    <a:cubicBezTo>
                      <a:pt x="224" y="59"/>
                      <a:pt x="224" y="59"/>
                      <a:pt x="224" y="59"/>
                    </a:cubicBezTo>
                    <a:cubicBezTo>
                      <a:pt x="224" y="59"/>
                      <a:pt x="226" y="57"/>
                      <a:pt x="226" y="57"/>
                    </a:cubicBezTo>
                    <a:cubicBezTo>
                      <a:pt x="226" y="56"/>
                      <a:pt x="230" y="54"/>
                      <a:pt x="230" y="54"/>
                    </a:cubicBezTo>
                    <a:cubicBezTo>
                      <a:pt x="232" y="56"/>
                      <a:pt x="232" y="56"/>
                      <a:pt x="232" y="56"/>
                    </a:cubicBezTo>
                    <a:cubicBezTo>
                      <a:pt x="232" y="56"/>
                      <a:pt x="234" y="57"/>
                      <a:pt x="232" y="58"/>
                    </a:cubicBezTo>
                    <a:cubicBezTo>
                      <a:pt x="231" y="58"/>
                      <a:pt x="230" y="60"/>
                      <a:pt x="229" y="60"/>
                    </a:cubicBezTo>
                    <a:cubicBezTo>
                      <a:pt x="227" y="60"/>
                      <a:pt x="225" y="60"/>
                      <a:pt x="225" y="60"/>
                    </a:cubicBezTo>
                    <a:cubicBezTo>
                      <a:pt x="221" y="60"/>
                      <a:pt x="221" y="60"/>
                      <a:pt x="221" y="60"/>
                    </a:cubicBezTo>
                    <a:cubicBezTo>
                      <a:pt x="219" y="62"/>
                      <a:pt x="219" y="62"/>
                      <a:pt x="219" y="62"/>
                    </a:cubicBezTo>
                    <a:cubicBezTo>
                      <a:pt x="208" y="62"/>
                      <a:pt x="208" y="62"/>
                      <a:pt x="208" y="62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1" y="61"/>
                      <a:pt x="201" y="61"/>
                      <a:pt x="201" y="61"/>
                    </a:cubicBezTo>
                    <a:cubicBezTo>
                      <a:pt x="197" y="59"/>
                      <a:pt x="197" y="59"/>
                      <a:pt x="197" y="59"/>
                    </a:cubicBezTo>
                    <a:cubicBezTo>
                      <a:pt x="193" y="64"/>
                      <a:pt x="193" y="64"/>
                      <a:pt x="193" y="64"/>
                    </a:cubicBezTo>
                    <a:cubicBezTo>
                      <a:pt x="194" y="67"/>
                      <a:pt x="194" y="67"/>
                      <a:pt x="194" y="67"/>
                    </a:cubicBezTo>
                    <a:cubicBezTo>
                      <a:pt x="194" y="69"/>
                      <a:pt x="194" y="69"/>
                      <a:pt x="194" y="69"/>
                    </a:cubicBezTo>
                    <a:cubicBezTo>
                      <a:pt x="194" y="69"/>
                      <a:pt x="194" y="71"/>
                      <a:pt x="195" y="71"/>
                    </a:cubicBezTo>
                    <a:cubicBezTo>
                      <a:pt x="195" y="71"/>
                      <a:pt x="196" y="72"/>
                      <a:pt x="196" y="72"/>
                    </a:cubicBezTo>
                    <a:cubicBezTo>
                      <a:pt x="201" y="74"/>
                      <a:pt x="201" y="74"/>
                      <a:pt x="201" y="74"/>
                    </a:cubicBezTo>
                    <a:cubicBezTo>
                      <a:pt x="203" y="72"/>
                      <a:pt x="203" y="72"/>
                      <a:pt x="203" y="72"/>
                    </a:cubicBezTo>
                    <a:cubicBezTo>
                      <a:pt x="203" y="72"/>
                      <a:pt x="200" y="70"/>
                      <a:pt x="201" y="70"/>
                    </a:cubicBezTo>
                    <a:cubicBezTo>
                      <a:pt x="202" y="70"/>
                      <a:pt x="206" y="72"/>
                      <a:pt x="206" y="72"/>
                    </a:cubicBezTo>
                    <a:cubicBezTo>
                      <a:pt x="206" y="72"/>
                      <a:pt x="205" y="74"/>
                      <a:pt x="205" y="74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5" y="76"/>
                      <a:pt x="210" y="77"/>
                      <a:pt x="210" y="77"/>
                    </a:cubicBezTo>
                    <a:cubicBezTo>
                      <a:pt x="211" y="77"/>
                      <a:pt x="214" y="79"/>
                      <a:pt x="214" y="79"/>
                    </a:cubicBezTo>
                    <a:cubicBezTo>
                      <a:pt x="219" y="82"/>
                      <a:pt x="219" y="82"/>
                      <a:pt x="219" y="82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4" y="88"/>
                      <a:pt x="234" y="88"/>
                      <a:pt x="234" y="88"/>
                    </a:cubicBezTo>
                    <a:cubicBezTo>
                      <a:pt x="242" y="96"/>
                      <a:pt x="242" y="96"/>
                      <a:pt x="242" y="96"/>
                    </a:cubicBezTo>
                    <a:cubicBezTo>
                      <a:pt x="246" y="101"/>
                      <a:pt x="246" y="101"/>
                      <a:pt x="246" y="101"/>
                    </a:cubicBezTo>
                    <a:cubicBezTo>
                      <a:pt x="244" y="103"/>
                      <a:pt x="244" y="103"/>
                      <a:pt x="244" y="103"/>
                    </a:cubicBezTo>
                    <a:cubicBezTo>
                      <a:pt x="244" y="103"/>
                      <a:pt x="243" y="103"/>
                      <a:pt x="243" y="104"/>
                    </a:cubicBezTo>
                    <a:cubicBezTo>
                      <a:pt x="244" y="105"/>
                      <a:pt x="246" y="109"/>
                      <a:pt x="246" y="109"/>
                    </a:cubicBezTo>
                    <a:cubicBezTo>
                      <a:pt x="245" y="110"/>
                      <a:pt x="247" y="113"/>
                      <a:pt x="247" y="113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250" y="130"/>
                      <a:pt x="250" y="130"/>
                      <a:pt x="250" y="130"/>
                    </a:cubicBezTo>
                    <a:cubicBezTo>
                      <a:pt x="249" y="136"/>
                      <a:pt x="249" y="136"/>
                      <a:pt x="249" y="136"/>
                    </a:cubicBezTo>
                    <a:cubicBezTo>
                      <a:pt x="245" y="141"/>
                      <a:pt x="245" y="141"/>
                      <a:pt x="245" y="141"/>
                    </a:cubicBezTo>
                    <a:cubicBezTo>
                      <a:pt x="242" y="147"/>
                      <a:pt x="242" y="147"/>
                      <a:pt x="242" y="147"/>
                    </a:cubicBezTo>
                    <a:cubicBezTo>
                      <a:pt x="242" y="147"/>
                      <a:pt x="240" y="151"/>
                      <a:pt x="239" y="152"/>
                    </a:cubicBezTo>
                    <a:cubicBezTo>
                      <a:pt x="239" y="152"/>
                      <a:pt x="235" y="155"/>
                      <a:pt x="235" y="156"/>
                    </a:cubicBezTo>
                    <a:cubicBezTo>
                      <a:pt x="235" y="156"/>
                      <a:pt x="233" y="160"/>
                      <a:pt x="233" y="160"/>
                    </a:cubicBezTo>
                    <a:cubicBezTo>
                      <a:pt x="233" y="168"/>
                      <a:pt x="233" y="168"/>
                      <a:pt x="233" y="168"/>
                    </a:cubicBezTo>
                    <a:cubicBezTo>
                      <a:pt x="235" y="170"/>
                      <a:pt x="235" y="170"/>
                      <a:pt x="235" y="170"/>
                    </a:cubicBezTo>
                    <a:cubicBezTo>
                      <a:pt x="240" y="172"/>
                      <a:pt x="240" y="172"/>
                      <a:pt x="240" y="172"/>
                    </a:cubicBezTo>
                    <a:cubicBezTo>
                      <a:pt x="242" y="170"/>
                      <a:pt x="242" y="170"/>
                      <a:pt x="242" y="170"/>
                    </a:cubicBezTo>
                    <a:cubicBezTo>
                      <a:pt x="242" y="170"/>
                      <a:pt x="244" y="169"/>
                      <a:pt x="244" y="168"/>
                    </a:cubicBezTo>
                    <a:cubicBezTo>
                      <a:pt x="245" y="168"/>
                      <a:pt x="246" y="166"/>
                      <a:pt x="246" y="166"/>
                    </a:cubicBezTo>
                    <a:cubicBezTo>
                      <a:pt x="246" y="166"/>
                      <a:pt x="249" y="164"/>
                      <a:pt x="249" y="164"/>
                    </a:cubicBezTo>
                    <a:cubicBezTo>
                      <a:pt x="249" y="164"/>
                      <a:pt x="249" y="161"/>
                      <a:pt x="249" y="161"/>
                    </a:cubicBezTo>
                    <a:cubicBezTo>
                      <a:pt x="249" y="161"/>
                      <a:pt x="250" y="157"/>
                      <a:pt x="250" y="157"/>
                    </a:cubicBezTo>
                    <a:cubicBezTo>
                      <a:pt x="250" y="157"/>
                      <a:pt x="252" y="156"/>
                      <a:pt x="252" y="156"/>
                    </a:cubicBezTo>
                    <a:cubicBezTo>
                      <a:pt x="252" y="155"/>
                      <a:pt x="255" y="153"/>
                      <a:pt x="255" y="153"/>
                    </a:cubicBezTo>
                    <a:cubicBezTo>
                      <a:pt x="255" y="153"/>
                      <a:pt x="259" y="150"/>
                      <a:pt x="259" y="150"/>
                    </a:cubicBezTo>
                    <a:cubicBezTo>
                      <a:pt x="260" y="150"/>
                      <a:pt x="262" y="147"/>
                      <a:pt x="262" y="147"/>
                    </a:cubicBezTo>
                    <a:cubicBezTo>
                      <a:pt x="265" y="147"/>
                      <a:pt x="265" y="147"/>
                      <a:pt x="265" y="147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75" y="154"/>
                      <a:pt x="275" y="154"/>
                      <a:pt x="275" y="154"/>
                    </a:cubicBezTo>
                    <a:cubicBezTo>
                      <a:pt x="279" y="162"/>
                      <a:pt x="279" y="162"/>
                      <a:pt x="279" y="162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6" y="189"/>
                      <a:pt x="286" y="189"/>
                      <a:pt x="286" y="189"/>
                    </a:cubicBezTo>
                    <a:cubicBezTo>
                      <a:pt x="286" y="193"/>
                      <a:pt x="286" y="193"/>
                      <a:pt x="286" y="193"/>
                    </a:cubicBezTo>
                    <a:cubicBezTo>
                      <a:pt x="286" y="193"/>
                      <a:pt x="287" y="196"/>
                      <a:pt x="287" y="197"/>
                    </a:cubicBezTo>
                    <a:cubicBezTo>
                      <a:pt x="287" y="198"/>
                      <a:pt x="287" y="213"/>
                      <a:pt x="287" y="213"/>
                    </a:cubicBezTo>
                    <a:cubicBezTo>
                      <a:pt x="280" y="213"/>
                      <a:pt x="280" y="213"/>
                      <a:pt x="280" y="213"/>
                    </a:cubicBezTo>
                    <a:cubicBezTo>
                      <a:pt x="278" y="213"/>
                      <a:pt x="278" y="213"/>
                      <a:pt x="278" y="213"/>
                    </a:cubicBezTo>
                    <a:cubicBezTo>
                      <a:pt x="278" y="216"/>
                      <a:pt x="278" y="216"/>
                      <a:pt x="278" y="216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4" y="225"/>
                      <a:pt x="274" y="225"/>
                      <a:pt x="274" y="225"/>
                    </a:cubicBezTo>
                    <a:cubicBezTo>
                      <a:pt x="272" y="229"/>
                      <a:pt x="272" y="229"/>
                      <a:pt x="272" y="229"/>
                    </a:cubicBezTo>
                    <a:cubicBezTo>
                      <a:pt x="269" y="233"/>
                      <a:pt x="269" y="233"/>
                      <a:pt x="269" y="233"/>
                    </a:cubicBezTo>
                    <a:cubicBezTo>
                      <a:pt x="266" y="243"/>
                      <a:pt x="266" y="243"/>
                      <a:pt x="266" y="243"/>
                    </a:cubicBezTo>
                    <a:cubicBezTo>
                      <a:pt x="266" y="249"/>
                      <a:pt x="266" y="249"/>
                      <a:pt x="266" y="249"/>
                    </a:cubicBezTo>
                    <a:cubicBezTo>
                      <a:pt x="262" y="254"/>
                      <a:pt x="262" y="254"/>
                      <a:pt x="262" y="254"/>
                    </a:cubicBezTo>
                    <a:cubicBezTo>
                      <a:pt x="259" y="259"/>
                      <a:pt x="259" y="259"/>
                      <a:pt x="259" y="259"/>
                    </a:cubicBezTo>
                    <a:cubicBezTo>
                      <a:pt x="213" y="267"/>
                      <a:pt x="213" y="267"/>
                      <a:pt x="213" y="267"/>
                    </a:cubicBezTo>
                    <a:cubicBezTo>
                      <a:pt x="212" y="265"/>
                      <a:pt x="212" y="265"/>
                      <a:pt x="212" y="265"/>
                    </a:cubicBezTo>
                    <a:cubicBezTo>
                      <a:pt x="141" y="270"/>
                      <a:pt x="141" y="270"/>
                      <a:pt x="141" y="27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8" y="261"/>
                      <a:pt x="148" y="261"/>
                      <a:pt x="148" y="261"/>
                    </a:cubicBezTo>
                    <a:cubicBezTo>
                      <a:pt x="152" y="254"/>
                      <a:pt x="152" y="254"/>
                      <a:pt x="152" y="254"/>
                    </a:cubicBezTo>
                    <a:cubicBezTo>
                      <a:pt x="156" y="245"/>
                      <a:pt x="156" y="245"/>
                      <a:pt x="156" y="245"/>
                    </a:cubicBezTo>
                    <a:cubicBezTo>
                      <a:pt x="158" y="235"/>
                      <a:pt x="158" y="235"/>
                      <a:pt x="158" y="235"/>
                    </a:cubicBezTo>
                    <a:cubicBezTo>
                      <a:pt x="157" y="217"/>
                      <a:pt x="157" y="217"/>
                      <a:pt x="157" y="217"/>
                    </a:cubicBezTo>
                    <a:cubicBezTo>
                      <a:pt x="157" y="209"/>
                      <a:pt x="157" y="209"/>
                      <a:pt x="157" y="209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49" y="195"/>
                      <a:pt x="149" y="195"/>
                      <a:pt x="149" y="195"/>
                    </a:cubicBezTo>
                    <a:cubicBezTo>
                      <a:pt x="145" y="191"/>
                      <a:pt x="145" y="191"/>
                      <a:pt x="145" y="191"/>
                    </a:cubicBezTo>
                    <a:cubicBezTo>
                      <a:pt x="142" y="184"/>
                      <a:pt x="142" y="184"/>
                      <a:pt x="142" y="184"/>
                    </a:cubicBezTo>
                    <a:cubicBezTo>
                      <a:pt x="144" y="179"/>
                      <a:pt x="144" y="179"/>
                      <a:pt x="144" y="179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41" y="162"/>
                      <a:pt x="141" y="162"/>
                      <a:pt x="141" y="162"/>
                    </a:cubicBezTo>
                    <a:cubicBezTo>
                      <a:pt x="144" y="160"/>
                      <a:pt x="144" y="160"/>
                      <a:pt x="144" y="160"/>
                    </a:cubicBez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6" y="150"/>
                      <a:pt x="146" y="150"/>
                      <a:pt x="146" y="150"/>
                    </a:cubicBezTo>
                    <a:cubicBezTo>
                      <a:pt x="148" y="147"/>
                      <a:pt x="148" y="147"/>
                      <a:pt x="148" y="147"/>
                    </a:cubicBezTo>
                    <a:cubicBezTo>
                      <a:pt x="148" y="139"/>
                      <a:pt x="148" y="139"/>
                      <a:pt x="148" y="139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26"/>
                      <a:pt x="151" y="126"/>
                      <a:pt x="151" y="126"/>
                    </a:cubicBezTo>
                    <a:cubicBezTo>
                      <a:pt x="153" y="122"/>
                      <a:pt x="153" y="122"/>
                      <a:pt x="153" y="12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63" y="116"/>
                      <a:pt x="163" y="116"/>
                      <a:pt x="163" y="116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6" y="106"/>
                      <a:pt x="166" y="106"/>
                      <a:pt x="166" y="106"/>
                    </a:cubicBezTo>
                    <a:cubicBezTo>
                      <a:pt x="168" y="105"/>
                      <a:pt x="168" y="105"/>
                      <a:pt x="168" y="105"/>
                    </a:cubicBezTo>
                    <a:cubicBezTo>
                      <a:pt x="171" y="114"/>
                      <a:pt x="171" y="114"/>
                      <a:pt x="171" y="114"/>
                    </a:cubicBezTo>
                    <a:cubicBezTo>
                      <a:pt x="167" y="119"/>
                      <a:pt x="167" y="119"/>
                      <a:pt x="167" y="119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7" y="121"/>
                      <a:pt x="168" y="122"/>
                      <a:pt x="169" y="122"/>
                    </a:cubicBezTo>
                    <a:cubicBezTo>
                      <a:pt x="170" y="122"/>
                      <a:pt x="170" y="122"/>
                      <a:pt x="170" y="122"/>
                    </a:cubicBezTo>
                    <a:cubicBezTo>
                      <a:pt x="170" y="122"/>
                      <a:pt x="172" y="121"/>
                      <a:pt x="172" y="121"/>
                    </a:cubicBezTo>
                    <a:cubicBezTo>
                      <a:pt x="172" y="120"/>
                      <a:pt x="173" y="117"/>
                      <a:pt x="173" y="117"/>
                    </a:cubicBezTo>
                    <a:cubicBezTo>
                      <a:pt x="174" y="116"/>
                      <a:pt x="174" y="116"/>
                      <a:pt x="174" y="116"/>
                    </a:cubicBez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5" y="104"/>
                      <a:pt x="175" y="104"/>
                      <a:pt x="175" y="104"/>
                    </a:cubicBezTo>
                    <a:cubicBezTo>
                      <a:pt x="175" y="100"/>
                      <a:pt x="175" y="100"/>
                      <a:pt x="175" y="100"/>
                    </a:cubicBezTo>
                    <a:cubicBezTo>
                      <a:pt x="178" y="96"/>
                      <a:pt x="178" y="96"/>
                      <a:pt x="178" y="96"/>
                    </a:cubicBezTo>
                    <a:cubicBezTo>
                      <a:pt x="180" y="94"/>
                      <a:pt x="180" y="94"/>
                      <a:pt x="180" y="94"/>
                    </a:cubicBezTo>
                    <a:cubicBezTo>
                      <a:pt x="185" y="93"/>
                      <a:pt x="185" y="93"/>
                      <a:pt x="185" y="93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183" y="87"/>
                      <a:pt x="183" y="87"/>
                      <a:pt x="183" y="87"/>
                    </a:cubicBezTo>
                    <a:cubicBezTo>
                      <a:pt x="182" y="84"/>
                      <a:pt x="182" y="84"/>
                      <a:pt x="182" y="84"/>
                    </a:cubicBezTo>
                    <a:cubicBezTo>
                      <a:pt x="184" y="81"/>
                      <a:pt x="184" y="81"/>
                      <a:pt x="184" y="81"/>
                    </a:cubicBezTo>
                    <a:cubicBezTo>
                      <a:pt x="186" y="78"/>
                      <a:pt x="186" y="78"/>
                      <a:pt x="186" y="78"/>
                    </a:cubicBezTo>
                    <a:cubicBezTo>
                      <a:pt x="187" y="77"/>
                      <a:pt x="187" y="77"/>
                      <a:pt x="187" y="77"/>
                    </a:cubicBezTo>
                    <a:cubicBezTo>
                      <a:pt x="187" y="75"/>
                      <a:pt x="187" y="75"/>
                      <a:pt x="187" y="75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8" y="74"/>
                      <a:pt x="189" y="74"/>
                    </a:cubicBezTo>
                    <a:cubicBezTo>
                      <a:pt x="189" y="74"/>
                      <a:pt x="193" y="73"/>
                      <a:pt x="193" y="73"/>
                    </a:cubicBezTo>
                    <a:cubicBezTo>
                      <a:pt x="195" y="73"/>
                      <a:pt x="195" y="73"/>
                      <a:pt x="195" y="73"/>
                    </a:cubicBezTo>
                    <a:cubicBezTo>
                      <a:pt x="193" y="70"/>
                      <a:pt x="193" y="70"/>
                      <a:pt x="193" y="70"/>
                    </a:cubicBezTo>
                    <a:cubicBezTo>
                      <a:pt x="189" y="67"/>
                      <a:pt x="189" y="67"/>
                      <a:pt x="189" y="67"/>
                    </a:cubicBezTo>
                    <a:cubicBezTo>
                      <a:pt x="187" y="65"/>
                      <a:pt x="187" y="65"/>
                      <a:pt x="187" y="65"/>
                    </a:cubicBezTo>
                    <a:cubicBezTo>
                      <a:pt x="184" y="63"/>
                      <a:pt x="184" y="63"/>
                      <a:pt x="184" y="63"/>
                    </a:cubicBezTo>
                    <a:cubicBezTo>
                      <a:pt x="179" y="61"/>
                      <a:pt x="179" y="61"/>
                      <a:pt x="179" y="61"/>
                    </a:cubicBezTo>
                    <a:cubicBezTo>
                      <a:pt x="170" y="60"/>
                      <a:pt x="170" y="60"/>
                      <a:pt x="170" y="60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28" y="84"/>
                      <a:pt x="128" y="84"/>
                      <a:pt x="128" y="84"/>
                    </a:cubicBezTo>
                    <a:cubicBezTo>
                      <a:pt x="130" y="80"/>
                      <a:pt x="130" y="80"/>
                      <a:pt x="130" y="80"/>
                    </a:cubicBezTo>
                    <a:cubicBezTo>
                      <a:pt x="133" y="77"/>
                      <a:pt x="133" y="77"/>
                      <a:pt x="133" y="77"/>
                    </a:cubicBezTo>
                    <a:cubicBezTo>
                      <a:pt x="131" y="74"/>
                      <a:pt x="131" y="74"/>
                      <a:pt x="131" y="74"/>
                    </a:cubicBezTo>
                    <a:cubicBezTo>
                      <a:pt x="127" y="76"/>
                      <a:pt x="127" y="76"/>
                      <a:pt x="127" y="76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3" y="81"/>
                      <a:pt x="123" y="81"/>
                      <a:pt x="123" y="81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120" y="82"/>
                      <a:pt x="120" y="82"/>
                      <a:pt x="120" y="82"/>
                    </a:cubicBezTo>
                    <a:cubicBezTo>
                      <a:pt x="118" y="75"/>
                      <a:pt x="118" y="75"/>
                      <a:pt x="118" y="75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5" y="81"/>
                      <a:pt x="115" y="81"/>
                      <a:pt x="115" y="81"/>
                    </a:cubicBezTo>
                    <a:cubicBezTo>
                      <a:pt x="114" y="85"/>
                      <a:pt x="114" y="85"/>
                      <a:pt x="114" y="85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7" y="101"/>
                      <a:pt x="107" y="101"/>
                      <a:pt x="107" y="101"/>
                    </a:cubicBezTo>
                    <a:cubicBezTo>
                      <a:pt x="105" y="107"/>
                      <a:pt x="105" y="107"/>
                      <a:pt x="105" y="107"/>
                    </a:cubicBezTo>
                    <a:cubicBezTo>
                      <a:pt x="99" y="112"/>
                      <a:pt x="99" y="112"/>
                      <a:pt x="99" y="112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6" y="101"/>
                      <a:pt x="96" y="101"/>
                      <a:pt x="96" y="101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84" y="81"/>
                      <a:pt x="84" y="81"/>
                      <a:pt x="84" y="81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49" y="71"/>
                      <a:pt x="49" y="71"/>
                      <a:pt x="49" y="71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1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58" name="Freeform 51"/>
              <p:cNvSpPr>
                <a:spLocks/>
              </p:cNvSpPr>
              <p:nvPr/>
            </p:nvSpPr>
            <p:spPr bwMode="auto">
              <a:xfrm>
                <a:off x="6848079" y="1986053"/>
                <a:ext cx="286695" cy="305247"/>
              </a:xfrm>
              <a:custGeom>
                <a:avLst/>
                <a:gdLst>
                  <a:gd name="T0" fmla="*/ 175 w 201"/>
                  <a:gd name="T1" fmla="*/ 65 h 213"/>
                  <a:gd name="T2" fmla="*/ 172 w 201"/>
                  <a:gd name="T3" fmla="*/ 53 h 213"/>
                  <a:gd name="T4" fmla="*/ 157 w 201"/>
                  <a:gd name="T5" fmla="*/ 44 h 213"/>
                  <a:gd name="T6" fmla="*/ 140 w 201"/>
                  <a:gd name="T7" fmla="*/ 42 h 213"/>
                  <a:gd name="T8" fmla="*/ 125 w 201"/>
                  <a:gd name="T9" fmla="*/ 36 h 213"/>
                  <a:gd name="T10" fmla="*/ 103 w 201"/>
                  <a:gd name="T11" fmla="*/ 30 h 213"/>
                  <a:gd name="T12" fmla="*/ 93 w 201"/>
                  <a:gd name="T13" fmla="*/ 27 h 213"/>
                  <a:gd name="T14" fmla="*/ 82 w 201"/>
                  <a:gd name="T15" fmla="*/ 20 h 213"/>
                  <a:gd name="T16" fmla="*/ 78 w 201"/>
                  <a:gd name="T17" fmla="*/ 18 h 213"/>
                  <a:gd name="T18" fmla="*/ 70 w 201"/>
                  <a:gd name="T19" fmla="*/ 17 h 213"/>
                  <a:gd name="T20" fmla="*/ 67 w 201"/>
                  <a:gd name="T21" fmla="*/ 15 h 213"/>
                  <a:gd name="T22" fmla="*/ 70 w 201"/>
                  <a:gd name="T23" fmla="*/ 2 h 213"/>
                  <a:gd name="T24" fmla="*/ 61 w 201"/>
                  <a:gd name="T25" fmla="*/ 3 h 213"/>
                  <a:gd name="T26" fmla="*/ 47 w 201"/>
                  <a:gd name="T27" fmla="*/ 9 h 213"/>
                  <a:gd name="T28" fmla="*/ 33 w 201"/>
                  <a:gd name="T29" fmla="*/ 16 h 213"/>
                  <a:gd name="T30" fmla="*/ 21 w 201"/>
                  <a:gd name="T31" fmla="*/ 15 h 213"/>
                  <a:gd name="T32" fmla="*/ 5 w 201"/>
                  <a:gd name="T33" fmla="*/ 55 h 213"/>
                  <a:gd name="T34" fmla="*/ 7 w 201"/>
                  <a:gd name="T35" fmla="*/ 72 h 213"/>
                  <a:gd name="T36" fmla="*/ 10 w 201"/>
                  <a:gd name="T37" fmla="*/ 112 h 213"/>
                  <a:gd name="T38" fmla="*/ 42 w 201"/>
                  <a:gd name="T39" fmla="*/ 135 h 213"/>
                  <a:gd name="T40" fmla="*/ 60 w 201"/>
                  <a:gd name="T41" fmla="*/ 152 h 213"/>
                  <a:gd name="T42" fmla="*/ 63 w 201"/>
                  <a:gd name="T43" fmla="*/ 173 h 213"/>
                  <a:gd name="T44" fmla="*/ 65 w 201"/>
                  <a:gd name="T45" fmla="*/ 187 h 213"/>
                  <a:gd name="T46" fmla="*/ 67 w 201"/>
                  <a:gd name="T47" fmla="*/ 203 h 213"/>
                  <a:gd name="T48" fmla="*/ 82 w 201"/>
                  <a:gd name="T49" fmla="*/ 209 h 213"/>
                  <a:gd name="T50" fmla="*/ 184 w 201"/>
                  <a:gd name="T51" fmla="*/ 195 h 213"/>
                  <a:gd name="T52" fmla="*/ 178 w 201"/>
                  <a:gd name="T53" fmla="*/ 172 h 213"/>
                  <a:gd name="T54" fmla="*/ 182 w 201"/>
                  <a:gd name="T55" fmla="*/ 155 h 213"/>
                  <a:gd name="T56" fmla="*/ 182 w 201"/>
                  <a:gd name="T57" fmla="*/ 140 h 213"/>
                  <a:gd name="T58" fmla="*/ 184 w 201"/>
                  <a:gd name="T59" fmla="*/ 131 h 213"/>
                  <a:gd name="T60" fmla="*/ 186 w 201"/>
                  <a:gd name="T61" fmla="*/ 121 h 213"/>
                  <a:gd name="T62" fmla="*/ 188 w 201"/>
                  <a:gd name="T63" fmla="*/ 105 h 213"/>
                  <a:gd name="T64" fmla="*/ 197 w 201"/>
                  <a:gd name="T65" fmla="*/ 85 h 213"/>
                  <a:gd name="T66" fmla="*/ 201 w 201"/>
                  <a:gd name="T67" fmla="*/ 79 h 213"/>
                  <a:gd name="T68" fmla="*/ 201 w 201"/>
                  <a:gd name="T69" fmla="*/ 73 h 213"/>
                  <a:gd name="T70" fmla="*/ 194 w 201"/>
                  <a:gd name="T71" fmla="*/ 79 h 213"/>
                  <a:gd name="T72" fmla="*/ 187 w 201"/>
                  <a:gd name="T73" fmla="*/ 92 h 213"/>
                  <a:gd name="T74" fmla="*/ 177 w 201"/>
                  <a:gd name="T75" fmla="*/ 101 h 213"/>
                  <a:gd name="T76" fmla="*/ 168 w 201"/>
                  <a:gd name="T77" fmla="*/ 107 h 213"/>
                  <a:gd name="T78" fmla="*/ 174 w 201"/>
                  <a:gd name="T79" fmla="*/ 93 h 213"/>
                  <a:gd name="T80" fmla="*/ 179 w 201"/>
                  <a:gd name="T81" fmla="*/ 87 h 213"/>
                  <a:gd name="T82" fmla="*/ 180 w 201"/>
                  <a:gd name="T83" fmla="*/ 78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213">
                    <a:moveTo>
                      <a:pt x="178" y="69"/>
                    </a:moveTo>
                    <a:cubicBezTo>
                      <a:pt x="177" y="68"/>
                      <a:pt x="177" y="68"/>
                      <a:pt x="177" y="68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5" y="56"/>
                      <a:pt x="175" y="56"/>
                      <a:pt x="175" y="56"/>
                    </a:cubicBezTo>
                    <a:cubicBezTo>
                      <a:pt x="172" y="53"/>
                      <a:pt x="172" y="53"/>
                      <a:pt x="172" y="53"/>
                    </a:cubicBezTo>
                    <a:cubicBezTo>
                      <a:pt x="166" y="49"/>
                      <a:pt x="166" y="49"/>
                      <a:pt x="166" y="49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48" y="44"/>
                      <a:pt x="148" y="44"/>
                      <a:pt x="148" y="44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1" y="39"/>
                      <a:pt x="131" y="39"/>
                      <a:pt x="131" y="39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9" y="22"/>
                      <a:pt x="89" y="22"/>
                      <a:pt x="89" y="22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4" y="107"/>
                      <a:pt x="4" y="107"/>
                      <a:pt x="4" y="107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52" y="144"/>
                      <a:pt x="52" y="144"/>
                      <a:pt x="52" y="144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9"/>
                      <a:pt x="61" y="159"/>
                      <a:pt x="61" y="159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63" y="173"/>
                      <a:pt x="63" y="173"/>
                      <a:pt x="63" y="173"/>
                    </a:cubicBezTo>
                    <a:cubicBezTo>
                      <a:pt x="65" y="176"/>
                      <a:pt x="65" y="176"/>
                      <a:pt x="65" y="176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5" y="187"/>
                      <a:pt x="65" y="187"/>
                      <a:pt x="65" y="187"/>
                    </a:cubicBezTo>
                    <a:cubicBezTo>
                      <a:pt x="65" y="193"/>
                      <a:pt x="65" y="193"/>
                      <a:pt x="65" y="193"/>
                    </a:cubicBezTo>
                    <a:cubicBezTo>
                      <a:pt x="67" y="198"/>
                      <a:pt x="67" y="198"/>
                      <a:pt x="67" y="198"/>
                    </a:cubicBezTo>
                    <a:cubicBezTo>
                      <a:pt x="67" y="203"/>
                      <a:pt x="67" y="203"/>
                      <a:pt x="67" y="203"/>
                    </a:cubicBezTo>
                    <a:cubicBezTo>
                      <a:pt x="72" y="203"/>
                      <a:pt x="72" y="203"/>
                      <a:pt x="72" y="203"/>
                    </a:cubicBezTo>
                    <a:cubicBezTo>
                      <a:pt x="72" y="203"/>
                      <a:pt x="76" y="207"/>
                      <a:pt x="77" y="207"/>
                    </a:cubicBezTo>
                    <a:cubicBezTo>
                      <a:pt x="78" y="207"/>
                      <a:pt x="82" y="209"/>
                      <a:pt x="82" y="209"/>
                    </a:cubicBezTo>
                    <a:cubicBezTo>
                      <a:pt x="85" y="213"/>
                      <a:pt x="85" y="213"/>
                      <a:pt x="85" y="213"/>
                    </a:cubicBezTo>
                    <a:cubicBezTo>
                      <a:pt x="184" y="207"/>
                      <a:pt x="184" y="207"/>
                      <a:pt x="184" y="207"/>
                    </a:cubicBezTo>
                    <a:cubicBezTo>
                      <a:pt x="184" y="195"/>
                      <a:pt x="184" y="195"/>
                      <a:pt x="184" y="195"/>
                    </a:cubicBezTo>
                    <a:cubicBezTo>
                      <a:pt x="184" y="191"/>
                      <a:pt x="184" y="191"/>
                      <a:pt x="184" y="191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8" y="172"/>
                      <a:pt x="178" y="172"/>
                      <a:pt x="178" y="172"/>
                    </a:cubicBezTo>
                    <a:cubicBezTo>
                      <a:pt x="179" y="164"/>
                      <a:pt x="179" y="164"/>
                      <a:pt x="179" y="164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82" y="155"/>
                      <a:pt x="182" y="155"/>
                      <a:pt x="182" y="155"/>
                    </a:cubicBezTo>
                    <a:cubicBezTo>
                      <a:pt x="184" y="152"/>
                      <a:pt x="184" y="152"/>
                      <a:pt x="184" y="152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0"/>
                      <a:pt x="182" y="140"/>
                      <a:pt x="182" y="140"/>
                    </a:cubicBezTo>
                    <a:cubicBezTo>
                      <a:pt x="182" y="136"/>
                      <a:pt x="182" y="136"/>
                      <a:pt x="182" y="136"/>
                    </a:cubicBezTo>
                    <a:cubicBezTo>
                      <a:pt x="184" y="133"/>
                      <a:pt x="184" y="133"/>
                      <a:pt x="184" y="133"/>
                    </a:cubicBezTo>
                    <a:cubicBezTo>
                      <a:pt x="184" y="131"/>
                      <a:pt x="184" y="131"/>
                      <a:pt x="184" y="131"/>
                    </a:cubicBezTo>
                    <a:cubicBezTo>
                      <a:pt x="188" y="127"/>
                      <a:pt x="188" y="127"/>
                      <a:pt x="188" y="127"/>
                    </a:cubicBezTo>
                    <a:cubicBezTo>
                      <a:pt x="188" y="125"/>
                      <a:pt x="188" y="125"/>
                      <a:pt x="188" y="125"/>
                    </a:cubicBezTo>
                    <a:cubicBezTo>
                      <a:pt x="186" y="121"/>
                      <a:pt x="186" y="121"/>
                      <a:pt x="186" y="121"/>
                    </a:cubicBezTo>
                    <a:cubicBezTo>
                      <a:pt x="186" y="118"/>
                      <a:pt x="186" y="118"/>
                      <a:pt x="186" y="118"/>
                    </a:cubicBezTo>
                    <a:cubicBezTo>
                      <a:pt x="187" y="110"/>
                      <a:pt x="187" y="110"/>
                      <a:pt x="187" y="110"/>
                    </a:cubicBezTo>
                    <a:cubicBezTo>
                      <a:pt x="188" y="105"/>
                      <a:pt x="188" y="105"/>
                      <a:pt x="188" y="105"/>
                    </a:cubicBezTo>
                    <a:cubicBezTo>
                      <a:pt x="191" y="99"/>
                      <a:pt x="191" y="99"/>
                      <a:pt x="191" y="99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7" y="85"/>
                      <a:pt x="197" y="85"/>
                      <a:pt x="197" y="85"/>
                    </a:cubicBezTo>
                    <a:cubicBezTo>
                      <a:pt x="197" y="82"/>
                      <a:pt x="197" y="82"/>
                      <a:pt x="197" y="82"/>
                    </a:cubicBezTo>
                    <a:cubicBezTo>
                      <a:pt x="201" y="81"/>
                      <a:pt x="201" y="81"/>
                      <a:pt x="201" y="81"/>
                    </a:cubicBezTo>
                    <a:cubicBezTo>
                      <a:pt x="201" y="79"/>
                      <a:pt x="201" y="79"/>
                      <a:pt x="201" y="79"/>
                    </a:cubicBezTo>
                    <a:cubicBezTo>
                      <a:pt x="201" y="77"/>
                      <a:pt x="201" y="77"/>
                      <a:pt x="201" y="77"/>
                    </a:cubicBezTo>
                    <a:cubicBezTo>
                      <a:pt x="201" y="75"/>
                      <a:pt x="201" y="75"/>
                      <a:pt x="201" y="75"/>
                    </a:cubicBezTo>
                    <a:cubicBezTo>
                      <a:pt x="201" y="73"/>
                      <a:pt x="201" y="73"/>
                      <a:pt x="201" y="73"/>
                    </a:cubicBezTo>
                    <a:cubicBezTo>
                      <a:pt x="201" y="71"/>
                      <a:pt x="201" y="71"/>
                      <a:pt x="201" y="71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4" y="79"/>
                      <a:pt x="194" y="79"/>
                      <a:pt x="194" y="79"/>
                    </a:cubicBezTo>
                    <a:cubicBezTo>
                      <a:pt x="193" y="84"/>
                      <a:pt x="193" y="84"/>
                      <a:pt x="193" y="84"/>
                    </a:cubicBezTo>
                    <a:cubicBezTo>
                      <a:pt x="190" y="90"/>
                      <a:pt x="190" y="90"/>
                      <a:pt x="190" y="90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1" y="95"/>
                      <a:pt x="181" y="95"/>
                      <a:pt x="181" y="95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77" y="101"/>
                      <a:pt x="177" y="101"/>
                      <a:pt x="177" y="101"/>
                    </a:cubicBezTo>
                    <a:cubicBezTo>
                      <a:pt x="175" y="105"/>
                      <a:pt x="175" y="105"/>
                      <a:pt x="175" y="105"/>
                    </a:cubicBezTo>
                    <a:cubicBezTo>
                      <a:pt x="171" y="110"/>
                      <a:pt x="171" y="110"/>
                      <a:pt x="171" y="110"/>
                    </a:cubicBezTo>
                    <a:cubicBezTo>
                      <a:pt x="168" y="107"/>
                      <a:pt x="168" y="107"/>
                      <a:pt x="168" y="107"/>
                    </a:cubicBezTo>
                    <a:cubicBezTo>
                      <a:pt x="171" y="103"/>
                      <a:pt x="171" y="103"/>
                      <a:pt x="171" y="103"/>
                    </a:cubicBezTo>
                    <a:cubicBezTo>
                      <a:pt x="173" y="96"/>
                      <a:pt x="173" y="96"/>
                      <a:pt x="173" y="96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1"/>
                      <a:pt x="175" y="91"/>
                      <a:pt x="175" y="91"/>
                    </a:cubicBezTo>
                    <a:cubicBezTo>
                      <a:pt x="177" y="89"/>
                      <a:pt x="177" y="89"/>
                      <a:pt x="177" y="89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80" y="85"/>
                      <a:pt x="180" y="85"/>
                      <a:pt x="180" y="85"/>
                    </a:cubicBezTo>
                    <a:cubicBezTo>
                      <a:pt x="179" y="80"/>
                      <a:pt x="179" y="80"/>
                      <a:pt x="179" y="80"/>
                    </a:cubicBezTo>
                    <a:cubicBezTo>
                      <a:pt x="180" y="78"/>
                      <a:pt x="180" y="78"/>
                      <a:pt x="180" y="78"/>
                    </a:cubicBezTo>
                    <a:cubicBezTo>
                      <a:pt x="179" y="76"/>
                      <a:pt x="179" y="76"/>
                      <a:pt x="179" y="76"/>
                    </a:cubicBezTo>
                    <a:lnTo>
                      <a:pt x="178" y="69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59" name="Freeform 52"/>
              <p:cNvSpPr>
                <a:spLocks/>
              </p:cNvSpPr>
              <p:nvPr/>
            </p:nvSpPr>
            <p:spPr bwMode="auto">
              <a:xfrm>
                <a:off x="7268003" y="2274433"/>
                <a:ext cx="229357" cy="263085"/>
              </a:xfrm>
              <a:custGeom>
                <a:avLst/>
                <a:gdLst>
                  <a:gd name="T0" fmla="*/ 114 w 136"/>
                  <a:gd name="T1" fmla="*/ 8 h 156"/>
                  <a:gd name="T2" fmla="*/ 101 w 136"/>
                  <a:gd name="T3" fmla="*/ 17 h 156"/>
                  <a:gd name="T4" fmla="*/ 93 w 136"/>
                  <a:gd name="T5" fmla="*/ 22 h 156"/>
                  <a:gd name="T6" fmla="*/ 88 w 136"/>
                  <a:gd name="T7" fmla="*/ 27 h 156"/>
                  <a:gd name="T8" fmla="*/ 82 w 136"/>
                  <a:gd name="T9" fmla="*/ 27 h 156"/>
                  <a:gd name="T10" fmla="*/ 74 w 136"/>
                  <a:gd name="T11" fmla="*/ 33 h 156"/>
                  <a:gd name="T12" fmla="*/ 69 w 136"/>
                  <a:gd name="T13" fmla="*/ 33 h 156"/>
                  <a:gd name="T14" fmla="*/ 65 w 136"/>
                  <a:gd name="T15" fmla="*/ 31 h 156"/>
                  <a:gd name="T16" fmla="*/ 60 w 136"/>
                  <a:gd name="T17" fmla="*/ 29 h 156"/>
                  <a:gd name="T18" fmla="*/ 55 w 136"/>
                  <a:gd name="T19" fmla="*/ 27 h 156"/>
                  <a:gd name="T20" fmla="*/ 47 w 136"/>
                  <a:gd name="T21" fmla="*/ 23 h 156"/>
                  <a:gd name="T22" fmla="*/ 0 w 136"/>
                  <a:gd name="T23" fmla="*/ 28 h 156"/>
                  <a:gd name="T24" fmla="*/ 16 w 136"/>
                  <a:gd name="T25" fmla="*/ 136 h 156"/>
                  <a:gd name="T26" fmla="*/ 22 w 136"/>
                  <a:gd name="T27" fmla="*/ 133 h 156"/>
                  <a:gd name="T28" fmla="*/ 31 w 136"/>
                  <a:gd name="T29" fmla="*/ 140 h 156"/>
                  <a:gd name="T30" fmla="*/ 34 w 136"/>
                  <a:gd name="T31" fmla="*/ 146 h 156"/>
                  <a:gd name="T32" fmla="*/ 42 w 136"/>
                  <a:gd name="T33" fmla="*/ 148 h 156"/>
                  <a:gd name="T34" fmla="*/ 46 w 136"/>
                  <a:gd name="T35" fmla="*/ 151 h 156"/>
                  <a:gd name="T36" fmla="*/ 49 w 136"/>
                  <a:gd name="T37" fmla="*/ 149 h 156"/>
                  <a:gd name="T38" fmla="*/ 52 w 136"/>
                  <a:gd name="T39" fmla="*/ 146 h 156"/>
                  <a:gd name="T40" fmla="*/ 60 w 136"/>
                  <a:gd name="T41" fmla="*/ 150 h 156"/>
                  <a:gd name="T42" fmla="*/ 67 w 136"/>
                  <a:gd name="T43" fmla="*/ 148 h 156"/>
                  <a:gd name="T44" fmla="*/ 71 w 136"/>
                  <a:gd name="T45" fmla="*/ 144 h 156"/>
                  <a:gd name="T46" fmla="*/ 75 w 136"/>
                  <a:gd name="T47" fmla="*/ 146 h 156"/>
                  <a:gd name="T48" fmla="*/ 83 w 136"/>
                  <a:gd name="T49" fmla="*/ 155 h 156"/>
                  <a:gd name="T50" fmla="*/ 85 w 136"/>
                  <a:gd name="T51" fmla="*/ 156 h 156"/>
                  <a:gd name="T52" fmla="*/ 92 w 136"/>
                  <a:gd name="T53" fmla="*/ 149 h 156"/>
                  <a:gd name="T54" fmla="*/ 94 w 136"/>
                  <a:gd name="T55" fmla="*/ 142 h 156"/>
                  <a:gd name="T56" fmla="*/ 100 w 136"/>
                  <a:gd name="T57" fmla="*/ 128 h 156"/>
                  <a:gd name="T58" fmla="*/ 105 w 136"/>
                  <a:gd name="T59" fmla="*/ 130 h 156"/>
                  <a:gd name="T60" fmla="*/ 109 w 136"/>
                  <a:gd name="T61" fmla="*/ 116 h 156"/>
                  <a:gd name="T62" fmla="*/ 118 w 136"/>
                  <a:gd name="T63" fmla="*/ 110 h 156"/>
                  <a:gd name="T64" fmla="*/ 129 w 136"/>
                  <a:gd name="T65" fmla="*/ 99 h 156"/>
                  <a:gd name="T66" fmla="*/ 131 w 136"/>
                  <a:gd name="T67" fmla="*/ 91 h 156"/>
                  <a:gd name="T68" fmla="*/ 132 w 136"/>
                  <a:gd name="T69" fmla="*/ 77 h 156"/>
                  <a:gd name="T70" fmla="*/ 133 w 136"/>
                  <a:gd name="T71" fmla="*/ 70 h 156"/>
                  <a:gd name="T72" fmla="*/ 133 w 136"/>
                  <a:gd name="T73" fmla="*/ 61 h 156"/>
                  <a:gd name="T74" fmla="*/ 133 w 136"/>
                  <a:gd name="T75" fmla="*/ 55 h 156"/>
                  <a:gd name="T76" fmla="*/ 126 w 136"/>
                  <a:gd name="T7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6" h="156">
                    <a:moveTo>
                      <a:pt x="121" y="5"/>
                    </a:moveTo>
                    <a:lnTo>
                      <a:pt x="114" y="8"/>
                    </a:lnTo>
                    <a:lnTo>
                      <a:pt x="108" y="13"/>
                    </a:lnTo>
                    <a:lnTo>
                      <a:pt x="101" y="17"/>
                    </a:lnTo>
                    <a:lnTo>
                      <a:pt x="96" y="21"/>
                    </a:lnTo>
                    <a:lnTo>
                      <a:pt x="93" y="22"/>
                    </a:lnTo>
                    <a:lnTo>
                      <a:pt x="91" y="24"/>
                    </a:lnTo>
                    <a:lnTo>
                      <a:pt x="88" y="27"/>
                    </a:lnTo>
                    <a:lnTo>
                      <a:pt x="85" y="27"/>
                    </a:lnTo>
                    <a:lnTo>
                      <a:pt x="82" y="27"/>
                    </a:lnTo>
                    <a:lnTo>
                      <a:pt x="78" y="29"/>
                    </a:lnTo>
                    <a:lnTo>
                      <a:pt x="74" y="33"/>
                    </a:lnTo>
                    <a:lnTo>
                      <a:pt x="71" y="33"/>
                    </a:lnTo>
                    <a:lnTo>
                      <a:pt x="69" y="33"/>
                    </a:lnTo>
                    <a:lnTo>
                      <a:pt x="68" y="33"/>
                    </a:lnTo>
                    <a:lnTo>
                      <a:pt x="65" y="31"/>
                    </a:lnTo>
                    <a:lnTo>
                      <a:pt x="62" y="28"/>
                    </a:lnTo>
                    <a:lnTo>
                      <a:pt x="60" y="29"/>
                    </a:lnTo>
                    <a:lnTo>
                      <a:pt x="56" y="28"/>
                    </a:lnTo>
                    <a:lnTo>
                      <a:pt x="55" y="27"/>
                    </a:lnTo>
                    <a:lnTo>
                      <a:pt x="51" y="24"/>
                    </a:lnTo>
                    <a:lnTo>
                      <a:pt x="47" y="23"/>
                    </a:lnTo>
                    <a:lnTo>
                      <a:pt x="39" y="22"/>
                    </a:lnTo>
                    <a:lnTo>
                      <a:pt x="0" y="28"/>
                    </a:lnTo>
                    <a:lnTo>
                      <a:pt x="11" y="134"/>
                    </a:lnTo>
                    <a:lnTo>
                      <a:pt x="16" y="136"/>
                    </a:lnTo>
                    <a:lnTo>
                      <a:pt x="21" y="134"/>
                    </a:lnTo>
                    <a:lnTo>
                      <a:pt x="22" y="133"/>
                    </a:lnTo>
                    <a:lnTo>
                      <a:pt x="27" y="137"/>
                    </a:lnTo>
                    <a:lnTo>
                      <a:pt x="31" y="140"/>
                    </a:lnTo>
                    <a:lnTo>
                      <a:pt x="33" y="144"/>
                    </a:lnTo>
                    <a:lnTo>
                      <a:pt x="34" y="146"/>
                    </a:lnTo>
                    <a:lnTo>
                      <a:pt x="39" y="147"/>
                    </a:lnTo>
                    <a:lnTo>
                      <a:pt x="42" y="148"/>
                    </a:lnTo>
                    <a:lnTo>
                      <a:pt x="44" y="149"/>
                    </a:lnTo>
                    <a:lnTo>
                      <a:pt x="46" y="151"/>
                    </a:lnTo>
                    <a:lnTo>
                      <a:pt x="49" y="150"/>
                    </a:lnTo>
                    <a:lnTo>
                      <a:pt x="49" y="149"/>
                    </a:lnTo>
                    <a:lnTo>
                      <a:pt x="51" y="147"/>
                    </a:lnTo>
                    <a:lnTo>
                      <a:pt x="52" y="146"/>
                    </a:lnTo>
                    <a:lnTo>
                      <a:pt x="55" y="148"/>
                    </a:lnTo>
                    <a:lnTo>
                      <a:pt x="60" y="150"/>
                    </a:lnTo>
                    <a:lnTo>
                      <a:pt x="66" y="149"/>
                    </a:lnTo>
                    <a:lnTo>
                      <a:pt x="67" y="148"/>
                    </a:lnTo>
                    <a:lnTo>
                      <a:pt x="69" y="145"/>
                    </a:lnTo>
                    <a:lnTo>
                      <a:pt x="71" y="144"/>
                    </a:lnTo>
                    <a:lnTo>
                      <a:pt x="72" y="143"/>
                    </a:lnTo>
                    <a:lnTo>
                      <a:pt x="75" y="146"/>
                    </a:lnTo>
                    <a:lnTo>
                      <a:pt x="79" y="151"/>
                    </a:lnTo>
                    <a:lnTo>
                      <a:pt x="83" y="155"/>
                    </a:lnTo>
                    <a:lnTo>
                      <a:pt x="86" y="155"/>
                    </a:lnTo>
                    <a:lnTo>
                      <a:pt x="85" y="156"/>
                    </a:lnTo>
                    <a:lnTo>
                      <a:pt x="88" y="153"/>
                    </a:lnTo>
                    <a:lnTo>
                      <a:pt x="92" y="149"/>
                    </a:lnTo>
                    <a:lnTo>
                      <a:pt x="94" y="146"/>
                    </a:lnTo>
                    <a:lnTo>
                      <a:pt x="94" y="142"/>
                    </a:lnTo>
                    <a:lnTo>
                      <a:pt x="97" y="131"/>
                    </a:lnTo>
                    <a:lnTo>
                      <a:pt x="100" y="128"/>
                    </a:lnTo>
                    <a:lnTo>
                      <a:pt x="104" y="131"/>
                    </a:lnTo>
                    <a:lnTo>
                      <a:pt x="105" y="130"/>
                    </a:lnTo>
                    <a:lnTo>
                      <a:pt x="106" y="120"/>
                    </a:lnTo>
                    <a:lnTo>
                      <a:pt x="109" y="116"/>
                    </a:lnTo>
                    <a:lnTo>
                      <a:pt x="113" y="110"/>
                    </a:lnTo>
                    <a:lnTo>
                      <a:pt x="118" y="110"/>
                    </a:lnTo>
                    <a:lnTo>
                      <a:pt x="121" y="106"/>
                    </a:lnTo>
                    <a:lnTo>
                      <a:pt x="129" y="99"/>
                    </a:lnTo>
                    <a:lnTo>
                      <a:pt x="131" y="94"/>
                    </a:lnTo>
                    <a:lnTo>
                      <a:pt x="131" y="91"/>
                    </a:lnTo>
                    <a:lnTo>
                      <a:pt x="132" y="83"/>
                    </a:lnTo>
                    <a:lnTo>
                      <a:pt x="132" y="77"/>
                    </a:lnTo>
                    <a:lnTo>
                      <a:pt x="133" y="74"/>
                    </a:lnTo>
                    <a:lnTo>
                      <a:pt x="133" y="70"/>
                    </a:lnTo>
                    <a:lnTo>
                      <a:pt x="133" y="62"/>
                    </a:lnTo>
                    <a:lnTo>
                      <a:pt x="133" y="61"/>
                    </a:lnTo>
                    <a:lnTo>
                      <a:pt x="132" y="58"/>
                    </a:lnTo>
                    <a:lnTo>
                      <a:pt x="133" y="55"/>
                    </a:lnTo>
                    <a:lnTo>
                      <a:pt x="136" y="55"/>
                    </a:lnTo>
                    <a:lnTo>
                      <a:pt x="126" y="0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60" name="Freeform 53"/>
              <p:cNvSpPr>
                <a:spLocks/>
              </p:cNvSpPr>
              <p:nvPr/>
            </p:nvSpPr>
            <p:spPr bwMode="auto">
              <a:xfrm>
                <a:off x="7119596" y="2319968"/>
                <a:ext cx="168644" cy="290068"/>
              </a:xfrm>
              <a:custGeom>
                <a:avLst/>
                <a:gdLst>
                  <a:gd name="T0" fmla="*/ 5 w 100"/>
                  <a:gd name="T1" fmla="*/ 167 h 172"/>
                  <a:gd name="T2" fmla="*/ 16 w 100"/>
                  <a:gd name="T3" fmla="*/ 163 h 172"/>
                  <a:gd name="T4" fmla="*/ 24 w 100"/>
                  <a:gd name="T5" fmla="*/ 163 h 172"/>
                  <a:gd name="T6" fmla="*/ 31 w 100"/>
                  <a:gd name="T7" fmla="*/ 168 h 172"/>
                  <a:gd name="T8" fmla="*/ 32 w 100"/>
                  <a:gd name="T9" fmla="*/ 163 h 172"/>
                  <a:gd name="T10" fmla="*/ 38 w 100"/>
                  <a:gd name="T11" fmla="*/ 161 h 172"/>
                  <a:gd name="T12" fmla="*/ 44 w 100"/>
                  <a:gd name="T13" fmla="*/ 163 h 172"/>
                  <a:gd name="T14" fmla="*/ 49 w 100"/>
                  <a:gd name="T15" fmla="*/ 161 h 172"/>
                  <a:gd name="T16" fmla="*/ 52 w 100"/>
                  <a:gd name="T17" fmla="*/ 154 h 172"/>
                  <a:gd name="T18" fmla="*/ 55 w 100"/>
                  <a:gd name="T19" fmla="*/ 150 h 172"/>
                  <a:gd name="T20" fmla="*/ 59 w 100"/>
                  <a:gd name="T21" fmla="*/ 157 h 172"/>
                  <a:gd name="T22" fmla="*/ 66 w 100"/>
                  <a:gd name="T23" fmla="*/ 157 h 172"/>
                  <a:gd name="T24" fmla="*/ 68 w 100"/>
                  <a:gd name="T25" fmla="*/ 150 h 172"/>
                  <a:gd name="T26" fmla="*/ 74 w 100"/>
                  <a:gd name="T27" fmla="*/ 145 h 172"/>
                  <a:gd name="T28" fmla="*/ 78 w 100"/>
                  <a:gd name="T29" fmla="*/ 139 h 172"/>
                  <a:gd name="T30" fmla="*/ 80 w 100"/>
                  <a:gd name="T31" fmla="*/ 131 h 172"/>
                  <a:gd name="T32" fmla="*/ 81 w 100"/>
                  <a:gd name="T33" fmla="*/ 127 h 172"/>
                  <a:gd name="T34" fmla="*/ 90 w 100"/>
                  <a:gd name="T35" fmla="*/ 125 h 172"/>
                  <a:gd name="T36" fmla="*/ 98 w 100"/>
                  <a:gd name="T37" fmla="*/ 123 h 172"/>
                  <a:gd name="T38" fmla="*/ 99 w 100"/>
                  <a:gd name="T39" fmla="*/ 115 h 172"/>
                  <a:gd name="T40" fmla="*/ 98 w 100"/>
                  <a:gd name="T41" fmla="*/ 112 h 172"/>
                  <a:gd name="T42" fmla="*/ 99 w 100"/>
                  <a:gd name="T43" fmla="*/ 107 h 172"/>
                  <a:gd name="T44" fmla="*/ 88 w 100"/>
                  <a:gd name="T45" fmla="*/ 0 h 172"/>
                  <a:gd name="T46" fmla="*/ 27 w 100"/>
                  <a:gd name="T47" fmla="*/ 5 h 172"/>
                  <a:gd name="T48" fmla="*/ 16 w 100"/>
                  <a:gd name="T49" fmla="*/ 12 h 172"/>
                  <a:gd name="T50" fmla="*/ 8 w 100"/>
                  <a:gd name="T51" fmla="*/ 12 h 172"/>
                  <a:gd name="T52" fmla="*/ 10 w 100"/>
                  <a:gd name="T53" fmla="*/ 106 h 172"/>
                  <a:gd name="T54" fmla="*/ 10 w 100"/>
                  <a:gd name="T55" fmla="*/ 113 h 172"/>
                  <a:gd name="T56" fmla="*/ 15 w 100"/>
                  <a:gd name="T57" fmla="*/ 124 h 172"/>
                  <a:gd name="T58" fmla="*/ 16 w 100"/>
                  <a:gd name="T59" fmla="*/ 134 h 172"/>
                  <a:gd name="T60" fmla="*/ 11 w 100"/>
                  <a:gd name="T61" fmla="*/ 140 h 172"/>
                  <a:gd name="T62" fmla="*/ 8 w 100"/>
                  <a:gd name="T63" fmla="*/ 147 h 172"/>
                  <a:gd name="T64" fmla="*/ 4 w 100"/>
                  <a:gd name="T65" fmla="*/ 156 h 172"/>
                  <a:gd name="T66" fmla="*/ 0 w 100"/>
                  <a:gd name="T67" fmla="*/ 161 h 172"/>
                  <a:gd name="T68" fmla="*/ 1 w 100"/>
                  <a:gd name="T69" fmla="*/ 171 h 172"/>
                  <a:gd name="T70" fmla="*/ 2 w 100"/>
                  <a:gd name="T71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2">
                    <a:moveTo>
                      <a:pt x="5" y="172"/>
                    </a:moveTo>
                    <a:lnTo>
                      <a:pt x="5" y="167"/>
                    </a:lnTo>
                    <a:lnTo>
                      <a:pt x="13" y="167"/>
                    </a:lnTo>
                    <a:lnTo>
                      <a:pt x="16" y="163"/>
                    </a:lnTo>
                    <a:lnTo>
                      <a:pt x="19" y="163"/>
                    </a:lnTo>
                    <a:lnTo>
                      <a:pt x="24" y="163"/>
                    </a:lnTo>
                    <a:lnTo>
                      <a:pt x="27" y="166"/>
                    </a:lnTo>
                    <a:lnTo>
                      <a:pt x="31" y="168"/>
                    </a:lnTo>
                    <a:lnTo>
                      <a:pt x="32" y="167"/>
                    </a:lnTo>
                    <a:lnTo>
                      <a:pt x="32" y="163"/>
                    </a:lnTo>
                    <a:lnTo>
                      <a:pt x="36" y="162"/>
                    </a:lnTo>
                    <a:lnTo>
                      <a:pt x="38" y="161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8" y="164"/>
                    </a:lnTo>
                    <a:lnTo>
                      <a:pt x="49" y="161"/>
                    </a:lnTo>
                    <a:lnTo>
                      <a:pt x="49" y="157"/>
                    </a:lnTo>
                    <a:lnTo>
                      <a:pt x="52" y="154"/>
                    </a:lnTo>
                    <a:lnTo>
                      <a:pt x="53" y="150"/>
                    </a:lnTo>
                    <a:lnTo>
                      <a:pt x="55" y="150"/>
                    </a:lnTo>
                    <a:lnTo>
                      <a:pt x="56" y="154"/>
                    </a:lnTo>
                    <a:lnTo>
                      <a:pt x="59" y="157"/>
                    </a:lnTo>
                    <a:lnTo>
                      <a:pt x="60" y="158"/>
                    </a:lnTo>
                    <a:lnTo>
                      <a:pt x="66" y="157"/>
                    </a:lnTo>
                    <a:lnTo>
                      <a:pt x="68" y="153"/>
                    </a:lnTo>
                    <a:lnTo>
                      <a:pt x="68" y="150"/>
                    </a:lnTo>
                    <a:lnTo>
                      <a:pt x="71" y="145"/>
                    </a:lnTo>
                    <a:lnTo>
                      <a:pt x="74" y="145"/>
                    </a:lnTo>
                    <a:lnTo>
                      <a:pt x="76" y="143"/>
                    </a:lnTo>
                    <a:lnTo>
                      <a:pt x="78" y="139"/>
                    </a:lnTo>
                    <a:lnTo>
                      <a:pt x="80" y="135"/>
                    </a:lnTo>
                    <a:lnTo>
                      <a:pt x="80" y="131"/>
                    </a:lnTo>
                    <a:lnTo>
                      <a:pt x="81" y="129"/>
                    </a:lnTo>
                    <a:lnTo>
                      <a:pt x="81" y="127"/>
                    </a:lnTo>
                    <a:lnTo>
                      <a:pt x="82" y="126"/>
                    </a:lnTo>
                    <a:lnTo>
                      <a:pt x="90" y="125"/>
                    </a:lnTo>
                    <a:lnTo>
                      <a:pt x="94" y="123"/>
                    </a:lnTo>
                    <a:lnTo>
                      <a:pt x="98" y="123"/>
                    </a:lnTo>
                    <a:lnTo>
                      <a:pt x="100" y="121"/>
                    </a:lnTo>
                    <a:lnTo>
                      <a:pt x="99" y="115"/>
                    </a:lnTo>
                    <a:lnTo>
                      <a:pt x="100" y="113"/>
                    </a:lnTo>
                    <a:lnTo>
                      <a:pt x="98" y="112"/>
                    </a:lnTo>
                    <a:lnTo>
                      <a:pt x="97" y="108"/>
                    </a:lnTo>
                    <a:lnTo>
                      <a:pt x="99" y="107"/>
                    </a:lnTo>
                    <a:lnTo>
                      <a:pt x="88" y="1"/>
                    </a:lnTo>
                    <a:lnTo>
                      <a:pt x="88" y="0"/>
                    </a:lnTo>
                    <a:lnTo>
                      <a:pt x="27" y="4"/>
                    </a:lnTo>
                    <a:lnTo>
                      <a:pt x="27" y="5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3" y="13"/>
                    </a:lnTo>
                    <a:lnTo>
                      <a:pt x="8" y="12"/>
                    </a:lnTo>
                    <a:lnTo>
                      <a:pt x="11" y="103"/>
                    </a:lnTo>
                    <a:lnTo>
                      <a:pt x="10" y="106"/>
                    </a:lnTo>
                    <a:lnTo>
                      <a:pt x="10" y="109"/>
                    </a:lnTo>
                    <a:lnTo>
                      <a:pt x="10" y="113"/>
                    </a:lnTo>
                    <a:lnTo>
                      <a:pt x="11" y="117"/>
                    </a:lnTo>
                    <a:lnTo>
                      <a:pt x="15" y="124"/>
                    </a:lnTo>
                    <a:lnTo>
                      <a:pt x="16" y="130"/>
                    </a:lnTo>
                    <a:lnTo>
                      <a:pt x="16" y="134"/>
                    </a:lnTo>
                    <a:lnTo>
                      <a:pt x="13" y="136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7"/>
                    </a:lnTo>
                    <a:lnTo>
                      <a:pt x="5" y="150"/>
                    </a:lnTo>
                    <a:lnTo>
                      <a:pt x="4" y="156"/>
                    </a:lnTo>
                    <a:lnTo>
                      <a:pt x="2" y="157"/>
                    </a:lnTo>
                    <a:lnTo>
                      <a:pt x="0" y="161"/>
                    </a:lnTo>
                    <a:lnTo>
                      <a:pt x="0" y="167"/>
                    </a:lnTo>
                    <a:lnTo>
                      <a:pt x="1" y="171"/>
                    </a:lnTo>
                    <a:lnTo>
                      <a:pt x="2" y="172"/>
                    </a:lnTo>
                    <a:lnTo>
                      <a:pt x="2" y="172"/>
                    </a:lnTo>
                    <a:lnTo>
                      <a:pt x="5" y="172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61" name="Freeform 54"/>
              <p:cNvSpPr>
                <a:spLocks/>
              </p:cNvSpPr>
              <p:nvPr/>
            </p:nvSpPr>
            <p:spPr bwMode="auto">
              <a:xfrm>
                <a:off x="6929028" y="2282866"/>
                <a:ext cx="217551" cy="381136"/>
              </a:xfrm>
              <a:custGeom>
                <a:avLst/>
                <a:gdLst>
                  <a:gd name="T0" fmla="*/ 88 w 129"/>
                  <a:gd name="T1" fmla="*/ 217 h 226"/>
                  <a:gd name="T2" fmla="*/ 96 w 129"/>
                  <a:gd name="T3" fmla="*/ 222 h 226"/>
                  <a:gd name="T4" fmla="*/ 102 w 129"/>
                  <a:gd name="T5" fmla="*/ 222 h 226"/>
                  <a:gd name="T6" fmla="*/ 102 w 129"/>
                  <a:gd name="T7" fmla="*/ 216 h 226"/>
                  <a:gd name="T8" fmla="*/ 105 w 129"/>
                  <a:gd name="T9" fmla="*/ 209 h 226"/>
                  <a:gd name="T10" fmla="*/ 113 w 129"/>
                  <a:gd name="T11" fmla="*/ 206 h 226"/>
                  <a:gd name="T12" fmla="*/ 112 w 129"/>
                  <a:gd name="T13" fmla="*/ 200 h 226"/>
                  <a:gd name="T14" fmla="*/ 112 w 129"/>
                  <a:gd name="T15" fmla="*/ 195 h 226"/>
                  <a:gd name="T16" fmla="*/ 115 w 129"/>
                  <a:gd name="T17" fmla="*/ 194 h 226"/>
                  <a:gd name="T18" fmla="*/ 113 w 129"/>
                  <a:gd name="T19" fmla="*/ 189 h 226"/>
                  <a:gd name="T20" fmla="*/ 115 w 129"/>
                  <a:gd name="T21" fmla="*/ 179 h 226"/>
                  <a:gd name="T22" fmla="*/ 118 w 129"/>
                  <a:gd name="T23" fmla="*/ 172 h 226"/>
                  <a:gd name="T24" fmla="*/ 123 w 129"/>
                  <a:gd name="T25" fmla="*/ 167 h 226"/>
                  <a:gd name="T26" fmla="*/ 126 w 129"/>
                  <a:gd name="T27" fmla="*/ 158 h 226"/>
                  <a:gd name="T28" fmla="*/ 129 w 129"/>
                  <a:gd name="T29" fmla="*/ 152 h 226"/>
                  <a:gd name="T30" fmla="*/ 124 w 129"/>
                  <a:gd name="T31" fmla="*/ 139 h 226"/>
                  <a:gd name="T32" fmla="*/ 123 w 129"/>
                  <a:gd name="T33" fmla="*/ 131 h 226"/>
                  <a:gd name="T34" fmla="*/ 124 w 129"/>
                  <a:gd name="T35" fmla="*/ 125 h 226"/>
                  <a:gd name="T36" fmla="*/ 122 w 129"/>
                  <a:gd name="T37" fmla="*/ 34 h 226"/>
                  <a:gd name="T38" fmla="*/ 116 w 129"/>
                  <a:gd name="T39" fmla="*/ 26 h 226"/>
                  <a:gd name="T40" fmla="*/ 113 w 129"/>
                  <a:gd name="T41" fmla="*/ 17 h 226"/>
                  <a:gd name="T42" fmla="*/ 107 w 129"/>
                  <a:gd name="T43" fmla="*/ 3 h 226"/>
                  <a:gd name="T44" fmla="*/ 24 w 129"/>
                  <a:gd name="T45" fmla="*/ 5 h 226"/>
                  <a:gd name="T46" fmla="*/ 22 w 129"/>
                  <a:gd name="T47" fmla="*/ 3 h 226"/>
                  <a:gd name="T48" fmla="*/ 21 w 129"/>
                  <a:gd name="T49" fmla="*/ 8 h 226"/>
                  <a:gd name="T50" fmla="*/ 28 w 129"/>
                  <a:gd name="T51" fmla="*/ 14 h 226"/>
                  <a:gd name="T52" fmla="*/ 38 w 129"/>
                  <a:gd name="T53" fmla="*/ 23 h 226"/>
                  <a:gd name="T54" fmla="*/ 36 w 129"/>
                  <a:gd name="T55" fmla="*/ 32 h 226"/>
                  <a:gd name="T56" fmla="*/ 31 w 129"/>
                  <a:gd name="T57" fmla="*/ 43 h 226"/>
                  <a:gd name="T58" fmla="*/ 27 w 129"/>
                  <a:gd name="T59" fmla="*/ 47 h 226"/>
                  <a:gd name="T60" fmla="*/ 15 w 129"/>
                  <a:gd name="T61" fmla="*/ 50 h 226"/>
                  <a:gd name="T62" fmla="*/ 12 w 129"/>
                  <a:gd name="T63" fmla="*/ 55 h 226"/>
                  <a:gd name="T64" fmla="*/ 15 w 129"/>
                  <a:gd name="T65" fmla="*/ 65 h 226"/>
                  <a:gd name="T66" fmla="*/ 13 w 129"/>
                  <a:gd name="T67" fmla="*/ 70 h 226"/>
                  <a:gd name="T68" fmla="*/ 11 w 129"/>
                  <a:gd name="T69" fmla="*/ 77 h 226"/>
                  <a:gd name="T70" fmla="*/ 2 w 129"/>
                  <a:gd name="T71" fmla="*/ 86 h 226"/>
                  <a:gd name="T72" fmla="*/ 0 w 129"/>
                  <a:gd name="T73" fmla="*/ 95 h 226"/>
                  <a:gd name="T74" fmla="*/ 0 w 129"/>
                  <a:gd name="T75" fmla="*/ 113 h 226"/>
                  <a:gd name="T76" fmla="*/ 21 w 129"/>
                  <a:gd name="T77" fmla="*/ 136 h 226"/>
                  <a:gd name="T78" fmla="*/ 25 w 129"/>
                  <a:gd name="T79" fmla="*/ 150 h 226"/>
                  <a:gd name="T80" fmla="*/ 31 w 129"/>
                  <a:gd name="T81" fmla="*/ 151 h 226"/>
                  <a:gd name="T82" fmla="*/ 39 w 129"/>
                  <a:gd name="T83" fmla="*/ 150 h 226"/>
                  <a:gd name="T84" fmla="*/ 45 w 129"/>
                  <a:gd name="T85" fmla="*/ 156 h 226"/>
                  <a:gd name="T86" fmla="*/ 41 w 129"/>
                  <a:gd name="T87" fmla="*/ 167 h 226"/>
                  <a:gd name="T88" fmla="*/ 39 w 129"/>
                  <a:gd name="T89" fmla="*/ 175 h 226"/>
                  <a:gd name="T90" fmla="*/ 44 w 129"/>
                  <a:gd name="T91" fmla="*/ 185 h 226"/>
                  <a:gd name="T92" fmla="*/ 53 w 129"/>
                  <a:gd name="T93" fmla="*/ 189 h 226"/>
                  <a:gd name="T94" fmla="*/ 68 w 129"/>
                  <a:gd name="T95" fmla="*/ 200 h 226"/>
                  <a:gd name="T96" fmla="*/ 70 w 129"/>
                  <a:gd name="T97" fmla="*/ 214 h 226"/>
                  <a:gd name="T98" fmla="*/ 74 w 129"/>
                  <a:gd name="T99" fmla="*/ 222 h 226"/>
                  <a:gd name="T100" fmla="*/ 76 w 129"/>
                  <a:gd name="T101" fmla="*/ 222 h 226"/>
                  <a:gd name="T102" fmla="*/ 83 w 129"/>
                  <a:gd name="T103" fmla="*/ 22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9" h="226">
                    <a:moveTo>
                      <a:pt x="86" y="218"/>
                    </a:moveTo>
                    <a:lnTo>
                      <a:pt x="88" y="217"/>
                    </a:lnTo>
                    <a:lnTo>
                      <a:pt x="92" y="219"/>
                    </a:lnTo>
                    <a:lnTo>
                      <a:pt x="96" y="222"/>
                    </a:lnTo>
                    <a:lnTo>
                      <a:pt x="99" y="222"/>
                    </a:lnTo>
                    <a:lnTo>
                      <a:pt x="102" y="222"/>
                    </a:lnTo>
                    <a:lnTo>
                      <a:pt x="104" y="221"/>
                    </a:lnTo>
                    <a:lnTo>
                      <a:pt x="102" y="216"/>
                    </a:lnTo>
                    <a:lnTo>
                      <a:pt x="102" y="211"/>
                    </a:lnTo>
                    <a:lnTo>
                      <a:pt x="105" y="209"/>
                    </a:lnTo>
                    <a:lnTo>
                      <a:pt x="111" y="207"/>
                    </a:lnTo>
                    <a:lnTo>
                      <a:pt x="113" y="206"/>
                    </a:lnTo>
                    <a:lnTo>
                      <a:pt x="112" y="203"/>
                    </a:lnTo>
                    <a:lnTo>
                      <a:pt x="112" y="200"/>
                    </a:lnTo>
                    <a:lnTo>
                      <a:pt x="112" y="199"/>
                    </a:lnTo>
                    <a:lnTo>
                      <a:pt x="112" y="195"/>
                    </a:lnTo>
                    <a:lnTo>
                      <a:pt x="115" y="194"/>
                    </a:lnTo>
                    <a:lnTo>
                      <a:pt x="115" y="194"/>
                    </a:lnTo>
                    <a:lnTo>
                      <a:pt x="114" y="193"/>
                    </a:lnTo>
                    <a:lnTo>
                      <a:pt x="113" y="189"/>
                    </a:lnTo>
                    <a:lnTo>
                      <a:pt x="113" y="183"/>
                    </a:lnTo>
                    <a:lnTo>
                      <a:pt x="115" y="179"/>
                    </a:lnTo>
                    <a:lnTo>
                      <a:pt x="117" y="178"/>
                    </a:lnTo>
                    <a:lnTo>
                      <a:pt x="118" y="172"/>
                    </a:lnTo>
                    <a:lnTo>
                      <a:pt x="121" y="169"/>
                    </a:lnTo>
                    <a:lnTo>
                      <a:pt x="123" y="167"/>
                    </a:lnTo>
                    <a:lnTo>
                      <a:pt x="124" y="162"/>
                    </a:lnTo>
                    <a:lnTo>
                      <a:pt x="126" y="158"/>
                    </a:lnTo>
                    <a:lnTo>
                      <a:pt x="129" y="156"/>
                    </a:lnTo>
                    <a:lnTo>
                      <a:pt x="129" y="152"/>
                    </a:lnTo>
                    <a:lnTo>
                      <a:pt x="128" y="146"/>
                    </a:lnTo>
                    <a:lnTo>
                      <a:pt x="124" y="139"/>
                    </a:lnTo>
                    <a:lnTo>
                      <a:pt x="123" y="135"/>
                    </a:lnTo>
                    <a:lnTo>
                      <a:pt x="123" y="131"/>
                    </a:lnTo>
                    <a:lnTo>
                      <a:pt x="123" y="128"/>
                    </a:lnTo>
                    <a:lnTo>
                      <a:pt x="124" y="125"/>
                    </a:lnTo>
                    <a:lnTo>
                      <a:pt x="121" y="34"/>
                    </a:lnTo>
                    <a:lnTo>
                      <a:pt x="122" y="34"/>
                    </a:lnTo>
                    <a:lnTo>
                      <a:pt x="118" y="31"/>
                    </a:lnTo>
                    <a:lnTo>
                      <a:pt x="116" y="26"/>
                    </a:lnTo>
                    <a:lnTo>
                      <a:pt x="114" y="23"/>
                    </a:lnTo>
                    <a:lnTo>
                      <a:pt x="113" y="17"/>
                    </a:lnTo>
                    <a:lnTo>
                      <a:pt x="109" y="13"/>
                    </a:lnTo>
                    <a:lnTo>
                      <a:pt x="107" y="3"/>
                    </a:lnTo>
                    <a:lnTo>
                      <a:pt x="107" y="0"/>
                    </a:lnTo>
                    <a:lnTo>
                      <a:pt x="24" y="5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1" y="6"/>
                    </a:lnTo>
                    <a:lnTo>
                      <a:pt x="21" y="8"/>
                    </a:lnTo>
                    <a:lnTo>
                      <a:pt x="24" y="11"/>
                    </a:lnTo>
                    <a:lnTo>
                      <a:pt x="28" y="14"/>
                    </a:lnTo>
                    <a:lnTo>
                      <a:pt x="33" y="18"/>
                    </a:lnTo>
                    <a:lnTo>
                      <a:pt x="38" y="23"/>
                    </a:lnTo>
                    <a:lnTo>
                      <a:pt x="38" y="26"/>
                    </a:lnTo>
                    <a:lnTo>
                      <a:pt x="36" y="32"/>
                    </a:lnTo>
                    <a:lnTo>
                      <a:pt x="34" y="35"/>
                    </a:lnTo>
                    <a:lnTo>
                      <a:pt x="31" y="43"/>
                    </a:lnTo>
                    <a:lnTo>
                      <a:pt x="29" y="45"/>
                    </a:lnTo>
                    <a:lnTo>
                      <a:pt x="27" y="47"/>
                    </a:lnTo>
                    <a:lnTo>
                      <a:pt x="21" y="50"/>
                    </a:lnTo>
                    <a:lnTo>
                      <a:pt x="15" y="50"/>
                    </a:lnTo>
                    <a:lnTo>
                      <a:pt x="12" y="51"/>
                    </a:lnTo>
                    <a:lnTo>
                      <a:pt x="12" y="55"/>
                    </a:lnTo>
                    <a:lnTo>
                      <a:pt x="12" y="58"/>
                    </a:lnTo>
                    <a:lnTo>
                      <a:pt x="15" y="65"/>
                    </a:lnTo>
                    <a:lnTo>
                      <a:pt x="17" y="67"/>
                    </a:lnTo>
                    <a:lnTo>
                      <a:pt x="13" y="70"/>
                    </a:lnTo>
                    <a:lnTo>
                      <a:pt x="13" y="77"/>
                    </a:lnTo>
                    <a:lnTo>
                      <a:pt x="11" y="77"/>
                    </a:lnTo>
                    <a:lnTo>
                      <a:pt x="8" y="80"/>
                    </a:lnTo>
                    <a:lnTo>
                      <a:pt x="2" y="86"/>
                    </a:lnTo>
                    <a:lnTo>
                      <a:pt x="3" y="92"/>
                    </a:lnTo>
                    <a:lnTo>
                      <a:pt x="0" y="95"/>
                    </a:lnTo>
                    <a:lnTo>
                      <a:pt x="0" y="104"/>
                    </a:lnTo>
                    <a:lnTo>
                      <a:pt x="0" y="113"/>
                    </a:lnTo>
                    <a:lnTo>
                      <a:pt x="6" y="123"/>
                    </a:lnTo>
                    <a:lnTo>
                      <a:pt x="21" y="136"/>
                    </a:lnTo>
                    <a:lnTo>
                      <a:pt x="25" y="142"/>
                    </a:lnTo>
                    <a:lnTo>
                      <a:pt x="25" y="150"/>
                    </a:lnTo>
                    <a:lnTo>
                      <a:pt x="30" y="154"/>
                    </a:lnTo>
                    <a:lnTo>
                      <a:pt x="31" y="151"/>
                    </a:lnTo>
                    <a:lnTo>
                      <a:pt x="34" y="150"/>
                    </a:lnTo>
                    <a:lnTo>
                      <a:pt x="39" y="150"/>
                    </a:lnTo>
                    <a:lnTo>
                      <a:pt x="42" y="153"/>
                    </a:lnTo>
                    <a:lnTo>
                      <a:pt x="45" y="156"/>
                    </a:lnTo>
                    <a:lnTo>
                      <a:pt x="42" y="162"/>
                    </a:lnTo>
                    <a:lnTo>
                      <a:pt x="41" y="167"/>
                    </a:lnTo>
                    <a:lnTo>
                      <a:pt x="41" y="170"/>
                    </a:lnTo>
                    <a:lnTo>
                      <a:pt x="39" y="175"/>
                    </a:lnTo>
                    <a:lnTo>
                      <a:pt x="39" y="180"/>
                    </a:lnTo>
                    <a:lnTo>
                      <a:pt x="44" y="185"/>
                    </a:lnTo>
                    <a:lnTo>
                      <a:pt x="51" y="190"/>
                    </a:lnTo>
                    <a:lnTo>
                      <a:pt x="53" y="189"/>
                    </a:lnTo>
                    <a:lnTo>
                      <a:pt x="64" y="196"/>
                    </a:lnTo>
                    <a:lnTo>
                      <a:pt x="68" y="200"/>
                    </a:lnTo>
                    <a:lnTo>
                      <a:pt x="71" y="209"/>
                    </a:lnTo>
                    <a:lnTo>
                      <a:pt x="70" y="214"/>
                    </a:lnTo>
                    <a:lnTo>
                      <a:pt x="69" y="217"/>
                    </a:lnTo>
                    <a:lnTo>
                      <a:pt x="74" y="222"/>
                    </a:lnTo>
                    <a:lnTo>
                      <a:pt x="74" y="226"/>
                    </a:lnTo>
                    <a:lnTo>
                      <a:pt x="76" y="222"/>
                    </a:lnTo>
                    <a:lnTo>
                      <a:pt x="80" y="222"/>
                    </a:lnTo>
                    <a:lnTo>
                      <a:pt x="83" y="221"/>
                    </a:lnTo>
                    <a:lnTo>
                      <a:pt x="86" y="218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62" name="Freeform 55"/>
              <p:cNvSpPr>
                <a:spLocks/>
              </p:cNvSpPr>
              <p:nvPr/>
            </p:nvSpPr>
            <p:spPr bwMode="auto">
              <a:xfrm>
                <a:off x="6662571" y="2198543"/>
                <a:ext cx="330543" cy="242848"/>
              </a:xfrm>
              <a:custGeom>
                <a:avLst/>
                <a:gdLst>
                  <a:gd name="T0" fmla="*/ 196 w 231"/>
                  <a:gd name="T1" fmla="*/ 154 h 170"/>
                  <a:gd name="T2" fmla="*/ 201 w 231"/>
                  <a:gd name="T3" fmla="*/ 150 h 170"/>
                  <a:gd name="T4" fmla="*/ 206 w 231"/>
                  <a:gd name="T5" fmla="*/ 139 h 170"/>
                  <a:gd name="T6" fmla="*/ 200 w 231"/>
                  <a:gd name="T7" fmla="*/ 128 h 170"/>
                  <a:gd name="T8" fmla="*/ 200 w 231"/>
                  <a:gd name="T9" fmla="*/ 120 h 170"/>
                  <a:gd name="T10" fmla="*/ 211 w 231"/>
                  <a:gd name="T11" fmla="*/ 118 h 170"/>
                  <a:gd name="T12" fmla="*/ 220 w 231"/>
                  <a:gd name="T13" fmla="*/ 113 h 170"/>
                  <a:gd name="T14" fmla="*/ 226 w 231"/>
                  <a:gd name="T15" fmla="*/ 101 h 170"/>
                  <a:gd name="T16" fmla="*/ 231 w 231"/>
                  <a:gd name="T17" fmla="*/ 90 h 170"/>
                  <a:gd name="T18" fmla="*/ 225 w 231"/>
                  <a:gd name="T19" fmla="*/ 81 h 170"/>
                  <a:gd name="T20" fmla="*/ 215 w 231"/>
                  <a:gd name="T21" fmla="*/ 72 h 170"/>
                  <a:gd name="T22" fmla="*/ 211 w 231"/>
                  <a:gd name="T23" fmla="*/ 66 h 170"/>
                  <a:gd name="T24" fmla="*/ 214 w 231"/>
                  <a:gd name="T25" fmla="*/ 65 h 170"/>
                  <a:gd name="T26" fmla="*/ 206 w 231"/>
                  <a:gd name="T27" fmla="*/ 59 h 170"/>
                  <a:gd name="T28" fmla="*/ 196 w 231"/>
                  <a:gd name="T29" fmla="*/ 55 h 170"/>
                  <a:gd name="T30" fmla="*/ 194 w 231"/>
                  <a:gd name="T31" fmla="*/ 45 h 170"/>
                  <a:gd name="T32" fmla="*/ 194 w 231"/>
                  <a:gd name="T33" fmla="*/ 35 h 170"/>
                  <a:gd name="T34" fmla="*/ 192 w 231"/>
                  <a:gd name="T35" fmla="*/ 25 h 170"/>
                  <a:gd name="T36" fmla="*/ 7 w 231"/>
                  <a:gd name="T37" fmla="*/ 22 h 170"/>
                  <a:gd name="T38" fmla="*/ 8 w 231"/>
                  <a:gd name="T39" fmla="*/ 0 h 170"/>
                  <a:gd name="T40" fmla="*/ 4 w 231"/>
                  <a:gd name="T41" fmla="*/ 23 h 170"/>
                  <a:gd name="T42" fmla="*/ 3 w 231"/>
                  <a:gd name="T43" fmla="*/ 31 h 170"/>
                  <a:gd name="T44" fmla="*/ 7 w 231"/>
                  <a:gd name="T45" fmla="*/ 37 h 170"/>
                  <a:gd name="T46" fmla="*/ 5 w 231"/>
                  <a:gd name="T47" fmla="*/ 42 h 170"/>
                  <a:gd name="T48" fmla="*/ 4 w 231"/>
                  <a:gd name="T49" fmla="*/ 52 h 170"/>
                  <a:gd name="T50" fmla="*/ 0 w 231"/>
                  <a:gd name="T51" fmla="*/ 56 h 170"/>
                  <a:gd name="T52" fmla="*/ 4 w 231"/>
                  <a:gd name="T53" fmla="*/ 62 h 170"/>
                  <a:gd name="T54" fmla="*/ 4 w 231"/>
                  <a:gd name="T55" fmla="*/ 69 h 170"/>
                  <a:gd name="T56" fmla="*/ 6 w 231"/>
                  <a:gd name="T57" fmla="*/ 71 h 170"/>
                  <a:gd name="T58" fmla="*/ 12 w 231"/>
                  <a:gd name="T59" fmla="*/ 85 h 170"/>
                  <a:gd name="T60" fmla="*/ 16 w 231"/>
                  <a:gd name="T61" fmla="*/ 96 h 170"/>
                  <a:gd name="T62" fmla="*/ 19 w 231"/>
                  <a:gd name="T63" fmla="*/ 102 h 170"/>
                  <a:gd name="T64" fmla="*/ 20 w 231"/>
                  <a:gd name="T65" fmla="*/ 104 h 170"/>
                  <a:gd name="T66" fmla="*/ 18 w 231"/>
                  <a:gd name="T67" fmla="*/ 109 h 170"/>
                  <a:gd name="T68" fmla="*/ 20 w 231"/>
                  <a:gd name="T69" fmla="*/ 116 h 170"/>
                  <a:gd name="T70" fmla="*/ 24 w 231"/>
                  <a:gd name="T71" fmla="*/ 118 h 170"/>
                  <a:gd name="T72" fmla="*/ 26 w 231"/>
                  <a:gd name="T73" fmla="*/ 135 h 170"/>
                  <a:gd name="T74" fmla="*/ 27 w 231"/>
                  <a:gd name="T75" fmla="*/ 142 h 170"/>
                  <a:gd name="T76" fmla="*/ 28 w 231"/>
                  <a:gd name="T77" fmla="*/ 154 h 170"/>
                  <a:gd name="T78" fmla="*/ 30 w 231"/>
                  <a:gd name="T79" fmla="*/ 162 h 170"/>
                  <a:gd name="T80" fmla="*/ 188 w 231"/>
                  <a:gd name="T81" fmla="*/ 170 h 170"/>
                  <a:gd name="T82" fmla="*/ 189 w 231"/>
                  <a:gd name="T83" fmla="*/ 161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1" h="170">
                    <a:moveTo>
                      <a:pt x="189" y="161"/>
                    </a:moveTo>
                    <a:cubicBezTo>
                      <a:pt x="196" y="154"/>
                      <a:pt x="196" y="154"/>
                      <a:pt x="196" y="154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201" y="150"/>
                      <a:pt x="201" y="150"/>
                      <a:pt x="201" y="150"/>
                    </a:cubicBezTo>
                    <a:cubicBezTo>
                      <a:pt x="202" y="142"/>
                      <a:pt x="202" y="142"/>
                      <a:pt x="202" y="142"/>
                    </a:cubicBezTo>
                    <a:cubicBezTo>
                      <a:pt x="206" y="139"/>
                      <a:pt x="206" y="139"/>
                      <a:pt x="206" y="139"/>
                    </a:cubicBezTo>
                    <a:cubicBezTo>
                      <a:pt x="204" y="136"/>
                      <a:pt x="204" y="136"/>
                      <a:pt x="204" y="136"/>
                    </a:cubicBezTo>
                    <a:cubicBezTo>
                      <a:pt x="200" y="128"/>
                      <a:pt x="200" y="128"/>
                      <a:pt x="200" y="128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04" y="118"/>
                      <a:pt x="204" y="118"/>
                      <a:pt x="204" y="118"/>
                    </a:cubicBezTo>
                    <a:cubicBezTo>
                      <a:pt x="211" y="118"/>
                      <a:pt x="211" y="118"/>
                      <a:pt x="211" y="118"/>
                    </a:cubicBezTo>
                    <a:cubicBezTo>
                      <a:pt x="218" y="115"/>
                      <a:pt x="218" y="115"/>
                      <a:pt x="218" y="115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3" y="110"/>
                      <a:pt x="223" y="110"/>
                      <a:pt x="223" y="110"/>
                    </a:cubicBezTo>
                    <a:cubicBezTo>
                      <a:pt x="226" y="101"/>
                      <a:pt x="226" y="101"/>
                      <a:pt x="226" y="101"/>
                    </a:cubicBezTo>
                    <a:cubicBezTo>
                      <a:pt x="229" y="97"/>
                      <a:pt x="229" y="97"/>
                      <a:pt x="229" y="97"/>
                    </a:cubicBezTo>
                    <a:cubicBezTo>
                      <a:pt x="231" y="90"/>
                      <a:pt x="231" y="90"/>
                      <a:pt x="231" y="90"/>
                    </a:cubicBezTo>
                    <a:cubicBezTo>
                      <a:pt x="231" y="87"/>
                      <a:pt x="231" y="87"/>
                      <a:pt x="231" y="87"/>
                    </a:cubicBezTo>
                    <a:cubicBezTo>
                      <a:pt x="225" y="81"/>
                      <a:pt x="225" y="81"/>
                      <a:pt x="225" y="81"/>
                    </a:cubicBezTo>
                    <a:cubicBezTo>
                      <a:pt x="219" y="76"/>
                      <a:pt x="219" y="76"/>
                      <a:pt x="219" y="76"/>
                    </a:cubicBezTo>
                    <a:cubicBezTo>
                      <a:pt x="215" y="72"/>
                      <a:pt x="215" y="72"/>
                      <a:pt x="215" y="72"/>
                    </a:cubicBezTo>
                    <a:cubicBezTo>
                      <a:pt x="211" y="69"/>
                      <a:pt x="211" y="69"/>
                      <a:pt x="211" y="69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3"/>
                      <a:pt x="212" y="63"/>
                      <a:pt x="212" y="63"/>
                    </a:cubicBezTo>
                    <a:cubicBezTo>
                      <a:pt x="214" y="65"/>
                      <a:pt x="214" y="65"/>
                      <a:pt x="214" y="65"/>
                    </a:cubicBezTo>
                    <a:cubicBezTo>
                      <a:pt x="211" y="61"/>
                      <a:pt x="211" y="61"/>
                      <a:pt x="211" y="61"/>
                    </a:cubicBezTo>
                    <a:cubicBezTo>
                      <a:pt x="211" y="61"/>
                      <a:pt x="207" y="59"/>
                      <a:pt x="206" y="59"/>
                    </a:cubicBezTo>
                    <a:cubicBezTo>
                      <a:pt x="205" y="59"/>
                      <a:pt x="201" y="55"/>
                      <a:pt x="201" y="55"/>
                    </a:cubicBezTo>
                    <a:cubicBezTo>
                      <a:pt x="196" y="55"/>
                      <a:pt x="196" y="55"/>
                      <a:pt x="196" y="55"/>
                    </a:cubicBezTo>
                    <a:cubicBezTo>
                      <a:pt x="196" y="50"/>
                      <a:pt x="196" y="50"/>
                      <a:pt x="196" y="50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4" y="39"/>
                      <a:pt x="194" y="39"/>
                      <a:pt x="194" y="39"/>
                    </a:cubicBezTo>
                    <a:cubicBezTo>
                      <a:pt x="194" y="35"/>
                      <a:pt x="194" y="35"/>
                      <a:pt x="194" y="35"/>
                    </a:cubicBezTo>
                    <a:cubicBezTo>
                      <a:pt x="194" y="28"/>
                      <a:pt x="194" y="28"/>
                      <a:pt x="194" y="28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9" y="80"/>
                      <a:pt x="9" y="80"/>
                      <a:pt x="9" y="80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9" y="102"/>
                      <a:pt x="19" y="102"/>
                      <a:pt x="19" y="10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26" y="125"/>
                      <a:pt x="26" y="125"/>
                      <a:pt x="26" y="125"/>
                    </a:cubicBezTo>
                    <a:cubicBezTo>
                      <a:pt x="26" y="135"/>
                      <a:pt x="26" y="135"/>
                      <a:pt x="26" y="135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27" y="142"/>
                      <a:pt x="27" y="142"/>
                      <a:pt x="27" y="142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30" y="161"/>
                      <a:pt x="30" y="161"/>
                      <a:pt x="30" y="161"/>
                    </a:cubicBezTo>
                    <a:cubicBezTo>
                      <a:pt x="30" y="162"/>
                      <a:pt x="30" y="162"/>
                      <a:pt x="30" y="162"/>
                    </a:cubicBezTo>
                    <a:cubicBezTo>
                      <a:pt x="176" y="160"/>
                      <a:pt x="176" y="160"/>
                      <a:pt x="176" y="160"/>
                    </a:cubicBezTo>
                    <a:cubicBezTo>
                      <a:pt x="188" y="170"/>
                      <a:pt x="188" y="170"/>
                      <a:pt x="188" y="170"/>
                    </a:cubicBezTo>
                    <a:cubicBezTo>
                      <a:pt x="190" y="168"/>
                      <a:pt x="190" y="168"/>
                      <a:pt x="190" y="168"/>
                    </a:cubicBezTo>
                    <a:lnTo>
                      <a:pt x="189" y="161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63" name="Freeform 162"/>
              <p:cNvSpPr>
                <a:spLocks/>
              </p:cNvSpPr>
              <p:nvPr/>
            </p:nvSpPr>
            <p:spPr bwMode="auto">
              <a:xfrm>
                <a:off x="5157992" y="3013096"/>
                <a:ext cx="735560" cy="571704"/>
              </a:xfrm>
              <a:custGeom>
                <a:avLst/>
                <a:gdLst>
                  <a:gd name="connsiteX0" fmla="*/ 302516 w 770887"/>
                  <a:gd name="connsiteY0" fmla="*/ 482511 h 599162"/>
                  <a:gd name="connsiteX1" fmla="*/ 307819 w 770887"/>
                  <a:gd name="connsiteY1" fmla="*/ 487813 h 599162"/>
                  <a:gd name="connsiteX2" fmla="*/ 318423 w 770887"/>
                  <a:gd name="connsiteY2" fmla="*/ 494883 h 599162"/>
                  <a:gd name="connsiteX3" fmla="*/ 311354 w 770887"/>
                  <a:gd name="connsiteY3" fmla="*/ 496651 h 599162"/>
                  <a:gd name="connsiteX4" fmla="*/ 307819 w 770887"/>
                  <a:gd name="connsiteY4" fmla="*/ 496651 h 599162"/>
                  <a:gd name="connsiteX5" fmla="*/ 300749 w 770887"/>
                  <a:gd name="connsiteY5" fmla="*/ 501953 h 599162"/>
                  <a:gd name="connsiteX6" fmla="*/ 300749 w 770887"/>
                  <a:gd name="connsiteY6" fmla="*/ 503720 h 599162"/>
                  <a:gd name="connsiteX7" fmla="*/ 300749 w 770887"/>
                  <a:gd name="connsiteY7" fmla="*/ 509023 h 599162"/>
                  <a:gd name="connsiteX8" fmla="*/ 304284 w 770887"/>
                  <a:gd name="connsiteY8" fmla="*/ 509023 h 599162"/>
                  <a:gd name="connsiteX9" fmla="*/ 311354 w 770887"/>
                  <a:gd name="connsiteY9" fmla="*/ 517860 h 599162"/>
                  <a:gd name="connsiteX10" fmla="*/ 311354 w 770887"/>
                  <a:gd name="connsiteY10" fmla="*/ 521395 h 599162"/>
                  <a:gd name="connsiteX11" fmla="*/ 306051 w 770887"/>
                  <a:gd name="connsiteY11" fmla="*/ 523162 h 599162"/>
                  <a:gd name="connsiteX12" fmla="*/ 302516 w 770887"/>
                  <a:gd name="connsiteY12" fmla="*/ 523162 h 599162"/>
                  <a:gd name="connsiteX13" fmla="*/ 298982 w 770887"/>
                  <a:gd name="connsiteY13" fmla="*/ 524930 h 599162"/>
                  <a:gd name="connsiteX14" fmla="*/ 297214 w 770887"/>
                  <a:gd name="connsiteY14" fmla="*/ 524930 h 599162"/>
                  <a:gd name="connsiteX15" fmla="*/ 291912 w 770887"/>
                  <a:gd name="connsiteY15" fmla="*/ 528465 h 599162"/>
                  <a:gd name="connsiteX16" fmla="*/ 291912 w 770887"/>
                  <a:gd name="connsiteY16" fmla="*/ 533767 h 599162"/>
                  <a:gd name="connsiteX17" fmla="*/ 291912 w 770887"/>
                  <a:gd name="connsiteY17" fmla="*/ 535534 h 599162"/>
                  <a:gd name="connsiteX18" fmla="*/ 288377 w 770887"/>
                  <a:gd name="connsiteY18" fmla="*/ 540837 h 599162"/>
                  <a:gd name="connsiteX19" fmla="*/ 283075 w 770887"/>
                  <a:gd name="connsiteY19" fmla="*/ 531999 h 599162"/>
                  <a:gd name="connsiteX20" fmla="*/ 283075 w 770887"/>
                  <a:gd name="connsiteY20" fmla="*/ 533767 h 599162"/>
                  <a:gd name="connsiteX21" fmla="*/ 281307 w 770887"/>
                  <a:gd name="connsiteY21" fmla="*/ 537302 h 599162"/>
                  <a:gd name="connsiteX22" fmla="*/ 276005 w 770887"/>
                  <a:gd name="connsiteY22" fmla="*/ 542604 h 599162"/>
                  <a:gd name="connsiteX23" fmla="*/ 272470 w 770887"/>
                  <a:gd name="connsiteY23" fmla="*/ 549674 h 599162"/>
                  <a:gd name="connsiteX24" fmla="*/ 272470 w 770887"/>
                  <a:gd name="connsiteY24" fmla="*/ 551441 h 599162"/>
                  <a:gd name="connsiteX25" fmla="*/ 272470 w 770887"/>
                  <a:gd name="connsiteY25" fmla="*/ 558511 h 599162"/>
                  <a:gd name="connsiteX26" fmla="*/ 256563 w 770887"/>
                  <a:gd name="connsiteY26" fmla="*/ 558511 h 599162"/>
                  <a:gd name="connsiteX27" fmla="*/ 268935 w 770887"/>
                  <a:gd name="connsiteY27" fmla="*/ 554976 h 599162"/>
                  <a:gd name="connsiteX28" fmla="*/ 270703 w 770887"/>
                  <a:gd name="connsiteY28" fmla="*/ 551441 h 599162"/>
                  <a:gd name="connsiteX29" fmla="*/ 272470 w 770887"/>
                  <a:gd name="connsiteY29" fmla="*/ 547906 h 599162"/>
                  <a:gd name="connsiteX30" fmla="*/ 270703 w 770887"/>
                  <a:gd name="connsiteY30" fmla="*/ 542604 h 599162"/>
                  <a:gd name="connsiteX31" fmla="*/ 267168 w 770887"/>
                  <a:gd name="connsiteY31" fmla="*/ 540837 h 599162"/>
                  <a:gd name="connsiteX32" fmla="*/ 265400 w 770887"/>
                  <a:gd name="connsiteY32" fmla="*/ 540837 h 599162"/>
                  <a:gd name="connsiteX33" fmla="*/ 261866 w 770887"/>
                  <a:gd name="connsiteY33" fmla="*/ 537302 h 599162"/>
                  <a:gd name="connsiteX34" fmla="*/ 261866 w 770887"/>
                  <a:gd name="connsiteY34" fmla="*/ 535534 h 599162"/>
                  <a:gd name="connsiteX35" fmla="*/ 260098 w 770887"/>
                  <a:gd name="connsiteY35" fmla="*/ 524930 h 599162"/>
                  <a:gd name="connsiteX36" fmla="*/ 263633 w 770887"/>
                  <a:gd name="connsiteY36" fmla="*/ 521395 h 599162"/>
                  <a:gd name="connsiteX37" fmla="*/ 265400 w 770887"/>
                  <a:gd name="connsiteY37" fmla="*/ 517860 h 599162"/>
                  <a:gd name="connsiteX38" fmla="*/ 270703 w 770887"/>
                  <a:gd name="connsiteY38" fmla="*/ 514325 h 599162"/>
                  <a:gd name="connsiteX39" fmla="*/ 272470 w 770887"/>
                  <a:gd name="connsiteY39" fmla="*/ 516093 h 599162"/>
                  <a:gd name="connsiteX40" fmla="*/ 277772 w 770887"/>
                  <a:gd name="connsiteY40" fmla="*/ 521395 h 599162"/>
                  <a:gd name="connsiteX41" fmla="*/ 281307 w 770887"/>
                  <a:gd name="connsiteY41" fmla="*/ 528465 h 599162"/>
                  <a:gd name="connsiteX42" fmla="*/ 281307 w 770887"/>
                  <a:gd name="connsiteY42" fmla="*/ 521395 h 599162"/>
                  <a:gd name="connsiteX43" fmla="*/ 279540 w 770887"/>
                  <a:gd name="connsiteY43" fmla="*/ 514325 h 599162"/>
                  <a:gd name="connsiteX44" fmla="*/ 276005 w 770887"/>
                  <a:gd name="connsiteY44" fmla="*/ 509023 h 599162"/>
                  <a:gd name="connsiteX45" fmla="*/ 281307 w 770887"/>
                  <a:gd name="connsiteY45" fmla="*/ 507255 h 599162"/>
                  <a:gd name="connsiteX46" fmla="*/ 288377 w 770887"/>
                  <a:gd name="connsiteY46" fmla="*/ 510790 h 599162"/>
                  <a:gd name="connsiteX47" fmla="*/ 291912 w 770887"/>
                  <a:gd name="connsiteY47" fmla="*/ 510790 h 599162"/>
                  <a:gd name="connsiteX48" fmla="*/ 291912 w 770887"/>
                  <a:gd name="connsiteY48" fmla="*/ 507255 h 599162"/>
                  <a:gd name="connsiteX49" fmla="*/ 291912 w 770887"/>
                  <a:gd name="connsiteY49" fmla="*/ 505488 h 599162"/>
                  <a:gd name="connsiteX50" fmla="*/ 291912 w 770887"/>
                  <a:gd name="connsiteY50" fmla="*/ 501953 h 599162"/>
                  <a:gd name="connsiteX51" fmla="*/ 291912 w 770887"/>
                  <a:gd name="connsiteY51" fmla="*/ 496651 h 599162"/>
                  <a:gd name="connsiteX52" fmla="*/ 290144 w 770887"/>
                  <a:gd name="connsiteY52" fmla="*/ 493116 h 599162"/>
                  <a:gd name="connsiteX53" fmla="*/ 297214 w 770887"/>
                  <a:gd name="connsiteY53" fmla="*/ 487813 h 599162"/>
                  <a:gd name="connsiteX54" fmla="*/ 55075 w 770887"/>
                  <a:gd name="connsiteY54" fmla="*/ 374697 h 599162"/>
                  <a:gd name="connsiteX55" fmla="*/ 58610 w 770887"/>
                  <a:gd name="connsiteY55" fmla="*/ 374697 h 599162"/>
                  <a:gd name="connsiteX56" fmla="*/ 63912 w 770887"/>
                  <a:gd name="connsiteY56" fmla="*/ 385302 h 599162"/>
                  <a:gd name="connsiteX57" fmla="*/ 63912 w 770887"/>
                  <a:gd name="connsiteY57" fmla="*/ 390604 h 599162"/>
                  <a:gd name="connsiteX58" fmla="*/ 60377 w 770887"/>
                  <a:gd name="connsiteY58" fmla="*/ 395906 h 599162"/>
                  <a:gd name="connsiteX59" fmla="*/ 56842 w 770887"/>
                  <a:gd name="connsiteY59" fmla="*/ 395906 h 599162"/>
                  <a:gd name="connsiteX60" fmla="*/ 51540 w 770887"/>
                  <a:gd name="connsiteY60" fmla="*/ 395906 h 599162"/>
                  <a:gd name="connsiteX61" fmla="*/ 44470 w 770887"/>
                  <a:gd name="connsiteY61" fmla="*/ 390604 h 599162"/>
                  <a:gd name="connsiteX62" fmla="*/ 35633 w 770887"/>
                  <a:gd name="connsiteY62" fmla="*/ 383534 h 599162"/>
                  <a:gd name="connsiteX63" fmla="*/ 44470 w 770887"/>
                  <a:gd name="connsiteY63" fmla="*/ 378232 h 599162"/>
                  <a:gd name="connsiteX64" fmla="*/ 49773 w 770887"/>
                  <a:gd name="connsiteY64" fmla="*/ 378232 h 599162"/>
                  <a:gd name="connsiteX65" fmla="*/ 4447 w 770887"/>
                  <a:gd name="connsiteY65" fmla="*/ 224465 h 599162"/>
                  <a:gd name="connsiteX66" fmla="*/ 5929 w 770887"/>
                  <a:gd name="connsiteY66" fmla="*/ 230488 h 599162"/>
                  <a:gd name="connsiteX67" fmla="*/ 8894 w 770887"/>
                  <a:gd name="connsiteY67" fmla="*/ 233499 h 599162"/>
                  <a:gd name="connsiteX68" fmla="*/ 16306 w 770887"/>
                  <a:gd name="connsiteY68" fmla="*/ 235005 h 599162"/>
                  <a:gd name="connsiteX69" fmla="*/ 23717 w 770887"/>
                  <a:gd name="connsiteY69" fmla="*/ 235005 h 599162"/>
                  <a:gd name="connsiteX70" fmla="*/ 28164 w 770887"/>
                  <a:gd name="connsiteY70" fmla="*/ 238016 h 599162"/>
                  <a:gd name="connsiteX71" fmla="*/ 28164 w 770887"/>
                  <a:gd name="connsiteY71" fmla="*/ 242533 h 599162"/>
                  <a:gd name="connsiteX72" fmla="*/ 31129 w 770887"/>
                  <a:gd name="connsiteY72" fmla="*/ 245544 h 599162"/>
                  <a:gd name="connsiteX73" fmla="*/ 37058 w 770887"/>
                  <a:gd name="connsiteY73" fmla="*/ 251566 h 599162"/>
                  <a:gd name="connsiteX74" fmla="*/ 44470 w 770887"/>
                  <a:gd name="connsiteY74" fmla="*/ 262106 h 599162"/>
                  <a:gd name="connsiteX75" fmla="*/ 40023 w 770887"/>
                  <a:gd name="connsiteY75" fmla="*/ 262106 h 599162"/>
                  <a:gd name="connsiteX76" fmla="*/ 31129 w 770887"/>
                  <a:gd name="connsiteY76" fmla="*/ 262106 h 599162"/>
                  <a:gd name="connsiteX77" fmla="*/ 29647 w 770887"/>
                  <a:gd name="connsiteY77" fmla="*/ 265117 h 599162"/>
                  <a:gd name="connsiteX78" fmla="*/ 23717 w 770887"/>
                  <a:gd name="connsiteY78" fmla="*/ 259095 h 599162"/>
                  <a:gd name="connsiteX79" fmla="*/ 20753 w 770887"/>
                  <a:gd name="connsiteY79" fmla="*/ 250061 h 599162"/>
                  <a:gd name="connsiteX80" fmla="*/ 19270 w 770887"/>
                  <a:gd name="connsiteY80" fmla="*/ 247050 h 599162"/>
                  <a:gd name="connsiteX81" fmla="*/ 16306 w 770887"/>
                  <a:gd name="connsiteY81" fmla="*/ 244038 h 599162"/>
                  <a:gd name="connsiteX82" fmla="*/ 14823 w 770887"/>
                  <a:gd name="connsiteY82" fmla="*/ 244038 h 599162"/>
                  <a:gd name="connsiteX83" fmla="*/ 13341 w 770887"/>
                  <a:gd name="connsiteY83" fmla="*/ 244038 h 599162"/>
                  <a:gd name="connsiteX84" fmla="*/ 10376 w 770887"/>
                  <a:gd name="connsiteY84" fmla="*/ 244038 h 599162"/>
                  <a:gd name="connsiteX85" fmla="*/ 8894 w 770887"/>
                  <a:gd name="connsiteY85" fmla="*/ 244038 h 599162"/>
                  <a:gd name="connsiteX86" fmla="*/ 4447 w 770887"/>
                  <a:gd name="connsiteY86" fmla="*/ 244038 h 599162"/>
                  <a:gd name="connsiteX87" fmla="*/ 2964 w 770887"/>
                  <a:gd name="connsiteY87" fmla="*/ 242533 h 599162"/>
                  <a:gd name="connsiteX88" fmla="*/ 1482 w 770887"/>
                  <a:gd name="connsiteY88" fmla="*/ 239521 h 599162"/>
                  <a:gd name="connsiteX89" fmla="*/ 0 w 770887"/>
                  <a:gd name="connsiteY89" fmla="*/ 235005 h 599162"/>
                  <a:gd name="connsiteX90" fmla="*/ 0 w 770887"/>
                  <a:gd name="connsiteY90" fmla="*/ 230488 h 599162"/>
                  <a:gd name="connsiteX91" fmla="*/ 4447 w 770887"/>
                  <a:gd name="connsiteY91" fmla="*/ 224465 h 599162"/>
                  <a:gd name="connsiteX92" fmla="*/ 277183 w 770887"/>
                  <a:gd name="connsiteY92" fmla="*/ 0 h 599162"/>
                  <a:gd name="connsiteX93" fmla="*/ 283168 w 770887"/>
                  <a:gd name="connsiteY93" fmla="*/ 5977 h 599162"/>
                  <a:gd name="connsiteX94" fmla="*/ 286160 w 770887"/>
                  <a:gd name="connsiteY94" fmla="*/ 10459 h 599162"/>
                  <a:gd name="connsiteX95" fmla="*/ 283168 w 770887"/>
                  <a:gd name="connsiteY95" fmla="*/ 10459 h 599162"/>
                  <a:gd name="connsiteX96" fmla="*/ 283168 w 770887"/>
                  <a:gd name="connsiteY96" fmla="*/ 14942 h 599162"/>
                  <a:gd name="connsiteX97" fmla="*/ 287656 w 770887"/>
                  <a:gd name="connsiteY97" fmla="*/ 17930 h 599162"/>
                  <a:gd name="connsiteX98" fmla="*/ 293640 w 770887"/>
                  <a:gd name="connsiteY98" fmla="*/ 17930 h 599162"/>
                  <a:gd name="connsiteX99" fmla="*/ 293640 w 770887"/>
                  <a:gd name="connsiteY99" fmla="*/ 13447 h 599162"/>
                  <a:gd name="connsiteX100" fmla="*/ 296632 w 770887"/>
                  <a:gd name="connsiteY100" fmla="*/ 10459 h 599162"/>
                  <a:gd name="connsiteX101" fmla="*/ 299624 w 770887"/>
                  <a:gd name="connsiteY101" fmla="*/ 13447 h 599162"/>
                  <a:gd name="connsiteX102" fmla="*/ 304113 w 770887"/>
                  <a:gd name="connsiteY102" fmla="*/ 19424 h 599162"/>
                  <a:gd name="connsiteX103" fmla="*/ 313089 w 770887"/>
                  <a:gd name="connsiteY103" fmla="*/ 17930 h 599162"/>
                  <a:gd name="connsiteX104" fmla="*/ 325058 w 770887"/>
                  <a:gd name="connsiteY104" fmla="*/ 20918 h 599162"/>
                  <a:gd name="connsiteX105" fmla="*/ 325058 w 770887"/>
                  <a:gd name="connsiteY105" fmla="*/ 25401 h 599162"/>
                  <a:gd name="connsiteX106" fmla="*/ 328050 w 770887"/>
                  <a:gd name="connsiteY106" fmla="*/ 31377 h 599162"/>
                  <a:gd name="connsiteX107" fmla="*/ 335530 w 770887"/>
                  <a:gd name="connsiteY107" fmla="*/ 37354 h 599162"/>
                  <a:gd name="connsiteX108" fmla="*/ 351987 w 770887"/>
                  <a:gd name="connsiteY108" fmla="*/ 37354 h 599162"/>
                  <a:gd name="connsiteX109" fmla="*/ 356475 w 770887"/>
                  <a:gd name="connsiteY109" fmla="*/ 37354 h 599162"/>
                  <a:gd name="connsiteX110" fmla="*/ 360963 w 770887"/>
                  <a:gd name="connsiteY110" fmla="*/ 34366 h 599162"/>
                  <a:gd name="connsiteX111" fmla="*/ 366948 w 770887"/>
                  <a:gd name="connsiteY111" fmla="*/ 34366 h 599162"/>
                  <a:gd name="connsiteX112" fmla="*/ 374428 w 770887"/>
                  <a:gd name="connsiteY112" fmla="*/ 38848 h 599162"/>
                  <a:gd name="connsiteX113" fmla="*/ 375924 w 770887"/>
                  <a:gd name="connsiteY113" fmla="*/ 43331 h 599162"/>
                  <a:gd name="connsiteX114" fmla="*/ 375924 w 770887"/>
                  <a:gd name="connsiteY114" fmla="*/ 47813 h 599162"/>
                  <a:gd name="connsiteX115" fmla="*/ 375924 w 770887"/>
                  <a:gd name="connsiteY115" fmla="*/ 48560 h 599162"/>
                  <a:gd name="connsiteX116" fmla="*/ 375924 w 770887"/>
                  <a:gd name="connsiteY116" fmla="*/ 50802 h 599162"/>
                  <a:gd name="connsiteX117" fmla="*/ 383404 w 770887"/>
                  <a:gd name="connsiteY117" fmla="*/ 46319 h 599162"/>
                  <a:gd name="connsiteX118" fmla="*/ 392381 w 770887"/>
                  <a:gd name="connsiteY118" fmla="*/ 43331 h 599162"/>
                  <a:gd name="connsiteX119" fmla="*/ 398365 w 770887"/>
                  <a:gd name="connsiteY119" fmla="*/ 43331 h 599162"/>
                  <a:gd name="connsiteX120" fmla="*/ 410334 w 770887"/>
                  <a:gd name="connsiteY120" fmla="*/ 47813 h 599162"/>
                  <a:gd name="connsiteX121" fmla="*/ 420806 w 770887"/>
                  <a:gd name="connsiteY121" fmla="*/ 50802 h 599162"/>
                  <a:gd name="connsiteX122" fmla="*/ 432775 w 770887"/>
                  <a:gd name="connsiteY122" fmla="*/ 47813 h 599162"/>
                  <a:gd name="connsiteX123" fmla="*/ 438759 w 770887"/>
                  <a:gd name="connsiteY123" fmla="*/ 43331 h 599162"/>
                  <a:gd name="connsiteX124" fmla="*/ 444743 w 770887"/>
                  <a:gd name="connsiteY124" fmla="*/ 43331 h 599162"/>
                  <a:gd name="connsiteX125" fmla="*/ 447736 w 770887"/>
                  <a:gd name="connsiteY125" fmla="*/ 43331 h 599162"/>
                  <a:gd name="connsiteX126" fmla="*/ 455216 w 770887"/>
                  <a:gd name="connsiteY126" fmla="*/ 50802 h 599162"/>
                  <a:gd name="connsiteX127" fmla="*/ 462696 w 770887"/>
                  <a:gd name="connsiteY127" fmla="*/ 56778 h 599162"/>
                  <a:gd name="connsiteX128" fmla="*/ 476161 w 770887"/>
                  <a:gd name="connsiteY128" fmla="*/ 58272 h 599162"/>
                  <a:gd name="connsiteX129" fmla="*/ 482145 w 770887"/>
                  <a:gd name="connsiteY129" fmla="*/ 110568 h 599162"/>
                  <a:gd name="connsiteX130" fmla="*/ 500098 w 770887"/>
                  <a:gd name="connsiteY130" fmla="*/ 242056 h 599162"/>
                  <a:gd name="connsiteX131" fmla="*/ 521043 w 770887"/>
                  <a:gd name="connsiteY131" fmla="*/ 400438 h 599162"/>
                  <a:gd name="connsiteX132" fmla="*/ 525531 w 770887"/>
                  <a:gd name="connsiteY132" fmla="*/ 409403 h 599162"/>
                  <a:gd name="connsiteX133" fmla="*/ 540492 w 770887"/>
                  <a:gd name="connsiteY133" fmla="*/ 409403 h 599162"/>
                  <a:gd name="connsiteX134" fmla="*/ 543484 w 770887"/>
                  <a:gd name="connsiteY134" fmla="*/ 400438 h 599162"/>
                  <a:gd name="connsiteX135" fmla="*/ 555453 w 770887"/>
                  <a:gd name="connsiteY135" fmla="*/ 400438 h 599162"/>
                  <a:gd name="connsiteX136" fmla="*/ 555453 w 770887"/>
                  <a:gd name="connsiteY136" fmla="*/ 404920 h 599162"/>
                  <a:gd name="connsiteX137" fmla="*/ 559941 w 770887"/>
                  <a:gd name="connsiteY137" fmla="*/ 410897 h 599162"/>
                  <a:gd name="connsiteX138" fmla="*/ 579390 w 770887"/>
                  <a:gd name="connsiteY138" fmla="*/ 424344 h 599162"/>
                  <a:gd name="connsiteX139" fmla="*/ 595847 w 770887"/>
                  <a:gd name="connsiteY139" fmla="*/ 442274 h 599162"/>
                  <a:gd name="connsiteX140" fmla="*/ 604823 w 770887"/>
                  <a:gd name="connsiteY140" fmla="*/ 434803 h 599162"/>
                  <a:gd name="connsiteX141" fmla="*/ 610807 w 770887"/>
                  <a:gd name="connsiteY141" fmla="*/ 419862 h 599162"/>
                  <a:gd name="connsiteX142" fmla="*/ 618288 w 770887"/>
                  <a:gd name="connsiteY142" fmla="*/ 412391 h 599162"/>
                  <a:gd name="connsiteX143" fmla="*/ 625768 w 770887"/>
                  <a:gd name="connsiteY143" fmla="*/ 407908 h 599162"/>
                  <a:gd name="connsiteX144" fmla="*/ 639233 w 770887"/>
                  <a:gd name="connsiteY144" fmla="*/ 413885 h 599162"/>
                  <a:gd name="connsiteX145" fmla="*/ 655690 w 770887"/>
                  <a:gd name="connsiteY145" fmla="*/ 425838 h 599162"/>
                  <a:gd name="connsiteX146" fmla="*/ 672146 w 770887"/>
                  <a:gd name="connsiteY146" fmla="*/ 442274 h 599162"/>
                  <a:gd name="connsiteX147" fmla="*/ 684115 w 770887"/>
                  <a:gd name="connsiteY147" fmla="*/ 455722 h 599162"/>
                  <a:gd name="connsiteX148" fmla="*/ 708052 w 770887"/>
                  <a:gd name="connsiteY148" fmla="*/ 479629 h 599162"/>
                  <a:gd name="connsiteX149" fmla="*/ 723013 w 770887"/>
                  <a:gd name="connsiteY149" fmla="*/ 500547 h 599162"/>
                  <a:gd name="connsiteX150" fmla="*/ 731989 w 770887"/>
                  <a:gd name="connsiteY150" fmla="*/ 502041 h 599162"/>
                  <a:gd name="connsiteX151" fmla="*/ 742462 w 770887"/>
                  <a:gd name="connsiteY151" fmla="*/ 503535 h 599162"/>
                  <a:gd name="connsiteX152" fmla="*/ 760415 w 770887"/>
                  <a:gd name="connsiteY152" fmla="*/ 509512 h 599162"/>
                  <a:gd name="connsiteX153" fmla="*/ 767895 w 770887"/>
                  <a:gd name="connsiteY153" fmla="*/ 513994 h 599162"/>
                  <a:gd name="connsiteX154" fmla="*/ 767895 w 770887"/>
                  <a:gd name="connsiteY154" fmla="*/ 519971 h 599162"/>
                  <a:gd name="connsiteX155" fmla="*/ 770887 w 770887"/>
                  <a:gd name="connsiteY155" fmla="*/ 533419 h 599162"/>
                  <a:gd name="connsiteX156" fmla="*/ 770887 w 770887"/>
                  <a:gd name="connsiteY156" fmla="*/ 539395 h 599162"/>
                  <a:gd name="connsiteX157" fmla="*/ 770887 w 770887"/>
                  <a:gd name="connsiteY157" fmla="*/ 545372 h 599162"/>
                  <a:gd name="connsiteX158" fmla="*/ 770887 w 770887"/>
                  <a:gd name="connsiteY158" fmla="*/ 558820 h 599162"/>
                  <a:gd name="connsiteX159" fmla="*/ 764903 w 770887"/>
                  <a:gd name="connsiteY159" fmla="*/ 563302 h 599162"/>
                  <a:gd name="connsiteX160" fmla="*/ 760415 w 770887"/>
                  <a:gd name="connsiteY160" fmla="*/ 557325 h 599162"/>
                  <a:gd name="connsiteX161" fmla="*/ 755926 w 770887"/>
                  <a:gd name="connsiteY161" fmla="*/ 549855 h 599162"/>
                  <a:gd name="connsiteX162" fmla="*/ 751438 w 770887"/>
                  <a:gd name="connsiteY162" fmla="*/ 552843 h 599162"/>
                  <a:gd name="connsiteX163" fmla="*/ 755926 w 770887"/>
                  <a:gd name="connsiteY163" fmla="*/ 560314 h 599162"/>
                  <a:gd name="connsiteX164" fmla="*/ 752934 w 770887"/>
                  <a:gd name="connsiteY164" fmla="*/ 561808 h 599162"/>
                  <a:gd name="connsiteX165" fmla="*/ 748446 w 770887"/>
                  <a:gd name="connsiteY165" fmla="*/ 558820 h 599162"/>
                  <a:gd name="connsiteX166" fmla="*/ 739470 w 770887"/>
                  <a:gd name="connsiteY166" fmla="*/ 555831 h 599162"/>
                  <a:gd name="connsiteX167" fmla="*/ 739470 w 770887"/>
                  <a:gd name="connsiteY167" fmla="*/ 549855 h 599162"/>
                  <a:gd name="connsiteX168" fmla="*/ 736478 w 770887"/>
                  <a:gd name="connsiteY168" fmla="*/ 542384 h 599162"/>
                  <a:gd name="connsiteX169" fmla="*/ 731989 w 770887"/>
                  <a:gd name="connsiteY169" fmla="*/ 539395 h 599162"/>
                  <a:gd name="connsiteX170" fmla="*/ 728997 w 770887"/>
                  <a:gd name="connsiteY170" fmla="*/ 533419 h 599162"/>
                  <a:gd name="connsiteX171" fmla="*/ 717029 w 770887"/>
                  <a:gd name="connsiteY171" fmla="*/ 524454 h 599162"/>
                  <a:gd name="connsiteX172" fmla="*/ 706556 w 770887"/>
                  <a:gd name="connsiteY172" fmla="*/ 525948 h 599162"/>
                  <a:gd name="connsiteX173" fmla="*/ 709548 w 770887"/>
                  <a:gd name="connsiteY173" fmla="*/ 530430 h 599162"/>
                  <a:gd name="connsiteX174" fmla="*/ 712540 w 770887"/>
                  <a:gd name="connsiteY174" fmla="*/ 533419 h 599162"/>
                  <a:gd name="connsiteX175" fmla="*/ 723013 w 770887"/>
                  <a:gd name="connsiteY175" fmla="*/ 539395 h 599162"/>
                  <a:gd name="connsiteX176" fmla="*/ 728997 w 770887"/>
                  <a:gd name="connsiteY176" fmla="*/ 545372 h 599162"/>
                  <a:gd name="connsiteX177" fmla="*/ 728997 w 770887"/>
                  <a:gd name="connsiteY177" fmla="*/ 549855 h 599162"/>
                  <a:gd name="connsiteX178" fmla="*/ 733485 w 770887"/>
                  <a:gd name="connsiteY178" fmla="*/ 554337 h 599162"/>
                  <a:gd name="connsiteX179" fmla="*/ 736478 w 770887"/>
                  <a:gd name="connsiteY179" fmla="*/ 558820 h 599162"/>
                  <a:gd name="connsiteX180" fmla="*/ 739470 w 770887"/>
                  <a:gd name="connsiteY180" fmla="*/ 569279 h 599162"/>
                  <a:gd name="connsiteX181" fmla="*/ 739470 w 770887"/>
                  <a:gd name="connsiteY181" fmla="*/ 572267 h 599162"/>
                  <a:gd name="connsiteX182" fmla="*/ 734981 w 770887"/>
                  <a:gd name="connsiteY182" fmla="*/ 573761 h 599162"/>
                  <a:gd name="connsiteX183" fmla="*/ 731989 w 770887"/>
                  <a:gd name="connsiteY183" fmla="*/ 566290 h 599162"/>
                  <a:gd name="connsiteX184" fmla="*/ 731989 w 770887"/>
                  <a:gd name="connsiteY184" fmla="*/ 573761 h 599162"/>
                  <a:gd name="connsiteX185" fmla="*/ 728997 w 770887"/>
                  <a:gd name="connsiteY185" fmla="*/ 579738 h 599162"/>
                  <a:gd name="connsiteX186" fmla="*/ 724509 w 770887"/>
                  <a:gd name="connsiteY186" fmla="*/ 578244 h 599162"/>
                  <a:gd name="connsiteX187" fmla="*/ 717029 w 770887"/>
                  <a:gd name="connsiteY187" fmla="*/ 570773 h 599162"/>
                  <a:gd name="connsiteX188" fmla="*/ 709548 w 770887"/>
                  <a:gd name="connsiteY188" fmla="*/ 561808 h 599162"/>
                  <a:gd name="connsiteX189" fmla="*/ 703564 w 770887"/>
                  <a:gd name="connsiteY189" fmla="*/ 564796 h 599162"/>
                  <a:gd name="connsiteX190" fmla="*/ 699076 w 770887"/>
                  <a:gd name="connsiteY190" fmla="*/ 564796 h 599162"/>
                  <a:gd name="connsiteX191" fmla="*/ 702068 w 770887"/>
                  <a:gd name="connsiteY191" fmla="*/ 555831 h 599162"/>
                  <a:gd name="connsiteX192" fmla="*/ 709548 w 770887"/>
                  <a:gd name="connsiteY192" fmla="*/ 554337 h 599162"/>
                  <a:gd name="connsiteX193" fmla="*/ 706556 w 770887"/>
                  <a:gd name="connsiteY193" fmla="*/ 545372 h 599162"/>
                  <a:gd name="connsiteX194" fmla="*/ 697580 w 770887"/>
                  <a:gd name="connsiteY194" fmla="*/ 549855 h 599162"/>
                  <a:gd name="connsiteX195" fmla="*/ 700572 w 770887"/>
                  <a:gd name="connsiteY195" fmla="*/ 540890 h 599162"/>
                  <a:gd name="connsiteX196" fmla="*/ 696084 w 770887"/>
                  <a:gd name="connsiteY196" fmla="*/ 534913 h 599162"/>
                  <a:gd name="connsiteX197" fmla="*/ 694588 w 770887"/>
                  <a:gd name="connsiteY197" fmla="*/ 530430 h 599162"/>
                  <a:gd name="connsiteX198" fmla="*/ 694588 w 770887"/>
                  <a:gd name="connsiteY198" fmla="*/ 525948 h 599162"/>
                  <a:gd name="connsiteX199" fmla="*/ 700572 w 770887"/>
                  <a:gd name="connsiteY199" fmla="*/ 516983 h 599162"/>
                  <a:gd name="connsiteX200" fmla="*/ 693091 w 770887"/>
                  <a:gd name="connsiteY200" fmla="*/ 516983 h 599162"/>
                  <a:gd name="connsiteX201" fmla="*/ 690099 w 770887"/>
                  <a:gd name="connsiteY201" fmla="*/ 519971 h 599162"/>
                  <a:gd name="connsiteX202" fmla="*/ 690099 w 770887"/>
                  <a:gd name="connsiteY202" fmla="*/ 522959 h 599162"/>
                  <a:gd name="connsiteX203" fmla="*/ 690099 w 770887"/>
                  <a:gd name="connsiteY203" fmla="*/ 531925 h 599162"/>
                  <a:gd name="connsiteX204" fmla="*/ 685611 w 770887"/>
                  <a:gd name="connsiteY204" fmla="*/ 534913 h 599162"/>
                  <a:gd name="connsiteX205" fmla="*/ 682619 w 770887"/>
                  <a:gd name="connsiteY205" fmla="*/ 537901 h 599162"/>
                  <a:gd name="connsiteX206" fmla="*/ 682619 w 770887"/>
                  <a:gd name="connsiteY206" fmla="*/ 533419 h 599162"/>
                  <a:gd name="connsiteX207" fmla="*/ 681123 w 770887"/>
                  <a:gd name="connsiteY207" fmla="*/ 527442 h 599162"/>
                  <a:gd name="connsiteX208" fmla="*/ 679627 w 770887"/>
                  <a:gd name="connsiteY208" fmla="*/ 519971 h 599162"/>
                  <a:gd name="connsiteX209" fmla="*/ 678131 w 770887"/>
                  <a:gd name="connsiteY209" fmla="*/ 515489 h 599162"/>
                  <a:gd name="connsiteX210" fmla="*/ 676635 w 770887"/>
                  <a:gd name="connsiteY210" fmla="*/ 511006 h 599162"/>
                  <a:gd name="connsiteX211" fmla="*/ 676635 w 770887"/>
                  <a:gd name="connsiteY211" fmla="*/ 506524 h 599162"/>
                  <a:gd name="connsiteX212" fmla="*/ 681123 w 770887"/>
                  <a:gd name="connsiteY212" fmla="*/ 503535 h 599162"/>
                  <a:gd name="connsiteX213" fmla="*/ 684115 w 770887"/>
                  <a:gd name="connsiteY213" fmla="*/ 499053 h 599162"/>
                  <a:gd name="connsiteX214" fmla="*/ 690099 w 770887"/>
                  <a:gd name="connsiteY214" fmla="*/ 493076 h 599162"/>
                  <a:gd name="connsiteX215" fmla="*/ 684115 w 770887"/>
                  <a:gd name="connsiteY215" fmla="*/ 482617 h 599162"/>
                  <a:gd name="connsiteX216" fmla="*/ 681123 w 770887"/>
                  <a:gd name="connsiteY216" fmla="*/ 484111 h 599162"/>
                  <a:gd name="connsiteX217" fmla="*/ 678131 w 770887"/>
                  <a:gd name="connsiteY217" fmla="*/ 491582 h 599162"/>
                  <a:gd name="connsiteX218" fmla="*/ 672146 w 770887"/>
                  <a:gd name="connsiteY218" fmla="*/ 499053 h 599162"/>
                  <a:gd name="connsiteX219" fmla="*/ 667658 w 770887"/>
                  <a:gd name="connsiteY219" fmla="*/ 502041 h 599162"/>
                  <a:gd name="connsiteX220" fmla="*/ 666162 w 770887"/>
                  <a:gd name="connsiteY220" fmla="*/ 505029 h 599162"/>
                  <a:gd name="connsiteX221" fmla="*/ 669154 w 770887"/>
                  <a:gd name="connsiteY221" fmla="*/ 516983 h 599162"/>
                  <a:gd name="connsiteX222" fmla="*/ 675139 w 770887"/>
                  <a:gd name="connsiteY222" fmla="*/ 533419 h 599162"/>
                  <a:gd name="connsiteX223" fmla="*/ 669154 w 770887"/>
                  <a:gd name="connsiteY223" fmla="*/ 531925 h 599162"/>
                  <a:gd name="connsiteX224" fmla="*/ 660178 w 770887"/>
                  <a:gd name="connsiteY224" fmla="*/ 513994 h 599162"/>
                  <a:gd name="connsiteX225" fmla="*/ 649705 w 770887"/>
                  <a:gd name="connsiteY225" fmla="*/ 499053 h 599162"/>
                  <a:gd name="connsiteX226" fmla="*/ 646713 w 770887"/>
                  <a:gd name="connsiteY226" fmla="*/ 508018 h 599162"/>
                  <a:gd name="connsiteX227" fmla="*/ 643721 w 770887"/>
                  <a:gd name="connsiteY227" fmla="*/ 506524 h 599162"/>
                  <a:gd name="connsiteX228" fmla="*/ 639233 w 770887"/>
                  <a:gd name="connsiteY228" fmla="*/ 496064 h 599162"/>
                  <a:gd name="connsiteX229" fmla="*/ 633249 w 770887"/>
                  <a:gd name="connsiteY229" fmla="*/ 491582 h 599162"/>
                  <a:gd name="connsiteX230" fmla="*/ 618288 w 770887"/>
                  <a:gd name="connsiteY230" fmla="*/ 475146 h 599162"/>
                  <a:gd name="connsiteX231" fmla="*/ 618288 w 770887"/>
                  <a:gd name="connsiteY231" fmla="*/ 464687 h 599162"/>
                  <a:gd name="connsiteX232" fmla="*/ 615296 w 770887"/>
                  <a:gd name="connsiteY232" fmla="*/ 470664 h 599162"/>
                  <a:gd name="connsiteX233" fmla="*/ 607815 w 770887"/>
                  <a:gd name="connsiteY233" fmla="*/ 467675 h 599162"/>
                  <a:gd name="connsiteX234" fmla="*/ 591358 w 770887"/>
                  <a:gd name="connsiteY234" fmla="*/ 452734 h 599162"/>
                  <a:gd name="connsiteX235" fmla="*/ 580886 w 770887"/>
                  <a:gd name="connsiteY235" fmla="*/ 440780 h 599162"/>
                  <a:gd name="connsiteX236" fmla="*/ 574902 w 770887"/>
                  <a:gd name="connsiteY236" fmla="*/ 442274 h 599162"/>
                  <a:gd name="connsiteX237" fmla="*/ 561437 w 770887"/>
                  <a:gd name="connsiteY237" fmla="*/ 439286 h 599162"/>
                  <a:gd name="connsiteX238" fmla="*/ 552461 w 770887"/>
                  <a:gd name="connsiteY238" fmla="*/ 430321 h 599162"/>
                  <a:gd name="connsiteX239" fmla="*/ 552461 w 770887"/>
                  <a:gd name="connsiteY239" fmla="*/ 419862 h 599162"/>
                  <a:gd name="connsiteX240" fmla="*/ 547972 w 770887"/>
                  <a:gd name="connsiteY240" fmla="*/ 422850 h 599162"/>
                  <a:gd name="connsiteX241" fmla="*/ 530020 w 770887"/>
                  <a:gd name="connsiteY241" fmla="*/ 422850 h 599162"/>
                  <a:gd name="connsiteX242" fmla="*/ 521043 w 770887"/>
                  <a:gd name="connsiteY242" fmla="*/ 421356 h 599162"/>
                  <a:gd name="connsiteX243" fmla="*/ 510571 w 770887"/>
                  <a:gd name="connsiteY243" fmla="*/ 418368 h 599162"/>
                  <a:gd name="connsiteX244" fmla="*/ 491122 w 770887"/>
                  <a:gd name="connsiteY244" fmla="*/ 416873 h 599162"/>
                  <a:gd name="connsiteX245" fmla="*/ 471673 w 770887"/>
                  <a:gd name="connsiteY245" fmla="*/ 421356 h 599162"/>
                  <a:gd name="connsiteX246" fmla="*/ 458208 w 770887"/>
                  <a:gd name="connsiteY246" fmla="*/ 424344 h 599162"/>
                  <a:gd name="connsiteX247" fmla="*/ 461200 w 770887"/>
                  <a:gd name="connsiteY247" fmla="*/ 412391 h 599162"/>
                  <a:gd name="connsiteX248" fmla="*/ 456712 w 770887"/>
                  <a:gd name="connsiteY248" fmla="*/ 415379 h 599162"/>
                  <a:gd name="connsiteX249" fmla="*/ 449232 w 770887"/>
                  <a:gd name="connsiteY249" fmla="*/ 410897 h 599162"/>
                  <a:gd name="connsiteX250" fmla="*/ 443247 w 770887"/>
                  <a:gd name="connsiteY250" fmla="*/ 407908 h 599162"/>
                  <a:gd name="connsiteX251" fmla="*/ 437263 w 770887"/>
                  <a:gd name="connsiteY251" fmla="*/ 407908 h 599162"/>
                  <a:gd name="connsiteX252" fmla="*/ 432775 w 770887"/>
                  <a:gd name="connsiteY252" fmla="*/ 407908 h 599162"/>
                  <a:gd name="connsiteX253" fmla="*/ 425294 w 770887"/>
                  <a:gd name="connsiteY253" fmla="*/ 412391 h 599162"/>
                  <a:gd name="connsiteX254" fmla="*/ 419310 w 770887"/>
                  <a:gd name="connsiteY254" fmla="*/ 415379 h 599162"/>
                  <a:gd name="connsiteX255" fmla="*/ 413326 w 770887"/>
                  <a:gd name="connsiteY255" fmla="*/ 422850 h 599162"/>
                  <a:gd name="connsiteX256" fmla="*/ 410334 w 770887"/>
                  <a:gd name="connsiteY256" fmla="*/ 425838 h 599162"/>
                  <a:gd name="connsiteX257" fmla="*/ 402853 w 770887"/>
                  <a:gd name="connsiteY257" fmla="*/ 424344 h 599162"/>
                  <a:gd name="connsiteX258" fmla="*/ 410334 w 770887"/>
                  <a:gd name="connsiteY258" fmla="*/ 418368 h 599162"/>
                  <a:gd name="connsiteX259" fmla="*/ 419310 w 770887"/>
                  <a:gd name="connsiteY259" fmla="*/ 409403 h 599162"/>
                  <a:gd name="connsiteX260" fmla="*/ 425294 w 770887"/>
                  <a:gd name="connsiteY260" fmla="*/ 403426 h 599162"/>
                  <a:gd name="connsiteX261" fmla="*/ 429783 w 770887"/>
                  <a:gd name="connsiteY261" fmla="*/ 397449 h 599162"/>
                  <a:gd name="connsiteX262" fmla="*/ 426791 w 770887"/>
                  <a:gd name="connsiteY262" fmla="*/ 397449 h 599162"/>
                  <a:gd name="connsiteX263" fmla="*/ 420806 w 770887"/>
                  <a:gd name="connsiteY263" fmla="*/ 394461 h 599162"/>
                  <a:gd name="connsiteX264" fmla="*/ 420806 w 770887"/>
                  <a:gd name="connsiteY264" fmla="*/ 384002 h 599162"/>
                  <a:gd name="connsiteX265" fmla="*/ 414822 w 770887"/>
                  <a:gd name="connsiteY265" fmla="*/ 388484 h 599162"/>
                  <a:gd name="connsiteX266" fmla="*/ 413326 w 770887"/>
                  <a:gd name="connsiteY266" fmla="*/ 389978 h 599162"/>
                  <a:gd name="connsiteX267" fmla="*/ 402853 w 770887"/>
                  <a:gd name="connsiteY267" fmla="*/ 389978 h 599162"/>
                  <a:gd name="connsiteX268" fmla="*/ 393877 w 770887"/>
                  <a:gd name="connsiteY268" fmla="*/ 388484 h 599162"/>
                  <a:gd name="connsiteX269" fmla="*/ 389389 w 770887"/>
                  <a:gd name="connsiteY269" fmla="*/ 392967 h 599162"/>
                  <a:gd name="connsiteX270" fmla="*/ 386397 w 770887"/>
                  <a:gd name="connsiteY270" fmla="*/ 401932 h 599162"/>
                  <a:gd name="connsiteX271" fmla="*/ 392381 w 770887"/>
                  <a:gd name="connsiteY271" fmla="*/ 409403 h 599162"/>
                  <a:gd name="connsiteX272" fmla="*/ 389389 w 770887"/>
                  <a:gd name="connsiteY272" fmla="*/ 421356 h 599162"/>
                  <a:gd name="connsiteX273" fmla="*/ 381908 w 770887"/>
                  <a:gd name="connsiteY273" fmla="*/ 428827 h 599162"/>
                  <a:gd name="connsiteX274" fmla="*/ 374428 w 770887"/>
                  <a:gd name="connsiteY274" fmla="*/ 428827 h 599162"/>
                  <a:gd name="connsiteX275" fmla="*/ 365452 w 770887"/>
                  <a:gd name="connsiteY275" fmla="*/ 428827 h 599162"/>
                  <a:gd name="connsiteX276" fmla="*/ 362459 w 770887"/>
                  <a:gd name="connsiteY276" fmla="*/ 439286 h 599162"/>
                  <a:gd name="connsiteX277" fmla="*/ 350491 w 770887"/>
                  <a:gd name="connsiteY277" fmla="*/ 443769 h 599162"/>
                  <a:gd name="connsiteX278" fmla="*/ 348995 w 770887"/>
                  <a:gd name="connsiteY278" fmla="*/ 446757 h 599162"/>
                  <a:gd name="connsiteX279" fmla="*/ 338522 w 770887"/>
                  <a:gd name="connsiteY279" fmla="*/ 454228 h 599162"/>
                  <a:gd name="connsiteX280" fmla="*/ 328050 w 770887"/>
                  <a:gd name="connsiteY280" fmla="*/ 457216 h 599162"/>
                  <a:gd name="connsiteX281" fmla="*/ 322065 w 770887"/>
                  <a:gd name="connsiteY281" fmla="*/ 458710 h 599162"/>
                  <a:gd name="connsiteX282" fmla="*/ 319073 w 770887"/>
                  <a:gd name="connsiteY282" fmla="*/ 454228 h 599162"/>
                  <a:gd name="connsiteX283" fmla="*/ 317577 w 770887"/>
                  <a:gd name="connsiteY283" fmla="*/ 451239 h 599162"/>
                  <a:gd name="connsiteX284" fmla="*/ 325058 w 770887"/>
                  <a:gd name="connsiteY284" fmla="*/ 448251 h 599162"/>
                  <a:gd name="connsiteX285" fmla="*/ 331042 w 770887"/>
                  <a:gd name="connsiteY285" fmla="*/ 440780 h 599162"/>
                  <a:gd name="connsiteX286" fmla="*/ 323561 w 770887"/>
                  <a:gd name="connsiteY286" fmla="*/ 440780 h 599162"/>
                  <a:gd name="connsiteX287" fmla="*/ 320569 w 770887"/>
                  <a:gd name="connsiteY287" fmla="*/ 436298 h 599162"/>
                  <a:gd name="connsiteX288" fmla="*/ 328050 w 770887"/>
                  <a:gd name="connsiteY288" fmla="*/ 425838 h 599162"/>
                  <a:gd name="connsiteX289" fmla="*/ 331042 w 770887"/>
                  <a:gd name="connsiteY289" fmla="*/ 415379 h 599162"/>
                  <a:gd name="connsiteX290" fmla="*/ 335530 w 770887"/>
                  <a:gd name="connsiteY290" fmla="*/ 400438 h 599162"/>
                  <a:gd name="connsiteX291" fmla="*/ 343010 w 770887"/>
                  <a:gd name="connsiteY291" fmla="*/ 391473 h 599162"/>
                  <a:gd name="connsiteX292" fmla="*/ 369940 w 770887"/>
                  <a:gd name="connsiteY292" fmla="*/ 394461 h 599162"/>
                  <a:gd name="connsiteX293" fmla="*/ 365452 w 770887"/>
                  <a:gd name="connsiteY293" fmla="*/ 388484 h 599162"/>
                  <a:gd name="connsiteX294" fmla="*/ 357971 w 770887"/>
                  <a:gd name="connsiteY294" fmla="*/ 386990 h 599162"/>
                  <a:gd name="connsiteX295" fmla="*/ 344507 w 770887"/>
                  <a:gd name="connsiteY295" fmla="*/ 381013 h 599162"/>
                  <a:gd name="connsiteX296" fmla="*/ 334034 w 770887"/>
                  <a:gd name="connsiteY296" fmla="*/ 385496 h 599162"/>
                  <a:gd name="connsiteX297" fmla="*/ 325058 w 770887"/>
                  <a:gd name="connsiteY297" fmla="*/ 392967 h 599162"/>
                  <a:gd name="connsiteX298" fmla="*/ 316081 w 770887"/>
                  <a:gd name="connsiteY298" fmla="*/ 400438 h 599162"/>
                  <a:gd name="connsiteX299" fmla="*/ 311593 w 770887"/>
                  <a:gd name="connsiteY299" fmla="*/ 409403 h 599162"/>
                  <a:gd name="connsiteX300" fmla="*/ 310097 w 770887"/>
                  <a:gd name="connsiteY300" fmla="*/ 416873 h 599162"/>
                  <a:gd name="connsiteX301" fmla="*/ 304113 w 770887"/>
                  <a:gd name="connsiteY301" fmla="*/ 416873 h 599162"/>
                  <a:gd name="connsiteX302" fmla="*/ 304113 w 770887"/>
                  <a:gd name="connsiteY302" fmla="*/ 419862 h 599162"/>
                  <a:gd name="connsiteX303" fmla="*/ 307105 w 770887"/>
                  <a:gd name="connsiteY303" fmla="*/ 425838 h 599162"/>
                  <a:gd name="connsiteX304" fmla="*/ 305609 w 770887"/>
                  <a:gd name="connsiteY304" fmla="*/ 430321 h 599162"/>
                  <a:gd name="connsiteX305" fmla="*/ 301120 w 770887"/>
                  <a:gd name="connsiteY305" fmla="*/ 434803 h 599162"/>
                  <a:gd name="connsiteX306" fmla="*/ 290648 w 770887"/>
                  <a:gd name="connsiteY306" fmla="*/ 440780 h 599162"/>
                  <a:gd name="connsiteX307" fmla="*/ 284664 w 770887"/>
                  <a:gd name="connsiteY307" fmla="*/ 445263 h 599162"/>
                  <a:gd name="connsiteX308" fmla="*/ 277183 w 770887"/>
                  <a:gd name="connsiteY308" fmla="*/ 452734 h 599162"/>
                  <a:gd name="connsiteX309" fmla="*/ 275687 w 770887"/>
                  <a:gd name="connsiteY309" fmla="*/ 460204 h 599162"/>
                  <a:gd name="connsiteX310" fmla="*/ 286160 w 770887"/>
                  <a:gd name="connsiteY310" fmla="*/ 463193 h 599162"/>
                  <a:gd name="connsiteX311" fmla="*/ 287656 w 770887"/>
                  <a:gd name="connsiteY311" fmla="*/ 473652 h 599162"/>
                  <a:gd name="connsiteX312" fmla="*/ 283168 w 770887"/>
                  <a:gd name="connsiteY312" fmla="*/ 479629 h 599162"/>
                  <a:gd name="connsiteX313" fmla="*/ 275687 w 770887"/>
                  <a:gd name="connsiteY313" fmla="*/ 484111 h 599162"/>
                  <a:gd name="connsiteX314" fmla="*/ 266711 w 770887"/>
                  <a:gd name="connsiteY314" fmla="*/ 496064 h 599162"/>
                  <a:gd name="connsiteX315" fmla="*/ 253246 w 770887"/>
                  <a:gd name="connsiteY315" fmla="*/ 505029 h 599162"/>
                  <a:gd name="connsiteX316" fmla="*/ 226317 w 770887"/>
                  <a:gd name="connsiteY316" fmla="*/ 518477 h 599162"/>
                  <a:gd name="connsiteX317" fmla="*/ 224821 w 770887"/>
                  <a:gd name="connsiteY317" fmla="*/ 530430 h 599162"/>
                  <a:gd name="connsiteX318" fmla="*/ 214348 w 770887"/>
                  <a:gd name="connsiteY318" fmla="*/ 534913 h 599162"/>
                  <a:gd name="connsiteX319" fmla="*/ 203876 w 770887"/>
                  <a:gd name="connsiteY319" fmla="*/ 540890 h 599162"/>
                  <a:gd name="connsiteX320" fmla="*/ 190411 w 770887"/>
                  <a:gd name="connsiteY320" fmla="*/ 545372 h 599162"/>
                  <a:gd name="connsiteX321" fmla="*/ 185923 w 770887"/>
                  <a:gd name="connsiteY321" fmla="*/ 548360 h 599162"/>
                  <a:gd name="connsiteX322" fmla="*/ 179939 w 770887"/>
                  <a:gd name="connsiteY322" fmla="*/ 552843 h 599162"/>
                  <a:gd name="connsiteX323" fmla="*/ 175450 w 770887"/>
                  <a:gd name="connsiteY323" fmla="*/ 557325 h 599162"/>
                  <a:gd name="connsiteX324" fmla="*/ 172458 w 770887"/>
                  <a:gd name="connsiteY324" fmla="*/ 566290 h 599162"/>
                  <a:gd name="connsiteX325" fmla="*/ 164978 w 770887"/>
                  <a:gd name="connsiteY325" fmla="*/ 567785 h 599162"/>
                  <a:gd name="connsiteX326" fmla="*/ 154505 w 770887"/>
                  <a:gd name="connsiteY326" fmla="*/ 570773 h 599162"/>
                  <a:gd name="connsiteX327" fmla="*/ 147025 w 770887"/>
                  <a:gd name="connsiteY327" fmla="*/ 570773 h 599162"/>
                  <a:gd name="connsiteX328" fmla="*/ 139545 w 770887"/>
                  <a:gd name="connsiteY328" fmla="*/ 573761 h 599162"/>
                  <a:gd name="connsiteX329" fmla="*/ 129072 w 770887"/>
                  <a:gd name="connsiteY329" fmla="*/ 579738 h 599162"/>
                  <a:gd name="connsiteX330" fmla="*/ 132064 w 770887"/>
                  <a:gd name="connsiteY330" fmla="*/ 587209 h 599162"/>
                  <a:gd name="connsiteX331" fmla="*/ 129072 w 770887"/>
                  <a:gd name="connsiteY331" fmla="*/ 588703 h 599162"/>
                  <a:gd name="connsiteX332" fmla="*/ 121592 w 770887"/>
                  <a:gd name="connsiteY332" fmla="*/ 584220 h 599162"/>
                  <a:gd name="connsiteX333" fmla="*/ 114111 w 770887"/>
                  <a:gd name="connsiteY333" fmla="*/ 581232 h 599162"/>
                  <a:gd name="connsiteX334" fmla="*/ 108127 w 770887"/>
                  <a:gd name="connsiteY334" fmla="*/ 572267 h 599162"/>
                  <a:gd name="connsiteX335" fmla="*/ 106631 w 770887"/>
                  <a:gd name="connsiteY335" fmla="*/ 575255 h 599162"/>
                  <a:gd name="connsiteX336" fmla="*/ 106631 w 770887"/>
                  <a:gd name="connsiteY336" fmla="*/ 587209 h 599162"/>
                  <a:gd name="connsiteX337" fmla="*/ 97655 w 770887"/>
                  <a:gd name="connsiteY337" fmla="*/ 587209 h 599162"/>
                  <a:gd name="connsiteX338" fmla="*/ 97655 w 770887"/>
                  <a:gd name="connsiteY338" fmla="*/ 591691 h 599162"/>
                  <a:gd name="connsiteX339" fmla="*/ 88678 w 770887"/>
                  <a:gd name="connsiteY339" fmla="*/ 591691 h 599162"/>
                  <a:gd name="connsiteX340" fmla="*/ 88678 w 770887"/>
                  <a:gd name="connsiteY340" fmla="*/ 590197 h 599162"/>
                  <a:gd name="connsiteX341" fmla="*/ 84190 w 770887"/>
                  <a:gd name="connsiteY341" fmla="*/ 588703 h 599162"/>
                  <a:gd name="connsiteX342" fmla="*/ 78206 w 770887"/>
                  <a:gd name="connsiteY342" fmla="*/ 588703 h 599162"/>
                  <a:gd name="connsiteX343" fmla="*/ 70725 w 770887"/>
                  <a:gd name="connsiteY343" fmla="*/ 590197 h 599162"/>
                  <a:gd name="connsiteX344" fmla="*/ 61749 w 770887"/>
                  <a:gd name="connsiteY344" fmla="*/ 599162 h 599162"/>
                  <a:gd name="connsiteX345" fmla="*/ 45292 w 770887"/>
                  <a:gd name="connsiteY345" fmla="*/ 599162 h 599162"/>
                  <a:gd name="connsiteX346" fmla="*/ 30331 w 770887"/>
                  <a:gd name="connsiteY346" fmla="*/ 599162 h 599162"/>
                  <a:gd name="connsiteX347" fmla="*/ 30331 w 770887"/>
                  <a:gd name="connsiteY347" fmla="*/ 593185 h 599162"/>
                  <a:gd name="connsiteX348" fmla="*/ 40804 w 770887"/>
                  <a:gd name="connsiteY348" fmla="*/ 581232 h 599162"/>
                  <a:gd name="connsiteX349" fmla="*/ 58757 w 770887"/>
                  <a:gd name="connsiteY349" fmla="*/ 581232 h 599162"/>
                  <a:gd name="connsiteX350" fmla="*/ 66237 w 770887"/>
                  <a:gd name="connsiteY350" fmla="*/ 581232 h 599162"/>
                  <a:gd name="connsiteX351" fmla="*/ 73717 w 770887"/>
                  <a:gd name="connsiteY351" fmla="*/ 576750 h 599162"/>
                  <a:gd name="connsiteX352" fmla="*/ 84190 w 770887"/>
                  <a:gd name="connsiteY352" fmla="*/ 573761 h 599162"/>
                  <a:gd name="connsiteX353" fmla="*/ 88678 w 770887"/>
                  <a:gd name="connsiteY353" fmla="*/ 570773 h 599162"/>
                  <a:gd name="connsiteX354" fmla="*/ 93166 w 770887"/>
                  <a:gd name="connsiteY354" fmla="*/ 563302 h 599162"/>
                  <a:gd name="connsiteX355" fmla="*/ 102143 w 770887"/>
                  <a:gd name="connsiteY355" fmla="*/ 558820 h 599162"/>
                  <a:gd name="connsiteX356" fmla="*/ 115607 w 770887"/>
                  <a:gd name="connsiteY356" fmla="*/ 557325 h 599162"/>
                  <a:gd name="connsiteX357" fmla="*/ 123088 w 770887"/>
                  <a:gd name="connsiteY357" fmla="*/ 557325 h 599162"/>
                  <a:gd name="connsiteX358" fmla="*/ 129072 w 770887"/>
                  <a:gd name="connsiteY358" fmla="*/ 563302 h 599162"/>
                  <a:gd name="connsiteX359" fmla="*/ 135056 w 770887"/>
                  <a:gd name="connsiteY359" fmla="*/ 558820 h 599162"/>
                  <a:gd name="connsiteX360" fmla="*/ 141041 w 770887"/>
                  <a:gd name="connsiteY360" fmla="*/ 549855 h 599162"/>
                  <a:gd name="connsiteX361" fmla="*/ 148521 w 770887"/>
                  <a:gd name="connsiteY361" fmla="*/ 542384 h 599162"/>
                  <a:gd name="connsiteX362" fmla="*/ 156001 w 770887"/>
                  <a:gd name="connsiteY362" fmla="*/ 537901 h 599162"/>
                  <a:gd name="connsiteX363" fmla="*/ 170962 w 770887"/>
                  <a:gd name="connsiteY363" fmla="*/ 534913 h 599162"/>
                  <a:gd name="connsiteX364" fmla="*/ 176946 w 770887"/>
                  <a:gd name="connsiteY364" fmla="*/ 528936 h 599162"/>
                  <a:gd name="connsiteX365" fmla="*/ 184427 w 770887"/>
                  <a:gd name="connsiteY365" fmla="*/ 521465 h 599162"/>
                  <a:gd name="connsiteX366" fmla="*/ 193403 w 770887"/>
                  <a:gd name="connsiteY366" fmla="*/ 513994 h 599162"/>
                  <a:gd name="connsiteX367" fmla="*/ 200884 w 770887"/>
                  <a:gd name="connsiteY367" fmla="*/ 509512 h 599162"/>
                  <a:gd name="connsiteX368" fmla="*/ 203876 w 770887"/>
                  <a:gd name="connsiteY368" fmla="*/ 500547 h 599162"/>
                  <a:gd name="connsiteX369" fmla="*/ 205372 w 770887"/>
                  <a:gd name="connsiteY369" fmla="*/ 487099 h 599162"/>
                  <a:gd name="connsiteX370" fmla="*/ 208364 w 770887"/>
                  <a:gd name="connsiteY370" fmla="*/ 478134 h 599162"/>
                  <a:gd name="connsiteX371" fmla="*/ 209860 w 770887"/>
                  <a:gd name="connsiteY371" fmla="*/ 475146 h 599162"/>
                  <a:gd name="connsiteX372" fmla="*/ 217340 w 770887"/>
                  <a:gd name="connsiteY372" fmla="*/ 464687 h 599162"/>
                  <a:gd name="connsiteX373" fmla="*/ 212852 w 770887"/>
                  <a:gd name="connsiteY373" fmla="*/ 464687 h 599162"/>
                  <a:gd name="connsiteX374" fmla="*/ 205372 w 770887"/>
                  <a:gd name="connsiteY374" fmla="*/ 466181 h 599162"/>
                  <a:gd name="connsiteX375" fmla="*/ 200884 w 770887"/>
                  <a:gd name="connsiteY375" fmla="*/ 466181 h 599162"/>
                  <a:gd name="connsiteX376" fmla="*/ 193403 w 770887"/>
                  <a:gd name="connsiteY376" fmla="*/ 464687 h 599162"/>
                  <a:gd name="connsiteX377" fmla="*/ 190411 w 770887"/>
                  <a:gd name="connsiteY377" fmla="*/ 461699 h 599162"/>
                  <a:gd name="connsiteX378" fmla="*/ 197891 w 770887"/>
                  <a:gd name="connsiteY378" fmla="*/ 454228 h 599162"/>
                  <a:gd name="connsiteX379" fmla="*/ 190411 w 770887"/>
                  <a:gd name="connsiteY379" fmla="*/ 455722 h 599162"/>
                  <a:gd name="connsiteX380" fmla="*/ 185923 w 770887"/>
                  <a:gd name="connsiteY380" fmla="*/ 460204 h 599162"/>
                  <a:gd name="connsiteX381" fmla="*/ 182931 w 770887"/>
                  <a:gd name="connsiteY381" fmla="*/ 470664 h 599162"/>
                  <a:gd name="connsiteX382" fmla="*/ 178442 w 770887"/>
                  <a:gd name="connsiteY382" fmla="*/ 475146 h 599162"/>
                  <a:gd name="connsiteX383" fmla="*/ 176946 w 770887"/>
                  <a:gd name="connsiteY383" fmla="*/ 470664 h 599162"/>
                  <a:gd name="connsiteX384" fmla="*/ 172458 w 770887"/>
                  <a:gd name="connsiteY384" fmla="*/ 464687 h 599162"/>
                  <a:gd name="connsiteX385" fmla="*/ 164978 w 770887"/>
                  <a:gd name="connsiteY385" fmla="*/ 457216 h 599162"/>
                  <a:gd name="connsiteX386" fmla="*/ 153009 w 770887"/>
                  <a:gd name="connsiteY386" fmla="*/ 449745 h 599162"/>
                  <a:gd name="connsiteX387" fmla="*/ 150017 w 770887"/>
                  <a:gd name="connsiteY387" fmla="*/ 449745 h 599162"/>
                  <a:gd name="connsiteX388" fmla="*/ 139545 w 770887"/>
                  <a:gd name="connsiteY388" fmla="*/ 457216 h 599162"/>
                  <a:gd name="connsiteX389" fmla="*/ 133560 w 770887"/>
                  <a:gd name="connsiteY389" fmla="*/ 457216 h 599162"/>
                  <a:gd name="connsiteX390" fmla="*/ 124584 w 770887"/>
                  <a:gd name="connsiteY390" fmla="*/ 457216 h 599162"/>
                  <a:gd name="connsiteX391" fmla="*/ 126080 w 770887"/>
                  <a:gd name="connsiteY391" fmla="*/ 437792 h 599162"/>
                  <a:gd name="connsiteX392" fmla="*/ 127576 w 770887"/>
                  <a:gd name="connsiteY392" fmla="*/ 431815 h 599162"/>
                  <a:gd name="connsiteX393" fmla="*/ 132064 w 770887"/>
                  <a:gd name="connsiteY393" fmla="*/ 425838 h 599162"/>
                  <a:gd name="connsiteX394" fmla="*/ 132064 w 770887"/>
                  <a:gd name="connsiteY394" fmla="*/ 418368 h 599162"/>
                  <a:gd name="connsiteX395" fmla="*/ 130568 w 770887"/>
                  <a:gd name="connsiteY395" fmla="*/ 406414 h 599162"/>
                  <a:gd name="connsiteX396" fmla="*/ 127576 w 770887"/>
                  <a:gd name="connsiteY396" fmla="*/ 394461 h 599162"/>
                  <a:gd name="connsiteX397" fmla="*/ 124584 w 770887"/>
                  <a:gd name="connsiteY397" fmla="*/ 397449 h 599162"/>
                  <a:gd name="connsiteX398" fmla="*/ 118600 w 770887"/>
                  <a:gd name="connsiteY398" fmla="*/ 403426 h 599162"/>
                  <a:gd name="connsiteX399" fmla="*/ 114111 w 770887"/>
                  <a:gd name="connsiteY399" fmla="*/ 406414 h 599162"/>
                  <a:gd name="connsiteX400" fmla="*/ 109623 w 770887"/>
                  <a:gd name="connsiteY400" fmla="*/ 406414 h 599162"/>
                  <a:gd name="connsiteX401" fmla="*/ 105135 w 770887"/>
                  <a:gd name="connsiteY401" fmla="*/ 401932 h 599162"/>
                  <a:gd name="connsiteX402" fmla="*/ 102143 w 770887"/>
                  <a:gd name="connsiteY402" fmla="*/ 401932 h 599162"/>
                  <a:gd name="connsiteX403" fmla="*/ 96158 w 770887"/>
                  <a:gd name="connsiteY403" fmla="*/ 398943 h 599162"/>
                  <a:gd name="connsiteX404" fmla="*/ 91670 w 770887"/>
                  <a:gd name="connsiteY404" fmla="*/ 394461 h 599162"/>
                  <a:gd name="connsiteX405" fmla="*/ 87182 w 770887"/>
                  <a:gd name="connsiteY405" fmla="*/ 391473 h 599162"/>
                  <a:gd name="connsiteX406" fmla="*/ 82694 w 770887"/>
                  <a:gd name="connsiteY406" fmla="*/ 386990 h 599162"/>
                  <a:gd name="connsiteX407" fmla="*/ 81198 w 770887"/>
                  <a:gd name="connsiteY407" fmla="*/ 382508 h 599162"/>
                  <a:gd name="connsiteX408" fmla="*/ 79702 w 770887"/>
                  <a:gd name="connsiteY408" fmla="*/ 372048 h 599162"/>
                  <a:gd name="connsiteX409" fmla="*/ 85686 w 770887"/>
                  <a:gd name="connsiteY409" fmla="*/ 367566 h 599162"/>
                  <a:gd name="connsiteX410" fmla="*/ 91670 w 770887"/>
                  <a:gd name="connsiteY410" fmla="*/ 367566 h 599162"/>
                  <a:gd name="connsiteX411" fmla="*/ 99151 w 770887"/>
                  <a:gd name="connsiteY411" fmla="*/ 367566 h 599162"/>
                  <a:gd name="connsiteX412" fmla="*/ 106631 w 770887"/>
                  <a:gd name="connsiteY412" fmla="*/ 372048 h 599162"/>
                  <a:gd name="connsiteX413" fmla="*/ 109623 w 770887"/>
                  <a:gd name="connsiteY413" fmla="*/ 364578 h 599162"/>
                  <a:gd name="connsiteX414" fmla="*/ 105135 w 770887"/>
                  <a:gd name="connsiteY414" fmla="*/ 360095 h 599162"/>
                  <a:gd name="connsiteX415" fmla="*/ 103639 w 770887"/>
                  <a:gd name="connsiteY415" fmla="*/ 360095 h 599162"/>
                  <a:gd name="connsiteX416" fmla="*/ 96158 w 770887"/>
                  <a:gd name="connsiteY416" fmla="*/ 360095 h 599162"/>
                  <a:gd name="connsiteX417" fmla="*/ 91670 w 770887"/>
                  <a:gd name="connsiteY417" fmla="*/ 360095 h 599162"/>
                  <a:gd name="connsiteX418" fmla="*/ 82694 w 770887"/>
                  <a:gd name="connsiteY418" fmla="*/ 354118 h 599162"/>
                  <a:gd name="connsiteX419" fmla="*/ 79702 w 770887"/>
                  <a:gd name="connsiteY419" fmla="*/ 348142 h 599162"/>
                  <a:gd name="connsiteX420" fmla="*/ 76710 w 770887"/>
                  <a:gd name="connsiteY420" fmla="*/ 340671 h 599162"/>
                  <a:gd name="connsiteX421" fmla="*/ 73717 w 770887"/>
                  <a:gd name="connsiteY421" fmla="*/ 333200 h 599162"/>
                  <a:gd name="connsiteX422" fmla="*/ 73717 w 770887"/>
                  <a:gd name="connsiteY422" fmla="*/ 330212 h 599162"/>
                  <a:gd name="connsiteX423" fmla="*/ 76710 w 770887"/>
                  <a:gd name="connsiteY423" fmla="*/ 327223 h 599162"/>
                  <a:gd name="connsiteX424" fmla="*/ 81198 w 770887"/>
                  <a:gd name="connsiteY424" fmla="*/ 319752 h 599162"/>
                  <a:gd name="connsiteX425" fmla="*/ 88678 w 770887"/>
                  <a:gd name="connsiteY425" fmla="*/ 310787 h 599162"/>
                  <a:gd name="connsiteX426" fmla="*/ 97655 w 770887"/>
                  <a:gd name="connsiteY426" fmla="*/ 304811 h 599162"/>
                  <a:gd name="connsiteX427" fmla="*/ 103639 w 770887"/>
                  <a:gd name="connsiteY427" fmla="*/ 297340 h 599162"/>
                  <a:gd name="connsiteX428" fmla="*/ 105135 w 770887"/>
                  <a:gd name="connsiteY428" fmla="*/ 289869 h 599162"/>
                  <a:gd name="connsiteX429" fmla="*/ 112615 w 770887"/>
                  <a:gd name="connsiteY429" fmla="*/ 282398 h 599162"/>
                  <a:gd name="connsiteX430" fmla="*/ 118600 w 770887"/>
                  <a:gd name="connsiteY430" fmla="*/ 280904 h 599162"/>
                  <a:gd name="connsiteX431" fmla="*/ 123088 w 770887"/>
                  <a:gd name="connsiteY431" fmla="*/ 283892 h 599162"/>
                  <a:gd name="connsiteX432" fmla="*/ 127576 w 770887"/>
                  <a:gd name="connsiteY432" fmla="*/ 289869 h 599162"/>
                  <a:gd name="connsiteX433" fmla="*/ 130568 w 770887"/>
                  <a:gd name="connsiteY433" fmla="*/ 289869 h 599162"/>
                  <a:gd name="connsiteX434" fmla="*/ 136552 w 770887"/>
                  <a:gd name="connsiteY434" fmla="*/ 289869 h 599162"/>
                  <a:gd name="connsiteX435" fmla="*/ 139545 w 770887"/>
                  <a:gd name="connsiteY435" fmla="*/ 289869 h 599162"/>
                  <a:gd name="connsiteX436" fmla="*/ 144033 w 770887"/>
                  <a:gd name="connsiteY436" fmla="*/ 283892 h 599162"/>
                  <a:gd name="connsiteX437" fmla="*/ 148521 w 770887"/>
                  <a:gd name="connsiteY437" fmla="*/ 283892 h 599162"/>
                  <a:gd name="connsiteX438" fmla="*/ 150017 w 770887"/>
                  <a:gd name="connsiteY438" fmla="*/ 280904 h 599162"/>
                  <a:gd name="connsiteX439" fmla="*/ 153009 w 770887"/>
                  <a:gd name="connsiteY439" fmla="*/ 276422 h 599162"/>
                  <a:gd name="connsiteX440" fmla="*/ 154505 w 770887"/>
                  <a:gd name="connsiteY440" fmla="*/ 280904 h 599162"/>
                  <a:gd name="connsiteX441" fmla="*/ 158994 w 770887"/>
                  <a:gd name="connsiteY441" fmla="*/ 280904 h 599162"/>
                  <a:gd name="connsiteX442" fmla="*/ 161986 w 770887"/>
                  <a:gd name="connsiteY442" fmla="*/ 280904 h 599162"/>
                  <a:gd name="connsiteX443" fmla="*/ 167970 w 770887"/>
                  <a:gd name="connsiteY443" fmla="*/ 280904 h 599162"/>
                  <a:gd name="connsiteX444" fmla="*/ 172458 w 770887"/>
                  <a:gd name="connsiteY444" fmla="*/ 276422 h 599162"/>
                  <a:gd name="connsiteX445" fmla="*/ 176946 w 770887"/>
                  <a:gd name="connsiteY445" fmla="*/ 276422 h 599162"/>
                  <a:gd name="connsiteX446" fmla="*/ 178442 w 770887"/>
                  <a:gd name="connsiteY446" fmla="*/ 265962 h 599162"/>
                  <a:gd name="connsiteX447" fmla="*/ 175450 w 770887"/>
                  <a:gd name="connsiteY447" fmla="*/ 258491 h 599162"/>
                  <a:gd name="connsiteX448" fmla="*/ 172458 w 770887"/>
                  <a:gd name="connsiteY448" fmla="*/ 246538 h 599162"/>
                  <a:gd name="connsiteX449" fmla="*/ 178442 w 770887"/>
                  <a:gd name="connsiteY449" fmla="*/ 246538 h 599162"/>
                  <a:gd name="connsiteX450" fmla="*/ 184427 w 770887"/>
                  <a:gd name="connsiteY450" fmla="*/ 240561 h 599162"/>
                  <a:gd name="connsiteX451" fmla="*/ 182931 w 770887"/>
                  <a:gd name="connsiteY451" fmla="*/ 231596 h 599162"/>
                  <a:gd name="connsiteX452" fmla="*/ 173954 w 770887"/>
                  <a:gd name="connsiteY452" fmla="*/ 230102 h 599162"/>
                  <a:gd name="connsiteX453" fmla="*/ 169466 w 770887"/>
                  <a:gd name="connsiteY453" fmla="*/ 230102 h 599162"/>
                  <a:gd name="connsiteX454" fmla="*/ 164978 w 770887"/>
                  <a:gd name="connsiteY454" fmla="*/ 231596 h 599162"/>
                  <a:gd name="connsiteX455" fmla="*/ 160490 w 770887"/>
                  <a:gd name="connsiteY455" fmla="*/ 234585 h 599162"/>
                  <a:gd name="connsiteX456" fmla="*/ 157497 w 770887"/>
                  <a:gd name="connsiteY456" fmla="*/ 240561 h 599162"/>
                  <a:gd name="connsiteX457" fmla="*/ 153009 w 770887"/>
                  <a:gd name="connsiteY457" fmla="*/ 240561 h 599162"/>
                  <a:gd name="connsiteX458" fmla="*/ 148521 w 770887"/>
                  <a:gd name="connsiteY458" fmla="*/ 231596 h 599162"/>
                  <a:gd name="connsiteX459" fmla="*/ 136552 w 770887"/>
                  <a:gd name="connsiteY459" fmla="*/ 231596 h 599162"/>
                  <a:gd name="connsiteX460" fmla="*/ 123088 w 770887"/>
                  <a:gd name="connsiteY460" fmla="*/ 231596 h 599162"/>
                  <a:gd name="connsiteX461" fmla="*/ 112615 w 770887"/>
                  <a:gd name="connsiteY461" fmla="*/ 228608 h 599162"/>
                  <a:gd name="connsiteX462" fmla="*/ 102143 w 770887"/>
                  <a:gd name="connsiteY462" fmla="*/ 224125 h 599162"/>
                  <a:gd name="connsiteX463" fmla="*/ 96158 w 770887"/>
                  <a:gd name="connsiteY463" fmla="*/ 216654 h 599162"/>
                  <a:gd name="connsiteX464" fmla="*/ 94662 w 770887"/>
                  <a:gd name="connsiteY464" fmla="*/ 201713 h 599162"/>
                  <a:gd name="connsiteX465" fmla="*/ 102143 w 770887"/>
                  <a:gd name="connsiteY465" fmla="*/ 198724 h 599162"/>
                  <a:gd name="connsiteX466" fmla="*/ 106631 w 770887"/>
                  <a:gd name="connsiteY466" fmla="*/ 195736 h 599162"/>
                  <a:gd name="connsiteX467" fmla="*/ 96158 w 770887"/>
                  <a:gd name="connsiteY467" fmla="*/ 191254 h 599162"/>
                  <a:gd name="connsiteX468" fmla="*/ 90174 w 770887"/>
                  <a:gd name="connsiteY468" fmla="*/ 186771 h 599162"/>
                  <a:gd name="connsiteX469" fmla="*/ 82694 w 770887"/>
                  <a:gd name="connsiteY469" fmla="*/ 180794 h 599162"/>
                  <a:gd name="connsiteX470" fmla="*/ 81198 w 770887"/>
                  <a:gd name="connsiteY470" fmla="*/ 177806 h 599162"/>
                  <a:gd name="connsiteX471" fmla="*/ 87182 w 770887"/>
                  <a:gd name="connsiteY471" fmla="*/ 173324 h 599162"/>
                  <a:gd name="connsiteX472" fmla="*/ 91670 w 770887"/>
                  <a:gd name="connsiteY472" fmla="*/ 173324 h 599162"/>
                  <a:gd name="connsiteX473" fmla="*/ 100647 w 770887"/>
                  <a:gd name="connsiteY473" fmla="*/ 171829 h 599162"/>
                  <a:gd name="connsiteX474" fmla="*/ 112615 w 770887"/>
                  <a:gd name="connsiteY474" fmla="*/ 164359 h 599162"/>
                  <a:gd name="connsiteX475" fmla="*/ 114111 w 770887"/>
                  <a:gd name="connsiteY475" fmla="*/ 167347 h 599162"/>
                  <a:gd name="connsiteX476" fmla="*/ 121592 w 770887"/>
                  <a:gd name="connsiteY476" fmla="*/ 164359 h 599162"/>
                  <a:gd name="connsiteX477" fmla="*/ 121592 w 770887"/>
                  <a:gd name="connsiteY477" fmla="*/ 162864 h 599162"/>
                  <a:gd name="connsiteX478" fmla="*/ 126080 w 770887"/>
                  <a:gd name="connsiteY478" fmla="*/ 161370 h 599162"/>
                  <a:gd name="connsiteX479" fmla="*/ 135056 w 770887"/>
                  <a:gd name="connsiteY479" fmla="*/ 159876 h 599162"/>
                  <a:gd name="connsiteX480" fmla="*/ 145529 w 770887"/>
                  <a:gd name="connsiteY480" fmla="*/ 159876 h 599162"/>
                  <a:gd name="connsiteX481" fmla="*/ 150017 w 770887"/>
                  <a:gd name="connsiteY481" fmla="*/ 162864 h 599162"/>
                  <a:gd name="connsiteX482" fmla="*/ 147025 w 770887"/>
                  <a:gd name="connsiteY482" fmla="*/ 170335 h 599162"/>
                  <a:gd name="connsiteX483" fmla="*/ 147025 w 770887"/>
                  <a:gd name="connsiteY483" fmla="*/ 173324 h 599162"/>
                  <a:gd name="connsiteX484" fmla="*/ 151513 w 770887"/>
                  <a:gd name="connsiteY484" fmla="*/ 176312 h 599162"/>
                  <a:gd name="connsiteX485" fmla="*/ 156001 w 770887"/>
                  <a:gd name="connsiteY485" fmla="*/ 180794 h 599162"/>
                  <a:gd name="connsiteX486" fmla="*/ 164978 w 770887"/>
                  <a:gd name="connsiteY486" fmla="*/ 180794 h 599162"/>
                  <a:gd name="connsiteX487" fmla="*/ 176946 w 770887"/>
                  <a:gd name="connsiteY487" fmla="*/ 183783 h 599162"/>
                  <a:gd name="connsiteX488" fmla="*/ 185923 w 770887"/>
                  <a:gd name="connsiteY488" fmla="*/ 179300 h 599162"/>
                  <a:gd name="connsiteX489" fmla="*/ 191907 w 770887"/>
                  <a:gd name="connsiteY489" fmla="*/ 173324 h 599162"/>
                  <a:gd name="connsiteX490" fmla="*/ 199387 w 770887"/>
                  <a:gd name="connsiteY490" fmla="*/ 168841 h 599162"/>
                  <a:gd name="connsiteX491" fmla="*/ 191907 w 770887"/>
                  <a:gd name="connsiteY491" fmla="*/ 165853 h 599162"/>
                  <a:gd name="connsiteX492" fmla="*/ 185923 w 770887"/>
                  <a:gd name="connsiteY492" fmla="*/ 162864 h 599162"/>
                  <a:gd name="connsiteX493" fmla="*/ 181435 w 770887"/>
                  <a:gd name="connsiteY493" fmla="*/ 159876 h 599162"/>
                  <a:gd name="connsiteX494" fmla="*/ 181435 w 770887"/>
                  <a:gd name="connsiteY494" fmla="*/ 153899 h 599162"/>
                  <a:gd name="connsiteX495" fmla="*/ 179939 w 770887"/>
                  <a:gd name="connsiteY495" fmla="*/ 146428 h 599162"/>
                  <a:gd name="connsiteX496" fmla="*/ 157497 w 770887"/>
                  <a:gd name="connsiteY496" fmla="*/ 140452 h 599162"/>
                  <a:gd name="connsiteX497" fmla="*/ 157497 w 770887"/>
                  <a:gd name="connsiteY497" fmla="*/ 118039 h 599162"/>
                  <a:gd name="connsiteX498" fmla="*/ 147025 w 770887"/>
                  <a:gd name="connsiteY498" fmla="*/ 107580 h 599162"/>
                  <a:gd name="connsiteX499" fmla="*/ 126080 w 770887"/>
                  <a:gd name="connsiteY499" fmla="*/ 85168 h 599162"/>
                  <a:gd name="connsiteX500" fmla="*/ 129072 w 770887"/>
                  <a:gd name="connsiteY500" fmla="*/ 85168 h 599162"/>
                  <a:gd name="connsiteX501" fmla="*/ 129072 w 770887"/>
                  <a:gd name="connsiteY501" fmla="*/ 80685 h 599162"/>
                  <a:gd name="connsiteX502" fmla="*/ 136552 w 770887"/>
                  <a:gd name="connsiteY502" fmla="*/ 80685 h 599162"/>
                  <a:gd name="connsiteX503" fmla="*/ 136552 w 770887"/>
                  <a:gd name="connsiteY503" fmla="*/ 74708 h 599162"/>
                  <a:gd name="connsiteX504" fmla="*/ 138048 w 770887"/>
                  <a:gd name="connsiteY504" fmla="*/ 67238 h 599162"/>
                  <a:gd name="connsiteX505" fmla="*/ 142537 w 770887"/>
                  <a:gd name="connsiteY505" fmla="*/ 67238 h 599162"/>
                  <a:gd name="connsiteX506" fmla="*/ 147025 w 770887"/>
                  <a:gd name="connsiteY506" fmla="*/ 70226 h 599162"/>
                  <a:gd name="connsiteX507" fmla="*/ 154505 w 770887"/>
                  <a:gd name="connsiteY507" fmla="*/ 70226 h 599162"/>
                  <a:gd name="connsiteX508" fmla="*/ 157497 w 770887"/>
                  <a:gd name="connsiteY508" fmla="*/ 70226 h 599162"/>
                  <a:gd name="connsiteX509" fmla="*/ 164978 w 770887"/>
                  <a:gd name="connsiteY509" fmla="*/ 70226 h 599162"/>
                  <a:gd name="connsiteX510" fmla="*/ 178442 w 770887"/>
                  <a:gd name="connsiteY510" fmla="*/ 65743 h 599162"/>
                  <a:gd name="connsiteX511" fmla="*/ 182931 w 770887"/>
                  <a:gd name="connsiteY511" fmla="*/ 61261 h 599162"/>
                  <a:gd name="connsiteX512" fmla="*/ 187419 w 770887"/>
                  <a:gd name="connsiteY512" fmla="*/ 53790 h 599162"/>
                  <a:gd name="connsiteX513" fmla="*/ 187419 w 770887"/>
                  <a:gd name="connsiteY513" fmla="*/ 41837 h 599162"/>
                  <a:gd name="connsiteX514" fmla="*/ 191907 w 770887"/>
                  <a:gd name="connsiteY514" fmla="*/ 41837 h 599162"/>
                  <a:gd name="connsiteX515" fmla="*/ 196395 w 770887"/>
                  <a:gd name="connsiteY515" fmla="*/ 37354 h 599162"/>
                  <a:gd name="connsiteX516" fmla="*/ 205372 w 770887"/>
                  <a:gd name="connsiteY516" fmla="*/ 29883 h 599162"/>
                  <a:gd name="connsiteX517" fmla="*/ 221829 w 770887"/>
                  <a:gd name="connsiteY517" fmla="*/ 26895 h 599162"/>
                  <a:gd name="connsiteX518" fmla="*/ 227813 w 770887"/>
                  <a:gd name="connsiteY518" fmla="*/ 19424 h 599162"/>
                  <a:gd name="connsiteX519" fmla="*/ 233797 w 770887"/>
                  <a:gd name="connsiteY519" fmla="*/ 16436 h 599162"/>
                  <a:gd name="connsiteX520" fmla="*/ 238285 w 770887"/>
                  <a:gd name="connsiteY520" fmla="*/ 11953 h 599162"/>
                  <a:gd name="connsiteX521" fmla="*/ 262223 w 770887"/>
                  <a:gd name="connsiteY521" fmla="*/ 13447 h 599162"/>
                  <a:gd name="connsiteX522" fmla="*/ 265215 w 770887"/>
                  <a:gd name="connsiteY522" fmla="*/ 5977 h 599162"/>
                  <a:gd name="connsiteX523" fmla="*/ 277183 w 770887"/>
                  <a:gd name="connsiteY523" fmla="*/ 0 h 59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</a:cxnLst>
                <a:rect l="l" t="t" r="r" b="b"/>
                <a:pathLst>
                  <a:path w="770887" h="599162">
                    <a:moveTo>
                      <a:pt x="302516" y="482511"/>
                    </a:moveTo>
                    <a:lnTo>
                      <a:pt x="307819" y="487813"/>
                    </a:lnTo>
                    <a:lnTo>
                      <a:pt x="318423" y="494883"/>
                    </a:lnTo>
                    <a:lnTo>
                      <a:pt x="311354" y="496651"/>
                    </a:lnTo>
                    <a:lnTo>
                      <a:pt x="307819" y="496651"/>
                    </a:lnTo>
                    <a:lnTo>
                      <a:pt x="300749" y="501953"/>
                    </a:lnTo>
                    <a:lnTo>
                      <a:pt x="300749" y="503720"/>
                    </a:lnTo>
                    <a:lnTo>
                      <a:pt x="300749" y="509023"/>
                    </a:lnTo>
                    <a:lnTo>
                      <a:pt x="304284" y="509023"/>
                    </a:lnTo>
                    <a:lnTo>
                      <a:pt x="311354" y="517860"/>
                    </a:lnTo>
                    <a:lnTo>
                      <a:pt x="311354" y="521395"/>
                    </a:lnTo>
                    <a:lnTo>
                      <a:pt x="306051" y="523162"/>
                    </a:lnTo>
                    <a:lnTo>
                      <a:pt x="302516" y="523162"/>
                    </a:lnTo>
                    <a:lnTo>
                      <a:pt x="298982" y="524930"/>
                    </a:lnTo>
                    <a:lnTo>
                      <a:pt x="297214" y="524930"/>
                    </a:lnTo>
                    <a:lnTo>
                      <a:pt x="291912" y="528465"/>
                    </a:lnTo>
                    <a:lnTo>
                      <a:pt x="291912" y="533767"/>
                    </a:lnTo>
                    <a:lnTo>
                      <a:pt x="291912" y="535534"/>
                    </a:lnTo>
                    <a:lnTo>
                      <a:pt x="288377" y="540837"/>
                    </a:lnTo>
                    <a:lnTo>
                      <a:pt x="283075" y="531999"/>
                    </a:lnTo>
                    <a:lnTo>
                      <a:pt x="283075" y="533767"/>
                    </a:lnTo>
                    <a:lnTo>
                      <a:pt x="281307" y="537302"/>
                    </a:lnTo>
                    <a:lnTo>
                      <a:pt x="276005" y="542604"/>
                    </a:lnTo>
                    <a:lnTo>
                      <a:pt x="272470" y="549674"/>
                    </a:lnTo>
                    <a:lnTo>
                      <a:pt x="272470" y="551441"/>
                    </a:lnTo>
                    <a:lnTo>
                      <a:pt x="272470" y="558511"/>
                    </a:lnTo>
                    <a:lnTo>
                      <a:pt x="256563" y="558511"/>
                    </a:lnTo>
                    <a:lnTo>
                      <a:pt x="268935" y="554976"/>
                    </a:lnTo>
                    <a:lnTo>
                      <a:pt x="270703" y="551441"/>
                    </a:lnTo>
                    <a:lnTo>
                      <a:pt x="272470" y="547906"/>
                    </a:lnTo>
                    <a:lnTo>
                      <a:pt x="270703" y="542604"/>
                    </a:lnTo>
                    <a:lnTo>
                      <a:pt x="267168" y="540837"/>
                    </a:lnTo>
                    <a:lnTo>
                      <a:pt x="265400" y="540837"/>
                    </a:lnTo>
                    <a:lnTo>
                      <a:pt x="261866" y="537302"/>
                    </a:lnTo>
                    <a:lnTo>
                      <a:pt x="261866" y="535534"/>
                    </a:lnTo>
                    <a:lnTo>
                      <a:pt x="260098" y="524930"/>
                    </a:lnTo>
                    <a:lnTo>
                      <a:pt x="263633" y="521395"/>
                    </a:lnTo>
                    <a:lnTo>
                      <a:pt x="265400" y="517860"/>
                    </a:lnTo>
                    <a:lnTo>
                      <a:pt x="270703" y="514325"/>
                    </a:lnTo>
                    <a:lnTo>
                      <a:pt x="272470" y="516093"/>
                    </a:lnTo>
                    <a:lnTo>
                      <a:pt x="277772" y="521395"/>
                    </a:lnTo>
                    <a:lnTo>
                      <a:pt x="281307" y="528465"/>
                    </a:lnTo>
                    <a:lnTo>
                      <a:pt x="281307" y="521395"/>
                    </a:lnTo>
                    <a:lnTo>
                      <a:pt x="279540" y="514325"/>
                    </a:lnTo>
                    <a:lnTo>
                      <a:pt x="276005" y="509023"/>
                    </a:lnTo>
                    <a:lnTo>
                      <a:pt x="281307" y="507255"/>
                    </a:lnTo>
                    <a:lnTo>
                      <a:pt x="288377" y="510790"/>
                    </a:lnTo>
                    <a:lnTo>
                      <a:pt x="291912" y="510790"/>
                    </a:lnTo>
                    <a:lnTo>
                      <a:pt x="291912" y="507255"/>
                    </a:lnTo>
                    <a:lnTo>
                      <a:pt x="291912" y="505488"/>
                    </a:lnTo>
                    <a:lnTo>
                      <a:pt x="291912" y="501953"/>
                    </a:lnTo>
                    <a:lnTo>
                      <a:pt x="291912" y="496651"/>
                    </a:lnTo>
                    <a:lnTo>
                      <a:pt x="290144" y="493116"/>
                    </a:lnTo>
                    <a:lnTo>
                      <a:pt x="297214" y="487813"/>
                    </a:lnTo>
                    <a:close/>
                    <a:moveTo>
                      <a:pt x="55075" y="374697"/>
                    </a:moveTo>
                    <a:lnTo>
                      <a:pt x="58610" y="374697"/>
                    </a:lnTo>
                    <a:lnTo>
                      <a:pt x="63912" y="385302"/>
                    </a:lnTo>
                    <a:lnTo>
                      <a:pt x="63912" y="390604"/>
                    </a:lnTo>
                    <a:lnTo>
                      <a:pt x="60377" y="395906"/>
                    </a:lnTo>
                    <a:lnTo>
                      <a:pt x="56842" y="395906"/>
                    </a:lnTo>
                    <a:lnTo>
                      <a:pt x="51540" y="395906"/>
                    </a:lnTo>
                    <a:lnTo>
                      <a:pt x="44470" y="390604"/>
                    </a:lnTo>
                    <a:lnTo>
                      <a:pt x="35633" y="383534"/>
                    </a:lnTo>
                    <a:lnTo>
                      <a:pt x="44470" y="378232"/>
                    </a:lnTo>
                    <a:lnTo>
                      <a:pt x="49773" y="378232"/>
                    </a:lnTo>
                    <a:close/>
                    <a:moveTo>
                      <a:pt x="4447" y="224465"/>
                    </a:moveTo>
                    <a:cubicBezTo>
                      <a:pt x="4447" y="224465"/>
                      <a:pt x="4447" y="224465"/>
                      <a:pt x="5929" y="230488"/>
                    </a:cubicBezTo>
                    <a:cubicBezTo>
                      <a:pt x="5929" y="230488"/>
                      <a:pt x="5929" y="230488"/>
                      <a:pt x="8894" y="233499"/>
                    </a:cubicBezTo>
                    <a:cubicBezTo>
                      <a:pt x="8894" y="233499"/>
                      <a:pt x="8894" y="233499"/>
                      <a:pt x="16306" y="235005"/>
                    </a:cubicBezTo>
                    <a:cubicBezTo>
                      <a:pt x="16306" y="235005"/>
                      <a:pt x="16306" y="235005"/>
                      <a:pt x="23717" y="235005"/>
                    </a:cubicBezTo>
                    <a:cubicBezTo>
                      <a:pt x="23717" y="235005"/>
                      <a:pt x="23717" y="235005"/>
                      <a:pt x="28164" y="238016"/>
                    </a:cubicBezTo>
                    <a:cubicBezTo>
                      <a:pt x="28164" y="238016"/>
                      <a:pt x="28164" y="238016"/>
                      <a:pt x="28164" y="242533"/>
                    </a:cubicBezTo>
                    <a:cubicBezTo>
                      <a:pt x="28164" y="242533"/>
                      <a:pt x="28164" y="242533"/>
                      <a:pt x="31129" y="245544"/>
                    </a:cubicBezTo>
                    <a:cubicBezTo>
                      <a:pt x="31129" y="245544"/>
                      <a:pt x="31129" y="245544"/>
                      <a:pt x="37058" y="251566"/>
                    </a:cubicBezTo>
                    <a:cubicBezTo>
                      <a:pt x="37058" y="251566"/>
                      <a:pt x="37058" y="251566"/>
                      <a:pt x="44470" y="262106"/>
                    </a:cubicBezTo>
                    <a:cubicBezTo>
                      <a:pt x="44470" y="262106"/>
                      <a:pt x="44470" y="262106"/>
                      <a:pt x="40023" y="262106"/>
                    </a:cubicBezTo>
                    <a:cubicBezTo>
                      <a:pt x="40023" y="262106"/>
                      <a:pt x="40023" y="262106"/>
                      <a:pt x="31129" y="262106"/>
                    </a:cubicBezTo>
                    <a:lnTo>
                      <a:pt x="29647" y="265117"/>
                    </a:lnTo>
                    <a:cubicBezTo>
                      <a:pt x="29647" y="265117"/>
                      <a:pt x="29647" y="265117"/>
                      <a:pt x="23717" y="259095"/>
                    </a:cubicBezTo>
                    <a:cubicBezTo>
                      <a:pt x="23717" y="259095"/>
                      <a:pt x="23717" y="259095"/>
                      <a:pt x="20753" y="250061"/>
                    </a:cubicBezTo>
                    <a:cubicBezTo>
                      <a:pt x="20753" y="250061"/>
                      <a:pt x="20753" y="250061"/>
                      <a:pt x="19270" y="247050"/>
                    </a:cubicBezTo>
                    <a:cubicBezTo>
                      <a:pt x="19270" y="247050"/>
                      <a:pt x="19270" y="247050"/>
                      <a:pt x="16306" y="244038"/>
                    </a:cubicBezTo>
                    <a:cubicBezTo>
                      <a:pt x="16306" y="244038"/>
                      <a:pt x="16306" y="244038"/>
                      <a:pt x="14823" y="244038"/>
                    </a:cubicBezTo>
                    <a:cubicBezTo>
                      <a:pt x="14823" y="244038"/>
                      <a:pt x="14823" y="244038"/>
                      <a:pt x="13341" y="244038"/>
                    </a:cubicBezTo>
                    <a:cubicBezTo>
                      <a:pt x="13341" y="244038"/>
                      <a:pt x="10376" y="244038"/>
                      <a:pt x="10376" y="244038"/>
                    </a:cubicBezTo>
                    <a:cubicBezTo>
                      <a:pt x="8894" y="242533"/>
                      <a:pt x="8894" y="244038"/>
                      <a:pt x="8894" y="244038"/>
                    </a:cubicBezTo>
                    <a:cubicBezTo>
                      <a:pt x="8894" y="244038"/>
                      <a:pt x="8894" y="244038"/>
                      <a:pt x="4447" y="244038"/>
                    </a:cubicBezTo>
                    <a:cubicBezTo>
                      <a:pt x="-1483" y="242533"/>
                      <a:pt x="2964" y="242533"/>
                      <a:pt x="2964" y="242533"/>
                    </a:cubicBezTo>
                    <a:cubicBezTo>
                      <a:pt x="1482" y="241027"/>
                      <a:pt x="1482" y="241027"/>
                      <a:pt x="1482" y="239521"/>
                    </a:cubicBezTo>
                    <a:cubicBezTo>
                      <a:pt x="1482" y="239521"/>
                      <a:pt x="0" y="236510"/>
                      <a:pt x="0" y="235005"/>
                    </a:cubicBezTo>
                    <a:cubicBezTo>
                      <a:pt x="0" y="235005"/>
                      <a:pt x="0" y="230488"/>
                      <a:pt x="0" y="230488"/>
                    </a:cubicBezTo>
                    <a:cubicBezTo>
                      <a:pt x="0" y="230488"/>
                      <a:pt x="0" y="230488"/>
                      <a:pt x="4447" y="224465"/>
                    </a:cubicBezTo>
                    <a:close/>
                    <a:moveTo>
                      <a:pt x="277183" y="0"/>
                    </a:moveTo>
                    <a:cubicBezTo>
                      <a:pt x="277183" y="0"/>
                      <a:pt x="277183" y="0"/>
                      <a:pt x="283168" y="5977"/>
                    </a:cubicBezTo>
                    <a:cubicBezTo>
                      <a:pt x="283168" y="5977"/>
                      <a:pt x="283168" y="5977"/>
                      <a:pt x="286160" y="10459"/>
                    </a:cubicBezTo>
                    <a:cubicBezTo>
                      <a:pt x="286160" y="10459"/>
                      <a:pt x="286160" y="10459"/>
                      <a:pt x="283168" y="10459"/>
                    </a:cubicBezTo>
                    <a:cubicBezTo>
                      <a:pt x="283168" y="10459"/>
                      <a:pt x="283168" y="10459"/>
                      <a:pt x="283168" y="14942"/>
                    </a:cubicBezTo>
                    <a:cubicBezTo>
                      <a:pt x="283168" y="14942"/>
                      <a:pt x="283168" y="14942"/>
                      <a:pt x="287656" y="17930"/>
                    </a:cubicBezTo>
                    <a:cubicBezTo>
                      <a:pt x="287656" y="17930"/>
                      <a:pt x="287656" y="17930"/>
                      <a:pt x="293640" y="17930"/>
                    </a:cubicBezTo>
                    <a:cubicBezTo>
                      <a:pt x="293640" y="17930"/>
                      <a:pt x="293640" y="17930"/>
                      <a:pt x="293640" y="13447"/>
                    </a:cubicBezTo>
                    <a:cubicBezTo>
                      <a:pt x="293640" y="13447"/>
                      <a:pt x="293640" y="13447"/>
                      <a:pt x="296632" y="10459"/>
                    </a:cubicBezTo>
                    <a:cubicBezTo>
                      <a:pt x="296632" y="10459"/>
                      <a:pt x="296632" y="10459"/>
                      <a:pt x="299624" y="13447"/>
                    </a:cubicBezTo>
                    <a:cubicBezTo>
                      <a:pt x="299624" y="13447"/>
                      <a:pt x="299624" y="13447"/>
                      <a:pt x="304113" y="19424"/>
                    </a:cubicBezTo>
                    <a:cubicBezTo>
                      <a:pt x="304113" y="19424"/>
                      <a:pt x="304113" y="19424"/>
                      <a:pt x="313089" y="17930"/>
                    </a:cubicBezTo>
                    <a:cubicBezTo>
                      <a:pt x="313089" y="17930"/>
                      <a:pt x="313089" y="17930"/>
                      <a:pt x="325058" y="20918"/>
                    </a:cubicBezTo>
                    <a:cubicBezTo>
                      <a:pt x="325058" y="20918"/>
                      <a:pt x="325058" y="20918"/>
                      <a:pt x="325058" y="25401"/>
                    </a:cubicBezTo>
                    <a:cubicBezTo>
                      <a:pt x="325058" y="25401"/>
                      <a:pt x="325058" y="25401"/>
                      <a:pt x="328050" y="31377"/>
                    </a:cubicBezTo>
                    <a:cubicBezTo>
                      <a:pt x="328050" y="31377"/>
                      <a:pt x="328050" y="31377"/>
                      <a:pt x="335530" y="37354"/>
                    </a:cubicBezTo>
                    <a:cubicBezTo>
                      <a:pt x="335530" y="37354"/>
                      <a:pt x="335530" y="37354"/>
                      <a:pt x="351987" y="37354"/>
                    </a:cubicBezTo>
                    <a:cubicBezTo>
                      <a:pt x="351987" y="37354"/>
                      <a:pt x="351987" y="37354"/>
                      <a:pt x="356475" y="37354"/>
                    </a:cubicBezTo>
                    <a:cubicBezTo>
                      <a:pt x="356475" y="37354"/>
                      <a:pt x="356475" y="37354"/>
                      <a:pt x="360963" y="34366"/>
                    </a:cubicBezTo>
                    <a:cubicBezTo>
                      <a:pt x="360963" y="34366"/>
                      <a:pt x="360963" y="34366"/>
                      <a:pt x="366948" y="34366"/>
                    </a:cubicBezTo>
                    <a:cubicBezTo>
                      <a:pt x="366948" y="34366"/>
                      <a:pt x="366948" y="34366"/>
                      <a:pt x="374428" y="38848"/>
                    </a:cubicBezTo>
                    <a:cubicBezTo>
                      <a:pt x="374428" y="38848"/>
                      <a:pt x="374428" y="38848"/>
                      <a:pt x="375924" y="43331"/>
                    </a:cubicBezTo>
                    <a:cubicBezTo>
                      <a:pt x="375924" y="43331"/>
                      <a:pt x="375924" y="43331"/>
                      <a:pt x="375924" y="47813"/>
                    </a:cubicBezTo>
                    <a:cubicBezTo>
                      <a:pt x="375924" y="47813"/>
                      <a:pt x="375924" y="47813"/>
                      <a:pt x="375924" y="48560"/>
                    </a:cubicBezTo>
                    <a:lnTo>
                      <a:pt x="375924" y="50802"/>
                    </a:lnTo>
                    <a:cubicBezTo>
                      <a:pt x="375924" y="50802"/>
                      <a:pt x="375924" y="50802"/>
                      <a:pt x="383404" y="46319"/>
                    </a:cubicBezTo>
                    <a:cubicBezTo>
                      <a:pt x="383404" y="46319"/>
                      <a:pt x="383404" y="46319"/>
                      <a:pt x="392381" y="43331"/>
                    </a:cubicBezTo>
                    <a:cubicBezTo>
                      <a:pt x="392381" y="43331"/>
                      <a:pt x="392381" y="43331"/>
                      <a:pt x="398365" y="43331"/>
                    </a:cubicBezTo>
                    <a:cubicBezTo>
                      <a:pt x="398365" y="43331"/>
                      <a:pt x="398365" y="43331"/>
                      <a:pt x="410334" y="47813"/>
                    </a:cubicBezTo>
                    <a:cubicBezTo>
                      <a:pt x="410334" y="47813"/>
                      <a:pt x="410334" y="47813"/>
                      <a:pt x="420806" y="50802"/>
                    </a:cubicBezTo>
                    <a:cubicBezTo>
                      <a:pt x="420806" y="50802"/>
                      <a:pt x="420806" y="50802"/>
                      <a:pt x="432775" y="47813"/>
                    </a:cubicBezTo>
                    <a:cubicBezTo>
                      <a:pt x="432775" y="47813"/>
                      <a:pt x="432775" y="47813"/>
                      <a:pt x="438759" y="43331"/>
                    </a:cubicBezTo>
                    <a:cubicBezTo>
                      <a:pt x="438759" y="43331"/>
                      <a:pt x="438759" y="43331"/>
                      <a:pt x="444743" y="43331"/>
                    </a:cubicBezTo>
                    <a:cubicBezTo>
                      <a:pt x="444743" y="43331"/>
                      <a:pt x="444743" y="43331"/>
                      <a:pt x="447736" y="43331"/>
                    </a:cubicBezTo>
                    <a:cubicBezTo>
                      <a:pt x="447736" y="43331"/>
                      <a:pt x="447736" y="43331"/>
                      <a:pt x="455216" y="50802"/>
                    </a:cubicBezTo>
                    <a:cubicBezTo>
                      <a:pt x="455216" y="50802"/>
                      <a:pt x="455216" y="50802"/>
                      <a:pt x="462696" y="56778"/>
                    </a:cubicBezTo>
                    <a:cubicBezTo>
                      <a:pt x="462696" y="56778"/>
                      <a:pt x="462696" y="56778"/>
                      <a:pt x="476161" y="58272"/>
                    </a:cubicBezTo>
                    <a:lnTo>
                      <a:pt x="482145" y="110568"/>
                    </a:lnTo>
                    <a:cubicBezTo>
                      <a:pt x="482145" y="110568"/>
                      <a:pt x="482145" y="110568"/>
                      <a:pt x="500098" y="242056"/>
                    </a:cubicBezTo>
                    <a:cubicBezTo>
                      <a:pt x="500098" y="242056"/>
                      <a:pt x="500098" y="242056"/>
                      <a:pt x="521043" y="400438"/>
                    </a:cubicBezTo>
                    <a:cubicBezTo>
                      <a:pt x="521043" y="400438"/>
                      <a:pt x="521043" y="400438"/>
                      <a:pt x="525531" y="409403"/>
                    </a:cubicBezTo>
                    <a:cubicBezTo>
                      <a:pt x="525531" y="409403"/>
                      <a:pt x="525531" y="409403"/>
                      <a:pt x="540492" y="409403"/>
                    </a:cubicBezTo>
                    <a:cubicBezTo>
                      <a:pt x="540492" y="409403"/>
                      <a:pt x="540492" y="409403"/>
                      <a:pt x="543484" y="400438"/>
                    </a:cubicBezTo>
                    <a:cubicBezTo>
                      <a:pt x="543484" y="400438"/>
                      <a:pt x="543484" y="400438"/>
                      <a:pt x="555453" y="400438"/>
                    </a:cubicBezTo>
                    <a:cubicBezTo>
                      <a:pt x="555453" y="400438"/>
                      <a:pt x="555453" y="400438"/>
                      <a:pt x="555453" y="404920"/>
                    </a:cubicBezTo>
                    <a:cubicBezTo>
                      <a:pt x="555453" y="404920"/>
                      <a:pt x="555453" y="404920"/>
                      <a:pt x="559941" y="410897"/>
                    </a:cubicBezTo>
                    <a:cubicBezTo>
                      <a:pt x="559941" y="410897"/>
                      <a:pt x="559941" y="410897"/>
                      <a:pt x="579390" y="424344"/>
                    </a:cubicBezTo>
                    <a:cubicBezTo>
                      <a:pt x="579390" y="424344"/>
                      <a:pt x="579390" y="424344"/>
                      <a:pt x="595847" y="442274"/>
                    </a:cubicBezTo>
                    <a:cubicBezTo>
                      <a:pt x="595847" y="442274"/>
                      <a:pt x="595847" y="442274"/>
                      <a:pt x="604823" y="434803"/>
                    </a:cubicBezTo>
                    <a:cubicBezTo>
                      <a:pt x="604823" y="434803"/>
                      <a:pt x="604823" y="434803"/>
                      <a:pt x="610807" y="419862"/>
                    </a:cubicBezTo>
                    <a:cubicBezTo>
                      <a:pt x="610807" y="419862"/>
                      <a:pt x="610807" y="419862"/>
                      <a:pt x="618288" y="412391"/>
                    </a:cubicBezTo>
                    <a:cubicBezTo>
                      <a:pt x="618288" y="412391"/>
                      <a:pt x="618288" y="412391"/>
                      <a:pt x="625768" y="407908"/>
                    </a:cubicBezTo>
                    <a:cubicBezTo>
                      <a:pt x="625768" y="407908"/>
                      <a:pt x="625768" y="407908"/>
                      <a:pt x="639233" y="413885"/>
                    </a:cubicBezTo>
                    <a:cubicBezTo>
                      <a:pt x="639233" y="413885"/>
                      <a:pt x="639233" y="413885"/>
                      <a:pt x="655690" y="425838"/>
                    </a:cubicBezTo>
                    <a:cubicBezTo>
                      <a:pt x="655690" y="425838"/>
                      <a:pt x="655690" y="425838"/>
                      <a:pt x="672146" y="442274"/>
                    </a:cubicBezTo>
                    <a:cubicBezTo>
                      <a:pt x="672146" y="442274"/>
                      <a:pt x="672146" y="442274"/>
                      <a:pt x="684115" y="455722"/>
                    </a:cubicBezTo>
                    <a:cubicBezTo>
                      <a:pt x="684115" y="455722"/>
                      <a:pt x="684115" y="455722"/>
                      <a:pt x="708052" y="479629"/>
                    </a:cubicBezTo>
                    <a:cubicBezTo>
                      <a:pt x="708052" y="479629"/>
                      <a:pt x="708052" y="479629"/>
                      <a:pt x="723013" y="500547"/>
                    </a:cubicBezTo>
                    <a:cubicBezTo>
                      <a:pt x="723013" y="500547"/>
                      <a:pt x="723013" y="500547"/>
                      <a:pt x="731989" y="502041"/>
                    </a:cubicBezTo>
                    <a:cubicBezTo>
                      <a:pt x="731989" y="502041"/>
                      <a:pt x="731989" y="502041"/>
                      <a:pt x="742462" y="503535"/>
                    </a:cubicBezTo>
                    <a:cubicBezTo>
                      <a:pt x="742462" y="503535"/>
                      <a:pt x="742462" y="503535"/>
                      <a:pt x="760415" y="509512"/>
                    </a:cubicBezTo>
                    <a:cubicBezTo>
                      <a:pt x="760415" y="509512"/>
                      <a:pt x="760415" y="509512"/>
                      <a:pt x="767895" y="513994"/>
                    </a:cubicBezTo>
                    <a:cubicBezTo>
                      <a:pt x="767895" y="513994"/>
                      <a:pt x="767895" y="513994"/>
                      <a:pt x="767895" y="519971"/>
                    </a:cubicBezTo>
                    <a:cubicBezTo>
                      <a:pt x="767895" y="519971"/>
                      <a:pt x="767895" y="519971"/>
                      <a:pt x="770887" y="533419"/>
                    </a:cubicBezTo>
                    <a:cubicBezTo>
                      <a:pt x="770887" y="533419"/>
                      <a:pt x="770887" y="533419"/>
                      <a:pt x="770887" y="539395"/>
                    </a:cubicBezTo>
                    <a:cubicBezTo>
                      <a:pt x="770887" y="539395"/>
                      <a:pt x="770887" y="539395"/>
                      <a:pt x="770887" y="545372"/>
                    </a:cubicBezTo>
                    <a:cubicBezTo>
                      <a:pt x="770887" y="545372"/>
                      <a:pt x="770887" y="545372"/>
                      <a:pt x="770887" y="558820"/>
                    </a:cubicBezTo>
                    <a:cubicBezTo>
                      <a:pt x="770887" y="558820"/>
                      <a:pt x="770887" y="558820"/>
                      <a:pt x="764903" y="563302"/>
                    </a:cubicBezTo>
                    <a:cubicBezTo>
                      <a:pt x="764903" y="563302"/>
                      <a:pt x="764903" y="563302"/>
                      <a:pt x="760415" y="557325"/>
                    </a:cubicBezTo>
                    <a:cubicBezTo>
                      <a:pt x="760415" y="557325"/>
                      <a:pt x="760415" y="557325"/>
                      <a:pt x="755926" y="549855"/>
                    </a:cubicBezTo>
                    <a:cubicBezTo>
                      <a:pt x="755926" y="549855"/>
                      <a:pt x="755926" y="549855"/>
                      <a:pt x="751438" y="552843"/>
                    </a:cubicBezTo>
                    <a:cubicBezTo>
                      <a:pt x="751438" y="552843"/>
                      <a:pt x="751438" y="552843"/>
                      <a:pt x="755926" y="560314"/>
                    </a:cubicBezTo>
                    <a:cubicBezTo>
                      <a:pt x="755926" y="560314"/>
                      <a:pt x="755926" y="560314"/>
                      <a:pt x="752934" y="561808"/>
                    </a:cubicBezTo>
                    <a:cubicBezTo>
                      <a:pt x="752934" y="561808"/>
                      <a:pt x="752934" y="561808"/>
                      <a:pt x="748446" y="558820"/>
                    </a:cubicBezTo>
                    <a:cubicBezTo>
                      <a:pt x="748446" y="558820"/>
                      <a:pt x="748446" y="558820"/>
                      <a:pt x="739470" y="555831"/>
                    </a:cubicBezTo>
                    <a:cubicBezTo>
                      <a:pt x="739470" y="555831"/>
                      <a:pt x="739470" y="555831"/>
                      <a:pt x="739470" y="549855"/>
                    </a:cubicBezTo>
                    <a:cubicBezTo>
                      <a:pt x="739470" y="549855"/>
                      <a:pt x="739470" y="549855"/>
                      <a:pt x="736478" y="542384"/>
                    </a:cubicBezTo>
                    <a:cubicBezTo>
                      <a:pt x="736478" y="542384"/>
                      <a:pt x="736478" y="542384"/>
                      <a:pt x="731989" y="539395"/>
                    </a:cubicBezTo>
                    <a:cubicBezTo>
                      <a:pt x="731989" y="539395"/>
                      <a:pt x="731989" y="539395"/>
                      <a:pt x="728997" y="533419"/>
                    </a:cubicBezTo>
                    <a:cubicBezTo>
                      <a:pt x="728997" y="533419"/>
                      <a:pt x="728997" y="533419"/>
                      <a:pt x="717029" y="524454"/>
                    </a:cubicBezTo>
                    <a:cubicBezTo>
                      <a:pt x="717029" y="524454"/>
                      <a:pt x="717029" y="524454"/>
                      <a:pt x="706556" y="525948"/>
                    </a:cubicBezTo>
                    <a:cubicBezTo>
                      <a:pt x="706556" y="525948"/>
                      <a:pt x="706556" y="525948"/>
                      <a:pt x="709548" y="530430"/>
                    </a:cubicBezTo>
                    <a:cubicBezTo>
                      <a:pt x="709548" y="530430"/>
                      <a:pt x="709548" y="530430"/>
                      <a:pt x="712540" y="533419"/>
                    </a:cubicBezTo>
                    <a:cubicBezTo>
                      <a:pt x="712540" y="533419"/>
                      <a:pt x="712540" y="533419"/>
                      <a:pt x="723013" y="539395"/>
                    </a:cubicBezTo>
                    <a:cubicBezTo>
                      <a:pt x="723013" y="539395"/>
                      <a:pt x="723013" y="539395"/>
                      <a:pt x="728997" y="545372"/>
                    </a:cubicBezTo>
                    <a:cubicBezTo>
                      <a:pt x="728997" y="545372"/>
                      <a:pt x="728997" y="545372"/>
                      <a:pt x="728997" y="549855"/>
                    </a:cubicBezTo>
                    <a:cubicBezTo>
                      <a:pt x="728997" y="549855"/>
                      <a:pt x="728997" y="549855"/>
                      <a:pt x="733485" y="554337"/>
                    </a:cubicBezTo>
                    <a:cubicBezTo>
                      <a:pt x="733485" y="554337"/>
                      <a:pt x="733485" y="554337"/>
                      <a:pt x="736478" y="558820"/>
                    </a:cubicBezTo>
                    <a:cubicBezTo>
                      <a:pt x="736478" y="558820"/>
                      <a:pt x="736478" y="558820"/>
                      <a:pt x="739470" y="569279"/>
                    </a:cubicBezTo>
                    <a:cubicBezTo>
                      <a:pt x="739470" y="569279"/>
                      <a:pt x="739470" y="569279"/>
                      <a:pt x="739470" y="572267"/>
                    </a:cubicBezTo>
                    <a:cubicBezTo>
                      <a:pt x="739470" y="572267"/>
                      <a:pt x="739470" y="572267"/>
                      <a:pt x="734981" y="573761"/>
                    </a:cubicBezTo>
                    <a:cubicBezTo>
                      <a:pt x="734981" y="573761"/>
                      <a:pt x="734981" y="573761"/>
                      <a:pt x="731989" y="566290"/>
                    </a:cubicBezTo>
                    <a:cubicBezTo>
                      <a:pt x="731989" y="566290"/>
                      <a:pt x="731989" y="566290"/>
                      <a:pt x="731989" y="573761"/>
                    </a:cubicBezTo>
                    <a:cubicBezTo>
                      <a:pt x="731989" y="573761"/>
                      <a:pt x="731989" y="573761"/>
                      <a:pt x="728997" y="579738"/>
                    </a:cubicBezTo>
                    <a:cubicBezTo>
                      <a:pt x="728997" y="579738"/>
                      <a:pt x="728997" y="579738"/>
                      <a:pt x="724509" y="578244"/>
                    </a:cubicBezTo>
                    <a:cubicBezTo>
                      <a:pt x="724509" y="578244"/>
                      <a:pt x="724509" y="578244"/>
                      <a:pt x="717029" y="570773"/>
                    </a:cubicBezTo>
                    <a:cubicBezTo>
                      <a:pt x="717029" y="570773"/>
                      <a:pt x="717029" y="570773"/>
                      <a:pt x="709548" y="561808"/>
                    </a:cubicBezTo>
                    <a:cubicBezTo>
                      <a:pt x="709548" y="561808"/>
                      <a:pt x="709548" y="561808"/>
                      <a:pt x="703564" y="564796"/>
                    </a:cubicBezTo>
                    <a:cubicBezTo>
                      <a:pt x="703564" y="564796"/>
                      <a:pt x="703564" y="564796"/>
                      <a:pt x="699076" y="564796"/>
                    </a:cubicBezTo>
                    <a:cubicBezTo>
                      <a:pt x="699076" y="564796"/>
                      <a:pt x="699076" y="564796"/>
                      <a:pt x="702068" y="555831"/>
                    </a:cubicBezTo>
                    <a:cubicBezTo>
                      <a:pt x="702068" y="555831"/>
                      <a:pt x="702068" y="555831"/>
                      <a:pt x="709548" y="554337"/>
                    </a:cubicBezTo>
                    <a:cubicBezTo>
                      <a:pt x="709548" y="554337"/>
                      <a:pt x="709548" y="554337"/>
                      <a:pt x="706556" y="545372"/>
                    </a:cubicBezTo>
                    <a:cubicBezTo>
                      <a:pt x="706556" y="545372"/>
                      <a:pt x="706556" y="545372"/>
                      <a:pt x="697580" y="549855"/>
                    </a:cubicBezTo>
                    <a:cubicBezTo>
                      <a:pt x="697580" y="549855"/>
                      <a:pt x="697580" y="549855"/>
                      <a:pt x="700572" y="540890"/>
                    </a:cubicBezTo>
                    <a:cubicBezTo>
                      <a:pt x="700572" y="540890"/>
                      <a:pt x="700572" y="540890"/>
                      <a:pt x="696084" y="534913"/>
                    </a:cubicBezTo>
                    <a:cubicBezTo>
                      <a:pt x="696084" y="534913"/>
                      <a:pt x="696084" y="534913"/>
                      <a:pt x="694588" y="530430"/>
                    </a:cubicBezTo>
                    <a:cubicBezTo>
                      <a:pt x="694588" y="530430"/>
                      <a:pt x="694588" y="530430"/>
                      <a:pt x="694588" y="525948"/>
                    </a:cubicBezTo>
                    <a:cubicBezTo>
                      <a:pt x="694588" y="525948"/>
                      <a:pt x="694588" y="525948"/>
                      <a:pt x="700572" y="516983"/>
                    </a:cubicBezTo>
                    <a:cubicBezTo>
                      <a:pt x="700572" y="516983"/>
                      <a:pt x="700572" y="516983"/>
                      <a:pt x="693091" y="516983"/>
                    </a:cubicBezTo>
                    <a:cubicBezTo>
                      <a:pt x="693091" y="516983"/>
                      <a:pt x="693091" y="516983"/>
                      <a:pt x="690099" y="519971"/>
                    </a:cubicBezTo>
                    <a:cubicBezTo>
                      <a:pt x="690099" y="519971"/>
                      <a:pt x="690099" y="519971"/>
                      <a:pt x="690099" y="522959"/>
                    </a:cubicBezTo>
                    <a:cubicBezTo>
                      <a:pt x="690099" y="522959"/>
                      <a:pt x="690099" y="522959"/>
                      <a:pt x="690099" y="531925"/>
                    </a:cubicBezTo>
                    <a:cubicBezTo>
                      <a:pt x="690099" y="531925"/>
                      <a:pt x="690099" y="531925"/>
                      <a:pt x="685611" y="534913"/>
                    </a:cubicBezTo>
                    <a:cubicBezTo>
                      <a:pt x="685611" y="534913"/>
                      <a:pt x="685611" y="534913"/>
                      <a:pt x="682619" y="537901"/>
                    </a:cubicBezTo>
                    <a:cubicBezTo>
                      <a:pt x="682619" y="537901"/>
                      <a:pt x="682619" y="534913"/>
                      <a:pt x="682619" y="533419"/>
                    </a:cubicBezTo>
                    <a:cubicBezTo>
                      <a:pt x="682619" y="531925"/>
                      <a:pt x="681123" y="527442"/>
                      <a:pt x="681123" y="527442"/>
                    </a:cubicBezTo>
                    <a:cubicBezTo>
                      <a:pt x="681123" y="527442"/>
                      <a:pt x="679627" y="522959"/>
                      <a:pt x="679627" y="519971"/>
                    </a:cubicBezTo>
                    <a:cubicBezTo>
                      <a:pt x="679627" y="518477"/>
                      <a:pt x="678131" y="515489"/>
                      <a:pt x="678131" y="515489"/>
                    </a:cubicBezTo>
                    <a:cubicBezTo>
                      <a:pt x="678131" y="515489"/>
                      <a:pt x="676635" y="512500"/>
                      <a:pt x="676635" y="511006"/>
                    </a:cubicBezTo>
                    <a:cubicBezTo>
                      <a:pt x="676635" y="508018"/>
                      <a:pt x="676635" y="506524"/>
                      <a:pt x="676635" y="506524"/>
                    </a:cubicBezTo>
                    <a:cubicBezTo>
                      <a:pt x="676635" y="506524"/>
                      <a:pt x="678131" y="503535"/>
                      <a:pt x="681123" y="503535"/>
                    </a:cubicBezTo>
                    <a:cubicBezTo>
                      <a:pt x="682619" y="502041"/>
                      <a:pt x="684115" y="499053"/>
                      <a:pt x="684115" y="499053"/>
                    </a:cubicBezTo>
                    <a:cubicBezTo>
                      <a:pt x="684115" y="499053"/>
                      <a:pt x="684115" y="499053"/>
                      <a:pt x="690099" y="493076"/>
                    </a:cubicBezTo>
                    <a:cubicBezTo>
                      <a:pt x="690099" y="493076"/>
                      <a:pt x="690099" y="493076"/>
                      <a:pt x="684115" y="482617"/>
                    </a:cubicBezTo>
                    <a:cubicBezTo>
                      <a:pt x="684115" y="482617"/>
                      <a:pt x="684115" y="482617"/>
                      <a:pt x="681123" y="484111"/>
                    </a:cubicBezTo>
                    <a:cubicBezTo>
                      <a:pt x="681123" y="484111"/>
                      <a:pt x="681123" y="484111"/>
                      <a:pt x="678131" y="491582"/>
                    </a:cubicBezTo>
                    <a:cubicBezTo>
                      <a:pt x="678131" y="491582"/>
                      <a:pt x="678131" y="491582"/>
                      <a:pt x="672146" y="499053"/>
                    </a:cubicBezTo>
                    <a:cubicBezTo>
                      <a:pt x="672146" y="499053"/>
                      <a:pt x="672146" y="499053"/>
                      <a:pt x="667658" y="502041"/>
                    </a:cubicBezTo>
                    <a:cubicBezTo>
                      <a:pt x="667658" y="502041"/>
                      <a:pt x="667658" y="502041"/>
                      <a:pt x="666162" y="505029"/>
                    </a:cubicBezTo>
                    <a:cubicBezTo>
                      <a:pt x="666162" y="505029"/>
                      <a:pt x="666162" y="505029"/>
                      <a:pt x="669154" y="516983"/>
                    </a:cubicBezTo>
                    <a:cubicBezTo>
                      <a:pt x="669154" y="516983"/>
                      <a:pt x="669154" y="516983"/>
                      <a:pt x="675139" y="533419"/>
                    </a:cubicBezTo>
                    <a:cubicBezTo>
                      <a:pt x="675139" y="533419"/>
                      <a:pt x="675139" y="533419"/>
                      <a:pt x="669154" y="531925"/>
                    </a:cubicBezTo>
                    <a:cubicBezTo>
                      <a:pt x="669154" y="531925"/>
                      <a:pt x="669154" y="531925"/>
                      <a:pt x="660178" y="513994"/>
                    </a:cubicBezTo>
                    <a:cubicBezTo>
                      <a:pt x="660178" y="513994"/>
                      <a:pt x="660178" y="513994"/>
                      <a:pt x="649705" y="499053"/>
                    </a:cubicBezTo>
                    <a:cubicBezTo>
                      <a:pt x="649705" y="499053"/>
                      <a:pt x="649705" y="499053"/>
                      <a:pt x="646713" y="508018"/>
                    </a:cubicBezTo>
                    <a:cubicBezTo>
                      <a:pt x="646713" y="508018"/>
                      <a:pt x="646713" y="508018"/>
                      <a:pt x="643721" y="506524"/>
                    </a:cubicBezTo>
                    <a:cubicBezTo>
                      <a:pt x="643721" y="506524"/>
                      <a:pt x="643721" y="506524"/>
                      <a:pt x="639233" y="496064"/>
                    </a:cubicBezTo>
                    <a:cubicBezTo>
                      <a:pt x="639233" y="496064"/>
                      <a:pt x="639233" y="496064"/>
                      <a:pt x="633249" y="491582"/>
                    </a:cubicBezTo>
                    <a:cubicBezTo>
                      <a:pt x="633249" y="491582"/>
                      <a:pt x="633249" y="491582"/>
                      <a:pt x="618288" y="475146"/>
                    </a:cubicBezTo>
                    <a:cubicBezTo>
                      <a:pt x="618288" y="475146"/>
                      <a:pt x="618288" y="475146"/>
                      <a:pt x="618288" y="464687"/>
                    </a:cubicBezTo>
                    <a:cubicBezTo>
                      <a:pt x="618288" y="464687"/>
                      <a:pt x="618288" y="464687"/>
                      <a:pt x="615296" y="470664"/>
                    </a:cubicBezTo>
                    <a:cubicBezTo>
                      <a:pt x="615296" y="470664"/>
                      <a:pt x="615296" y="470664"/>
                      <a:pt x="607815" y="467675"/>
                    </a:cubicBezTo>
                    <a:cubicBezTo>
                      <a:pt x="607815" y="467675"/>
                      <a:pt x="607815" y="467675"/>
                      <a:pt x="591358" y="452734"/>
                    </a:cubicBezTo>
                    <a:cubicBezTo>
                      <a:pt x="591358" y="452734"/>
                      <a:pt x="591358" y="452734"/>
                      <a:pt x="580886" y="440780"/>
                    </a:cubicBezTo>
                    <a:cubicBezTo>
                      <a:pt x="580886" y="440780"/>
                      <a:pt x="580886" y="440780"/>
                      <a:pt x="574902" y="442274"/>
                    </a:cubicBezTo>
                    <a:cubicBezTo>
                      <a:pt x="574902" y="442274"/>
                      <a:pt x="574902" y="442274"/>
                      <a:pt x="561437" y="439286"/>
                    </a:cubicBezTo>
                    <a:cubicBezTo>
                      <a:pt x="561437" y="439286"/>
                      <a:pt x="561437" y="439286"/>
                      <a:pt x="552461" y="430321"/>
                    </a:cubicBezTo>
                    <a:cubicBezTo>
                      <a:pt x="552461" y="430321"/>
                      <a:pt x="552461" y="430321"/>
                      <a:pt x="552461" y="419862"/>
                    </a:cubicBezTo>
                    <a:cubicBezTo>
                      <a:pt x="552461" y="419862"/>
                      <a:pt x="552461" y="419862"/>
                      <a:pt x="547972" y="422850"/>
                    </a:cubicBezTo>
                    <a:cubicBezTo>
                      <a:pt x="547972" y="422850"/>
                      <a:pt x="547972" y="422850"/>
                      <a:pt x="530020" y="422850"/>
                    </a:cubicBezTo>
                    <a:cubicBezTo>
                      <a:pt x="530020" y="422850"/>
                      <a:pt x="530020" y="422850"/>
                      <a:pt x="521043" y="421356"/>
                    </a:cubicBezTo>
                    <a:cubicBezTo>
                      <a:pt x="521043" y="421356"/>
                      <a:pt x="521043" y="421356"/>
                      <a:pt x="510571" y="418368"/>
                    </a:cubicBezTo>
                    <a:cubicBezTo>
                      <a:pt x="510571" y="418368"/>
                      <a:pt x="510571" y="418368"/>
                      <a:pt x="491122" y="416873"/>
                    </a:cubicBezTo>
                    <a:cubicBezTo>
                      <a:pt x="491122" y="416873"/>
                      <a:pt x="491122" y="416873"/>
                      <a:pt x="471673" y="421356"/>
                    </a:cubicBezTo>
                    <a:cubicBezTo>
                      <a:pt x="471673" y="421356"/>
                      <a:pt x="471673" y="421356"/>
                      <a:pt x="458208" y="424344"/>
                    </a:cubicBezTo>
                    <a:cubicBezTo>
                      <a:pt x="458208" y="424344"/>
                      <a:pt x="458208" y="424344"/>
                      <a:pt x="461200" y="412391"/>
                    </a:cubicBezTo>
                    <a:cubicBezTo>
                      <a:pt x="461200" y="412391"/>
                      <a:pt x="461200" y="412391"/>
                      <a:pt x="456712" y="415379"/>
                    </a:cubicBezTo>
                    <a:cubicBezTo>
                      <a:pt x="456712" y="415379"/>
                      <a:pt x="456712" y="415379"/>
                      <a:pt x="449232" y="410897"/>
                    </a:cubicBezTo>
                    <a:cubicBezTo>
                      <a:pt x="449232" y="410897"/>
                      <a:pt x="449232" y="410897"/>
                      <a:pt x="443247" y="407908"/>
                    </a:cubicBezTo>
                    <a:cubicBezTo>
                      <a:pt x="443247" y="407908"/>
                      <a:pt x="443247" y="407908"/>
                      <a:pt x="437263" y="407908"/>
                    </a:cubicBezTo>
                    <a:cubicBezTo>
                      <a:pt x="437263" y="407908"/>
                      <a:pt x="437263" y="407908"/>
                      <a:pt x="432775" y="407908"/>
                    </a:cubicBezTo>
                    <a:cubicBezTo>
                      <a:pt x="432775" y="407908"/>
                      <a:pt x="432775" y="407908"/>
                      <a:pt x="425294" y="412391"/>
                    </a:cubicBezTo>
                    <a:cubicBezTo>
                      <a:pt x="425294" y="412391"/>
                      <a:pt x="425294" y="412391"/>
                      <a:pt x="419310" y="415379"/>
                    </a:cubicBezTo>
                    <a:cubicBezTo>
                      <a:pt x="419310" y="415379"/>
                      <a:pt x="419310" y="415379"/>
                      <a:pt x="413326" y="422850"/>
                    </a:cubicBezTo>
                    <a:cubicBezTo>
                      <a:pt x="413326" y="422850"/>
                      <a:pt x="413326" y="422850"/>
                      <a:pt x="410334" y="425838"/>
                    </a:cubicBezTo>
                    <a:cubicBezTo>
                      <a:pt x="410334" y="425838"/>
                      <a:pt x="410334" y="425838"/>
                      <a:pt x="402853" y="424344"/>
                    </a:cubicBezTo>
                    <a:cubicBezTo>
                      <a:pt x="402853" y="424344"/>
                      <a:pt x="402853" y="424344"/>
                      <a:pt x="410334" y="418368"/>
                    </a:cubicBezTo>
                    <a:cubicBezTo>
                      <a:pt x="410334" y="418368"/>
                      <a:pt x="410334" y="418368"/>
                      <a:pt x="419310" y="409403"/>
                    </a:cubicBezTo>
                    <a:cubicBezTo>
                      <a:pt x="419310" y="409403"/>
                      <a:pt x="419310" y="409403"/>
                      <a:pt x="425294" y="403426"/>
                    </a:cubicBezTo>
                    <a:cubicBezTo>
                      <a:pt x="425294" y="403426"/>
                      <a:pt x="425294" y="403426"/>
                      <a:pt x="429783" y="397449"/>
                    </a:cubicBezTo>
                    <a:cubicBezTo>
                      <a:pt x="429783" y="397449"/>
                      <a:pt x="429783" y="397449"/>
                      <a:pt x="426791" y="397449"/>
                    </a:cubicBezTo>
                    <a:cubicBezTo>
                      <a:pt x="426791" y="397449"/>
                      <a:pt x="426791" y="397449"/>
                      <a:pt x="420806" y="394461"/>
                    </a:cubicBezTo>
                    <a:cubicBezTo>
                      <a:pt x="420806" y="394461"/>
                      <a:pt x="420806" y="394461"/>
                      <a:pt x="420806" y="384002"/>
                    </a:cubicBezTo>
                    <a:cubicBezTo>
                      <a:pt x="420806" y="384002"/>
                      <a:pt x="420806" y="384002"/>
                      <a:pt x="414822" y="388484"/>
                    </a:cubicBezTo>
                    <a:cubicBezTo>
                      <a:pt x="414822" y="388484"/>
                      <a:pt x="414822" y="388484"/>
                      <a:pt x="413326" y="389978"/>
                    </a:cubicBezTo>
                    <a:cubicBezTo>
                      <a:pt x="413326" y="389978"/>
                      <a:pt x="413326" y="389978"/>
                      <a:pt x="402853" y="389978"/>
                    </a:cubicBezTo>
                    <a:cubicBezTo>
                      <a:pt x="402853" y="389978"/>
                      <a:pt x="402853" y="389978"/>
                      <a:pt x="393877" y="388484"/>
                    </a:cubicBezTo>
                    <a:cubicBezTo>
                      <a:pt x="393877" y="388484"/>
                      <a:pt x="393877" y="388484"/>
                      <a:pt x="389389" y="392967"/>
                    </a:cubicBezTo>
                    <a:cubicBezTo>
                      <a:pt x="389389" y="392967"/>
                      <a:pt x="389389" y="392967"/>
                      <a:pt x="386397" y="401932"/>
                    </a:cubicBezTo>
                    <a:cubicBezTo>
                      <a:pt x="386397" y="401932"/>
                      <a:pt x="386397" y="401932"/>
                      <a:pt x="392381" y="409403"/>
                    </a:cubicBezTo>
                    <a:cubicBezTo>
                      <a:pt x="392381" y="409403"/>
                      <a:pt x="392381" y="409403"/>
                      <a:pt x="389389" y="421356"/>
                    </a:cubicBezTo>
                    <a:cubicBezTo>
                      <a:pt x="389389" y="421356"/>
                      <a:pt x="389389" y="421356"/>
                      <a:pt x="381908" y="428827"/>
                    </a:cubicBezTo>
                    <a:cubicBezTo>
                      <a:pt x="381908" y="428827"/>
                      <a:pt x="381908" y="428827"/>
                      <a:pt x="374428" y="428827"/>
                    </a:cubicBezTo>
                    <a:cubicBezTo>
                      <a:pt x="374428" y="428827"/>
                      <a:pt x="374428" y="428827"/>
                      <a:pt x="365452" y="428827"/>
                    </a:cubicBezTo>
                    <a:cubicBezTo>
                      <a:pt x="365452" y="428827"/>
                      <a:pt x="365452" y="428827"/>
                      <a:pt x="362459" y="439286"/>
                    </a:cubicBezTo>
                    <a:cubicBezTo>
                      <a:pt x="362459" y="439286"/>
                      <a:pt x="362459" y="439286"/>
                      <a:pt x="350491" y="443769"/>
                    </a:cubicBezTo>
                    <a:cubicBezTo>
                      <a:pt x="350491" y="443769"/>
                      <a:pt x="350491" y="443769"/>
                      <a:pt x="348995" y="446757"/>
                    </a:cubicBezTo>
                    <a:cubicBezTo>
                      <a:pt x="348995" y="446757"/>
                      <a:pt x="348995" y="446757"/>
                      <a:pt x="338522" y="454228"/>
                    </a:cubicBezTo>
                    <a:cubicBezTo>
                      <a:pt x="338522" y="454228"/>
                      <a:pt x="338522" y="454228"/>
                      <a:pt x="328050" y="457216"/>
                    </a:cubicBezTo>
                    <a:cubicBezTo>
                      <a:pt x="328050" y="457216"/>
                      <a:pt x="328050" y="457216"/>
                      <a:pt x="322065" y="458710"/>
                    </a:cubicBezTo>
                    <a:cubicBezTo>
                      <a:pt x="322065" y="458710"/>
                      <a:pt x="322065" y="458710"/>
                      <a:pt x="319073" y="454228"/>
                    </a:cubicBezTo>
                    <a:cubicBezTo>
                      <a:pt x="319073" y="454228"/>
                      <a:pt x="319073" y="454228"/>
                      <a:pt x="317577" y="451239"/>
                    </a:cubicBezTo>
                    <a:cubicBezTo>
                      <a:pt x="317577" y="451239"/>
                      <a:pt x="317577" y="451239"/>
                      <a:pt x="325058" y="448251"/>
                    </a:cubicBezTo>
                    <a:cubicBezTo>
                      <a:pt x="325058" y="448251"/>
                      <a:pt x="325058" y="448251"/>
                      <a:pt x="331042" y="440780"/>
                    </a:cubicBezTo>
                    <a:cubicBezTo>
                      <a:pt x="331042" y="440780"/>
                      <a:pt x="331042" y="440780"/>
                      <a:pt x="323561" y="440780"/>
                    </a:cubicBezTo>
                    <a:cubicBezTo>
                      <a:pt x="323561" y="440780"/>
                      <a:pt x="323561" y="440780"/>
                      <a:pt x="320569" y="436298"/>
                    </a:cubicBezTo>
                    <a:cubicBezTo>
                      <a:pt x="320569" y="436298"/>
                      <a:pt x="320569" y="436298"/>
                      <a:pt x="328050" y="425838"/>
                    </a:cubicBezTo>
                    <a:cubicBezTo>
                      <a:pt x="328050" y="425838"/>
                      <a:pt x="328050" y="425838"/>
                      <a:pt x="331042" y="415379"/>
                    </a:cubicBezTo>
                    <a:cubicBezTo>
                      <a:pt x="331042" y="415379"/>
                      <a:pt x="331042" y="415379"/>
                      <a:pt x="335530" y="400438"/>
                    </a:cubicBezTo>
                    <a:cubicBezTo>
                      <a:pt x="335530" y="400438"/>
                      <a:pt x="335530" y="400438"/>
                      <a:pt x="343010" y="391473"/>
                    </a:cubicBezTo>
                    <a:cubicBezTo>
                      <a:pt x="343010" y="391473"/>
                      <a:pt x="343010" y="391473"/>
                      <a:pt x="369940" y="394461"/>
                    </a:cubicBezTo>
                    <a:cubicBezTo>
                      <a:pt x="369940" y="394461"/>
                      <a:pt x="369940" y="394461"/>
                      <a:pt x="365452" y="388484"/>
                    </a:cubicBezTo>
                    <a:cubicBezTo>
                      <a:pt x="365452" y="388484"/>
                      <a:pt x="365452" y="388484"/>
                      <a:pt x="357971" y="386990"/>
                    </a:cubicBezTo>
                    <a:cubicBezTo>
                      <a:pt x="357971" y="386990"/>
                      <a:pt x="357971" y="386990"/>
                      <a:pt x="344507" y="381013"/>
                    </a:cubicBezTo>
                    <a:cubicBezTo>
                      <a:pt x="344507" y="381013"/>
                      <a:pt x="344507" y="381013"/>
                      <a:pt x="334034" y="385496"/>
                    </a:cubicBezTo>
                    <a:cubicBezTo>
                      <a:pt x="334034" y="385496"/>
                      <a:pt x="334034" y="385496"/>
                      <a:pt x="325058" y="392967"/>
                    </a:cubicBezTo>
                    <a:cubicBezTo>
                      <a:pt x="325058" y="392967"/>
                      <a:pt x="325058" y="392967"/>
                      <a:pt x="316081" y="400438"/>
                    </a:cubicBezTo>
                    <a:cubicBezTo>
                      <a:pt x="316081" y="400438"/>
                      <a:pt x="316081" y="400438"/>
                      <a:pt x="311593" y="409403"/>
                    </a:cubicBezTo>
                    <a:cubicBezTo>
                      <a:pt x="311593" y="409403"/>
                      <a:pt x="311593" y="409403"/>
                      <a:pt x="310097" y="416873"/>
                    </a:cubicBezTo>
                    <a:cubicBezTo>
                      <a:pt x="310097" y="416873"/>
                      <a:pt x="310097" y="416873"/>
                      <a:pt x="304113" y="416873"/>
                    </a:cubicBezTo>
                    <a:cubicBezTo>
                      <a:pt x="304113" y="416873"/>
                      <a:pt x="304113" y="416873"/>
                      <a:pt x="304113" y="419862"/>
                    </a:cubicBezTo>
                    <a:cubicBezTo>
                      <a:pt x="304113" y="419862"/>
                      <a:pt x="304113" y="419862"/>
                      <a:pt x="307105" y="425838"/>
                    </a:cubicBezTo>
                    <a:cubicBezTo>
                      <a:pt x="307105" y="425838"/>
                      <a:pt x="307105" y="425838"/>
                      <a:pt x="305609" y="430321"/>
                    </a:cubicBezTo>
                    <a:cubicBezTo>
                      <a:pt x="305609" y="430321"/>
                      <a:pt x="305609" y="430321"/>
                      <a:pt x="301120" y="434803"/>
                    </a:cubicBezTo>
                    <a:cubicBezTo>
                      <a:pt x="301120" y="434803"/>
                      <a:pt x="301120" y="434803"/>
                      <a:pt x="290648" y="440780"/>
                    </a:cubicBezTo>
                    <a:cubicBezTo>
                      <a:pt x="290648" y="440780"/>
                      <a:pt x="290648" y="440780"/>
                      <a:pt x="284664" y="445263"/>
                    </a:cubicBezTo>
                    <a:cubicBezTo>
                      <a:pt x="284664" y="445263"/>
                      <a:pt x="284664" y="445263"/>
                      <a:pt x="277183" y="452734"/>
                    </a:cubicBezTo>
                    <a:cubicBezTo>
                      <a:pt x="277183" y="452734"/>
                      <a:pt x="277183" y="452734"/>
                      <a:pt x="275687" y="460204"/>
                    </a:cubicBezTo>
                    <a:cubicBezTo>
                      <a:pt x="275687" y="460204"/>
                      <a:pt x="275687" y="460204"/>
                      <a:pt x="286160" y="463193"/>
                    </a:cubicBezTo>
                    <a:cubicBezTo>
                      <a:pt x="286160" y="463193"/>
                      <a:pt x="286160" y="463193"/>
                      <a:pt x="287656" y="473652"/>
                    </a:cubicBezTo>
                    <a:cubicBezTo>
                      <a:pt x="287656" y="473652"/>
                      <a:pt x="287656" y="473652"/>
                      <a:pt x="283168" y="479629"/>
                    </a:cubicBezTo>
                    <a:cubicBezTo>
                      <a:pt x="283168" y="479629"/>
                      <a:pt x="283168" y="479629"/>
                      <a:pt x="275687" y="484111"/>
                    </a:cubicBezTo>
                    <a:cubicBezTo>
                      <a:pt x="275687" y="484111"/>
                      <a:pt x="275687" y="484111"/>
                      <a:pt x="266711" y="496064"/>
                    </a:cubicBezTo>
                    <a:cubicBezTo>
                      <a:pt x="266711" y="496064"/>
                      <a:pt x="266711" y="496064"/>
                      <a:pt x="253246" y="505029"/>
                    </a:cubicBezTo>
                    <a:cubicBezTo>
                      <a:pt x="253246" y="505029"/>
                      <a:pt x="253246" y="505029"/>
                      <a:pt x="226317" y="518477"/>
                    </a:cubicBezTo>
                    <a:cubicBezTo>
                      <a:pt x="226317" y="518477"/>
                      <a:pt x="226317" y="518477"/>
                      <a:pt x="224821" y="530430"/>
                    </a:cubicBezTo>
                    <a:cubicBezTo>
                      <a:pt x="224821" y="530430"/>
                      <a:pt x="224821" y="530430"/>
                      <a:pt x="214348" y="534913"/>
                    </a:cubicBezTo>
                    <a:cubicBezTo>
                      <a:pt x="214348" y="534913"/>
                      <a:pt x="214348" y="534913"/>
                      <a:pt x="203876" y="540890"/>
                    </a:cubicBezTo>
                    <a:cubicBezTo>
                      <a:pt x="203876" y="540890"/>
                      <a:pt x="203876" y="540890"/>
                      <a:pt x="190411" y="545372"/>
                    </a:cubicBezTo>
                    <a:cubicBezTo>
                      <a:pt x="190411" y="545372"/>
                      <a:pt x="190411" y="545372"/>
                      <a:pt x="185923" y="548360"/>
                    </a:cubicBezTo>
                    <a:cubicBezTo>
                      <a:pt x="185923" y="548360"/>
                      <a:pt x="185923" y="548360"/>
                      <a:pt x="179939" y="552843"/>
                    </a:cubicBezTo>
                    <a:cubicBezTo>
                      <a:pt x="179939" y="552843"/>
                      <a:pt x="179939" y="552843"/>
                      <a:pt x="175450" y="557325"/>
                    </a:cubicBezTo>
                    <a:cubicBezTo>
                      <a:pt x="175450" y="557325"/>
                      <a:pt x="175450" y="557325"/>
                      <a:pt x="172458" y="566290"/>
                    </a:cubicBezTo>
                    <a:cubicBezTo>
                      <a:pt x="172458" y="566290"/>
                      <a:pt x="172458" y="566290"/>
                      <a:pt x="164978" y="567785"/>
                    </a:cubicBezTo>
                    <a:cubicBezTo>
                      <a:pt x="164978" y="567785"/>
                      <a:pt x="164978" y="567785"/>
                      <a:pt x="154505" y="570773"/>
                    </a:cubicBezTo>
                    <a:cubicBezTo>
                      <a:pt x="154505" y="570773"/>
                      <a:pt x="154505" y="570773"/>
                      <a:pt x="147025" y="570773"/>
                    </a:cubicBezTo>
                    <a:cubicBezTo>
                      <a:pt x="147025" y="570773"/>
                      <a:pt x="147025" y="570773"/>
                      <a:pt x="139545" y="573761"/>
                    </a:cubicBezTo>
                    <a:cubicBezTo>
                      <a:pt x="139545" y="573761"/>
                      <a:pt x="139545" y="573761"/>
                      <a:pt x="129072" y="579738"/>
                    </a:cubicBezTo>
                    <a:cubicBezTo>
                      <a:pt x="129072" y="579738"/>
                      <a:pt x="129072" y="579738"/>
                      <a:pt x="132064" y="587209"/>
                    </a:cubicBezTo>
                    <a:cubicBezTo>
                      <a:pt x="132064" y="587209"/>
                      <a:pt x="132064" y="587209"/>
                      <a:pt x="129072" y="588703"/>
                    </a:cubicBezTo>
                    <a:cubicBezTo>
                      <a:pt x="129072" y="588703"/>
                      <a:pt x="129072" y="588703"/>
                      <a:pt x="121592" y="584220"/>
                    </a:cubicBezTo>
                    <a:cubicBezTo>
                      <a:pt x="121592" y="584220"/>
                      <a:pt x="121592" y="584220"/>
                      <a:pt x="114111" y="581232"/>
                    </a:cubicBezTo>
                    <a:cubicBezTo>
                      <a:pt x="114111" y="581232"/>
                      <a:pt x="114111" y="581232"/>
                      <a:pt x="108127" y="572267"/>
                    </a:cubicBezTo>
                    <a:cubicBezTo>
                      <a:pt x="108127" y="572267"/>
                      <a:pt x="108127" y="572267"/>
                      <a:pt x="106631" y="575255"/>
                    </a:cubicBezTo>
                    <a:cubicBezTo>
                      <a:pt x="106631" y="575255"/>
                      <a:pt x="106631" y="575255"/>
                      <a:pt x="106631" y="587209"/>
                    </a:cubicBezTo>
                    <a:cubicBezTo>
                      <a:pt x="106631" y="587209"/>
                      <a:pt x="106631" y="587209"/>
                      <a:pt x="97655" y="587209"/>
                    </a:cubicBezTo>
                    <a:cubicBezTo>
                      <a:pt x="97655" y="587209"/>
                      <a:pt x="97655" y="587209"/>
                      <a:pt x="97655" y="591691"/>
                    </a:cubicBezTo>
                    <a:cubicBezTo>
                      <a:pt x="97655" y="591691"/>
                      <a:pt x="97655" y="591691"/>
                      <a:pt x="88678" y="591691"/>
                    </a:cubicBezTo>
                    <a:cubicBezTo>
                      <a:pt x="88678" y="591691"/>
                      <a:pt x="88678" y="591691"/>
                      <a:pt x="88678" y="590197"/>
                    </a:cubicBezTo>
                    <a:cubicBezTo>
                      <a:pt x="88678" y="588703"/>
                      <a:pt x="84190" y="588703"/>
                      <a:pt x="84190" y="588703"/>
                    </a:cubicBezTo>
                    <a:cubicBezTo>
                      <a:pt x="84190" y="588703"/>
                      <a:pt x="84190" y="588703"/>
                      <a:pt x="78206" y="588703"/>
                    </a:cubicBezTo>
                    <a:cubicBezTo>
                      <a:pt x="78206" y="588703"/>
                      <a:pt x="78206" y="588703"/>
                      <a:pt x="70725" y="590197"/>
                    </a:cubicBezTo>
                    <a:cubicBezTo>
                      <a:pt x="70725" y="590197"/>
                      <a:pt x="70725" y="590197"/>
                      <a:pt x="61749" y="599162"/>
                    </a:cubicBezTo>
                    <a:cubicBezTo>
                      <a:pt x="61749" y="599162"/>
                      <a:pt x="61749" y="599162"/>
                      <a:pt x="45292" y="599162"/>
                    </a:cubicBezTo>
                    <a:cubicBezTo>
                      <a:pt x="45292" y="599162"/>
                      <a:pt x="45292" y="599162"/>
                      <a:pt x="30331" y="599162"/>
                    </a:cubicBezTo>
                    <a:cubicBezTo>
                      <a:pt x="30331" y="599162"/>
                      <a:pt x="30331" y="599162"/>
                      <a:pt x="30331" y="593185"/>
                    </a:cubicBezTo>
                    <a:cubicBezTo>
                      <a:pt x="30331" y="593185"/>
                      <a:pt x="30331" y="593185"/>
                      <a:pt x="40804" y="581232"/>
                    </a:cubicBezTo>
                    <a:cubicBezTo>
                      <a:pt x="40804" y="581232"/>
                      <a:pt x="40804" y="581232"/>
                      <a:pt x="58757" y="581232"/>
                    </a:cubicBezTo>
                    <a:cubicBezTo>
                      <a:pt x="58757" y="581232"/>
                      <a:pt x="58757" y="581232"/>
                      <a:pt x="66237" y="581232"/>
                    </a:cubicBezTo>
                    <a:cubicBezTo>
                      <a:pt x="66237" y="581232"/>
                      <a:pt x="66237" y="581232"/>
                      <a:pt x="73717" y="576750"/>
                    </a:cubicBezTo>
                    <a:cubicBezTo>
                      <a:pt x="73717" y="576750"/>
                      <a:pt x="73717" y="576750"/>
                      <a:pt x="84190" y="573761"/>
                    </a:cubicBezTo>
                    <a:cubicBezTo>
                      <a:pt x="84190" y="573761"/>
                      <a:pt x="84190" y="573761"/>
                      <a:pt x="88678" y="570773"/>
                    </a:cubicBezTo>
                    <a:cubicBezTo>
                      <a:pt x="88678" y="570773"/>
                      <a:pt x="88678" y="570773"/>
                      <a:pt x="93166" y="563302"/>
                    </a:cubicBezTo>
                    <a:cubicBezTo>
                      <a:pt x="93166" y="563302"/>
                      <a:pt x="93166" y="563302"/>
                      <a:pt x="102143" y="558820"/>
                    </a:cubicBezTo>
                    <a:cubicBezTo>
                      <a:pt x="102143" y="558820"/>
                      <a:pt x="102143" y="558820"/>
                      <a:pt x="115607" y="557325"/>
                    </a:cubicBezTo>
                    <a:cubicBezTo>
                      <a:pt x="115607" y="557325"/>
                      <a:pt x="115607" y="557325"/>
                      <a:pt x="123088" y="557325"/>
                    </a:cubicBezTo>
                    <a:cubicBezTo>
                      <a:pt x="123088" y="557325"/>
                      <a:pt x="123088" y="557325"/>
                      <a:pt x="129072" y="563302"/>
                    </a:cubicBezTo>
                    <a:cubicBezTo>
                      <a:pt x="129072" y="563302"/>
                      <a:pt x="129072" y="563302"/>
                      <a:pt x="135056" y="558820"/>
                    </a:cubicBezTo>
                    <a:cubicBezTo>
                      <a:pt x="135056" y="558820"/>
                      <a:pt x="135056" y="558820"/>
                      <a:pt x="141041" y="549855"/>
                    </a:cubicBezTo>
                    <a:cubicBezTo>
                      <a:pt x="141041" y="549855"/>
                      <a:pt x="141041" y="549855"/>
                      <a:pt x="148521" y="542384"/>
                    </a:cubicBezTo>
                    <a:cubicBezTo>
                      <a:pt x="148521" y="542384"/>
                      <a:pt x="148521" y="542384"/>
                      <a:pt x="156001" y="537901"/>
                    </a:cubicBezTo>
                    <a:cubicBezTo>
                      <a:pt x="156001" y="537901"/>
                      <a:pt x="156001" y="537901"/>
                      <a:pt x="170962" y="534913"/>
                    </a:cubicBezTo>
                    <a:cubicBezTo>
                      <a:pt x="170962" y="534913"/>
                      <a:pt x="170962" y="534913"/>
                      <a:pt x="176946" y="528936"/>
                    </a:cubicBezTo>
                    <a:cubicBezTo>
                      <a:pt x="176946" y="528936"/>
                      <a:pt x="176946" y="528936"/>
                      <a:pt x="184427" y="521465"/>
                    </a:cubicBezTo>
                    <a:cubicBezTo>
                      <a:pt x="184427" y="521465"/>
                      <a:pt x="184427" y="521465"/>
                      <a:pt x="193403" y="513994"/>
                    </a:cubicBezTo>
                    <a:cubicBezTo>
                      <a:pt x="193403" y="513994"/>
                      <a:pt x="193403" y="513994"/>
                      <a:pt x="200884" y="509512"/>
                    </a:cubicBezTo>
                    <a:cubicBezTo>
                      <a:pt x="200884" y="509512"/>
                      <a:pt x="200884" y="509512"/>
                      <a:pt x="203876" y="500547"/>
                    </a:cubicBezTo>
                    <a:cubicBezTo>
                      <a:pt x="203876" y="500547"/>
                      <a:pt x="203876" y="500547"/>
                      <a:pt x="205372" y="487099"/>
                    </a:cubicBezTo>
                    <a:cubicBezTo>
                      <a:pt x="205372" y="487099"/>
                      <a:pt x="205372" y="487099"/>
                      <a:pt x="208364" y="478134"/>
                    </a:cubicBezTo>
                    <a:cubicBezTo>
                      <a:pt x="208364" y="478134"/>
                      <a:pt x="208364" y="478134"/>
                      <a:pt x="209860" y="475146"/>
                    </a:cubicBezTo>
                    <a:cubicBezTo>
                      <a:pt x="209860" y="475146"/>
                      <a:pt x="209860" y="475146"/>
                      <a:pt x="217340" y="464687"/>
                    </a:cubicBezTo>
                    <a:cubicBezTo>
                      <a:pt x="217340" y="464687"/>
                      <a:pt x="217340" y="464687"/>
                      <a:pt x="212852" y="464687"/>
                    </a:cubicBezTo>
                    <a:cubicBezTo>
                      <a:pt x="212852" y="464687"/>
                      <a:pt x="212852" y="464687"/>
                      <a:pt x="205372" y="466181"/>
                    </a:cubicBezTo>
                    <a:cubicBezTo>
                      <a:pt x="205372" y="466181"/>
                      <a:pt x="205372" y="466181"/>
                      <a:pt x="200884" y="466181"/>
                    </a:cubicBezTo>
                    <a:cubicBezTo>
                      <a:pt x="200884" y="466181"/>
                      <a:pt x="200884" y="466181"/>
                      <a:pt x="193403" y="464687"/>
                    </a:cubicBezTo>
                    <a:cubicBezTo>
                      <a:pt x="193403" y="464687"/>
                      <a:pt x="193403" y="464687"/>
                      <a:pt x="190411" y="461699"/>
                    </a:cubicBezTo>
                    <a:cubicBezTo>
                      <a:pt x="190411" y="461699"/>
                      <a:pt x="190411" y="461699"/>
                      <a:pt x="197891" y="454228"/>
                    </a:cubicBezTo>
                    <a:cubicBezTo>
                      <a:pt x="197891" y="454228"/>
                      <a:pt x="197891" y="454228"/>
                      <a:pt x="190411" y="455722"/>
                    </a:cubicBezTo>
                    <a:cubicBezTo>
                      <a:pt x="190411" y="455722"/>
                      <a:pt x="190411" y="455722"/>
                      <a:pt x="185923" y="460204"/>
                    </a:cubicBezTo>
                    <a:cubicBezTo>
                      <a:pt x="185923" y="460204"/>
                      <a:pt x="185923" y="460204"/>
                      <a:pt x="182931" y="470664"/>
                    </a:cubicBezTo>
                    <a:cubicBezTo>
                      <a:pt x="182931" y="470664"/>
                      <a:pt x="182931" y="470664"/>
                      <a:pt x="178442" y="475146"/>
                    </a:cubicBezTo>
                    <a:cubicBezTo>
                      <a:pt x="178442" y="475146"/>
                      <a:pt x="178442" y="475146"/>
                      <a:pt x="176946" y="470664"/>
                    </a:cubicBezTo>
                    <a:cubicBezTo>
                      <a:pt x="176946" y="470664"/>
                      <a:pt x="176946" y="470664"/>
                      <a:pt x="172458" y="464687"/>
                    </a:cubicBezTo>
                    <a:cubicBezTo>
                      <a:pt x="172458" y="464687"/>
                      <a:pt x="172458" y="464687"/>
                      <a:pt x="164978" y="457216"/>
                    </a:cubicBezTo>
                    <a:cubicBezTo>
                      <a:pt x="164978" y="457216"/>
                      <a:pt x="164978" y="457216"/>
                      <a:pt x="153009" y="449745"/>
                    </a:cubicBezTo>
                    <a:cubicBezTo>
                      <a:pt x="153009" y="449745"/>
                      <a:pt x="153009" y="449745"/>
                      <a:pt x="150017" y="449745"/>
                    </a:cubicBezTo>
                    <a:cubicBezTo>
                      <a:pt x="150017" y="449745"/>
                      <a:pt x="150017" y="449745"/>
                      <a:pt x="139545" y="457216"/>
                    </a:cubicBezTo>
                    <a:cubicBezTo>
                      <a:pt x="139545" y="457216"/>
                      <a:pt x="139545" y="457216"/>
                      <a:pt x="133560" y="457216"/>
                    </a:cubicBezTo>
                    <a:cubicBezTo>
                      <a:pt x="133560" y="457216"/>
                      <a:pt x="133560" y="457216"/>
                      <a:pt x="124584" y="457216"/>
                    </a:cubicBezTo>
                    <a:cubicBezTo>
                      <a:pt x="124584" y="457216"/>
                      <a:pt x="124584" y="457216"/>
                      <a:pt x="126080" y="437792"/>
                    </a:cubicBezTo>
                    <a:cubicBezTo>
                      <a:pt x="126080" y="437792"/>
                      <a:pt x="126080" y="437792"/>
                      <a:pt x="127576" y="431815"/>
                    </a:cubicBezTo>
                    <a:cubicBezTo>
                      <a:pt x="127576" y="431815"/>
                      <a:pt x="127576" y="431815"/>
                      <a:pt x="132064" y="425838"/>
                    </a:cubicBezTo>
                    <a:cubicBezTo>
                      <a:pt x="132064" y="425838"/>
                      <a:pt x="132064" y="425838"/>
                      <a:pt x="132064" y="418368"/>
                    </a:cubicBezTo>
                    <a:cubicBezTo>
                      <a:pt x="132064" y="418368"/>
                      <a:pt x="132064" y="418368"/>
                      <a:pt x="130568" y="406414"/>
                    </a:cubicBezTo>
                    <a:cubicBezTo>
                      <a:pt x="130568" y="406414"/>
                      <a:pt x="130568" y="406414"/>
                      <a:pt x="127576" y="394461"/>
                    </a:cubicBezTo>
                    <a:cubicBezTo>
                      <a:pt x="127576" y="394461"/>
                      <a:pt x="127576" y="394461"/>
                      <a:pt x="124584" y="397449"/>
                    </a:cubicBezTo>
                    <a:cubicBezTo>
                      <a:pt x="124584" y="397449"/>
                      <a:pt x="124584" y="397449"/>
                      <a:pt x="118600" y="403426"/>
                    </a:cubicBezTo>
                    <a:cubicBezTo>
                      <a:pt x="118600" y="403426"/>
                      <a:pt x="118600" y="403426"/>
                      <a:pt x="114111" y="406414"/>
                    </a:cubicBezTo>
                    <a:cubicBezTo>
                      <a:pt x="114111" y="406414"/>
                      <a:pt x="114111" y="406414"/>
                      <a:pt x="109623" y="406414"/>
                    </a:cubicBezTo>
                    <a:cubicBezTo>
                      <a:pt x="109623" y="406414"/>
                      <a:pt x="109623" y="406414"/>
                      <a:pt x="105135" y="401932"/>
                    </a:cubicBezTo>
                    <a:cubicBezTo>
                      <a:pt x="105135" y="401932"/>
                      <a:pt x="105135" y="401932"/>
                      <a:pt x="102143" y="401932"/>
                    </a:cubicBezTo>
                    <a:cubicBezTo>
                      <a:pt x="102143" y="401932"/>
                      <a:pt x="102143" y="401932"/>
                      <a:pt x="96158" y="398943"/>
                    </a:cubicBezTo>
                    <a:cubicBezTo>
                      <a:pt x="96158" y="398943"/>
                      <a:pt x="96158" y="398943"/>
                      <a:pt x="91670" y="394461"/>
                    </a:cubicBezTo>
                    <a:cubicBezTo>
                      <a:pt x="91670" y="394461"/>
                      <a:pt x="91670" y="394461"/>
                      <a:pt x="87182" y="391473"/>
                    </a:cubicBezTo>
                    <a:cubicBezTo>
                      <a:pt x="87182" y="391473"/>
                      <a:pt x="87182" y="391473"/>
                      <a:pt x="82694" y="386990"/>
                    </a:cubicBezTo>
                    <a:cubicBezTo>
                      <a:pt x="82694" y="386990"/>
                      <a:pt x="82694" y="386990"/>
                      <a:pt x="81198" y="382508"/>
                    </a:cubicBezTo>
                    <a:cubicBezTo>
                      <a:pt x="81198" y="382508"/>
                      <a:pt x="81198" y="382508"/>
                      <a:pt x="79702" y="372048"/>
                    </a:cubicBezTo>
                    <a:cubicBezTo>
                      <a:pt x="79702" y="372048"/>
                      <a:pt x="79702" y="372048"/>
                      <a:pt x="85686" y="367566"/>
                    </a:cubicBezTo>
                    <a:cubicBezTo>
                      <a:pt x="85686" y="367566"/>
                      <a:pt x="85686" y="367566"/>
                      <a:pt x="91670" y="367566"/>
                    </a:cubicBezTo>
                    <a:cubicBezTo>
                      <a:pt x="91670" y="367566"/>
                      <a:pt x="91670" y="367566"/>
                      <a:pt x="99151" y="367566"/>
                    </a:cubicBezTo>
                    <a:cubicBezTo>
                      <a:pt x="99151" y="367566"/>
                      <a:pt x="99151" y="367566"/>
                      <a:pt x="106631" y="372048"/>
                    </a:cubicBezTo>
                    <a:cubicBezTo>
                      <a:pt x="106631" y="372048"/>
                      <a:pt x="106631" y="372048"/>
                      <a:pt x="109623" y="364578"/>
                    </a:cubicBezTo>
                    <a:cubicBezTo>
                      <a:pt x="109623" y="364578"/>
                      <a:pt x="109623" y="364578"/>
                      <a:pt x="105135" y="360095"/>
                    </a:cubicBezTo>
                    <a:cubicBezTo>
                      <a:pt x="105135" y="360095"/>
                      <a:pt x="105135" y="360095"/>
                      <a:pt x="103639" y="360095"/>
                    </a:cubicBezTo>
                    <a:cubicBezTo>
                      <a:pt x="103639" y="360095"/>
                      <a:pt x="103639" y="360095"/>
                      <a:pt x="96158" y="360095"/>
                    </a:cubicBezTo>
                    <a:cubicBezTo>
                      <a:pt x="96158" y="360095"/>
                      <a:pt x="96158" y="360095"/>
                      <a:pt x="91670" y="360095"/>
                    </a:cubicBezTo>
                    <a:cubicBezTo>
                      <a:pt x="91670" y="360095"/>
                      <a:pt x="91670" y="360095"/>
                      <a:pt x="82694" y="354118"/>
                    </a:cubicBezTo>
                    <a:cubicBezTo>
                      <a:pt x="82694" y="354118"/>
                      <a:pt x="82694" y="354118"/>
                      <a:pt x="79702" y="348142"/>
                    </a:cubicBezTo>
                    <a:cubicBezTo>
                      <a:pt x="79702" y="348142"/>
                      <a:pt x="79702" y="348142"/>
                      <a:pt x="76710" y="340671"/>
                    </a:cubicBezTo>
                    <a:cubicBezTo>
                      <a:pt x="76710" y="340671"/>
                      <a:pt x="76710" y="340671"/>
                      <a:pt x="73717" y="333200"/>
                    </a:cubicBezTo>
                    <a:cubicBezTo>
                      <a:pt x="73717" y="333200"/>
                      <a:pt x="73717" y="333200"/>
                      <a:pt x="73717" y="330212"/>
                    </a:cubicBezTo>
                    <a:cubicBezTo>
                      <a:pt x="73717" y="330212"/>
                      <a:pt x="73717" y="330212"/>
                      <a:pt x="76710" y="327223"/>
                    </a:cubicBezTo>
                    <a:cubicBezTo>
                      <a:pt x="76710" y="327223"/>
                      <a:pt x="76710" y="327223"/>
                      <a:pt x="81198" y="319752"/>
                    </a:cubicBezTo>
                    <a:cubicBezTo>
                      <a:pt x="81198" y="319752"/>
                      <a:pt x="81198" y="319752"/>
                      <a:pt x="88678" y="310787"/>
                    </a:cubicBezTo>
                    <a:cubicBezTo>
                      <a:pt x="88678" y="310787"/>
                      <a:pt x="88678" y="310787"/>
                      <a:pt x="97655" y="304811"/>
                    </a:cubicBezTo>
                    <a:cubicBezTo>
                      <a:pt x="97655" y="304811"/>
                      <a:pt x="97655" y="304811"/>
                      <a:pt x="103639" y="297340"/>
                    </a:cubicBezTo>
                    <a:cubicBezTo>
                      <a:pt x="103639" y="297340"/>
                      <a:pt x="103639" y="297340"/>
                      <a:pt x="105135" y="289869"/>
                    </a:cubicBezTo>
                    <a:cubicBezTo>
                      <a:pt x="105135" y="289869"/>
                      <a:pt x="105135" y="289869"/>
                      <a:pt x="112615" y="282398"/>
                    </a:cubicBezTo>
                    <a:cubicBezTo>
                      <a:pt x="112615" y="282398"/>
                      <a:pt x="112615" y="282398"/>
                      <a:pt x="118600" y="280904"/>
                    </a:cubicBezTo>
                    <a:cubicBezTo>
                      <a:pt x="118600" y="280904"/>
                      <a:pt x="118600" y="280904"/>
                      <a:pt x="123088" y="283892"/>
                    </a:cubicBezTo>
                    <a:cubicBezTo>
                      <a:pt x="123088" y="283892"/>
                      <a:pt x="123088" y="283892"/>
                      <a:pt x="127576" y="289869"/>
                    </a:cubicBezTo>
                    <a:cubicBezTo>
                      <a:pt x="127576" y="289869"/>
                      <a:pt x="127576" y="289869"/>
                      <a:pt x="130568" y="289869"/>
                    </a:cubicBezTo>
                    <a:cubicBezTo>
                      <a:pt x="130568" y="289869"/>
                      <a:pt x="130568" y="289869"/>
                      <a:pt x="136552" y="289869"/>
                    </a:cubicBezTo>
                    <a:cubicBezTo>
                      <a:pt x="136552" y="289869"/>
                      <a:pt x="136552" y="289869"/>
                      <a:pt x="139545" y="289869"/>
                    </a:cubicBezTo>
                    <a:cubicBezTo>
                      <a:pt x="139545" y="289869"/>
                      <a:pt x="139545" y="289869"/>
                      <a:pt x="144033" y="283892"/>
                    </a:cubicBezTo>
                    <a:cubicBezTo>
                      <a:pt x="144033" y="283892"/>
                      <a:pt x="144033" y="283892"/>
                      <a:pt x="148521" y="283892"/>
                    </a:cubicBezTo>
                    <a:cubicBezTo>
                      <a:pt x="148521" y="283892"/>
                      <a:pt x="148521" y="283892"/>
                      <a:pt x="150017" y="280904"/>
                    </a:cubicBezTo>
                    <a:cubicBezTo>
                      <a:pt x="150017" y="280904"/>
                      <a:pt x="150017" y="280904"/>
                      <a:pt x="153009" y="276422"/>
                    </a:cubicBezTo>
                    <a:cubicBezTo>
                      <a:pt x="153009" y="276422"/>
                      <a:pt x="153009" y="276422"/>
                      <a:pt x="154505" y="280904"/>
                    </a:cubicBezTo>
                    <a:cubicBezTo>
                      <a:pt x="154505" y="280904"/>
                      <a:pt x="154505" y="280904"/>
                      <a:pt x="158994" y="280904"/>
                    </a:cubicBezTo>
                    <a:cubicBezTo>
                      <a:pt x="158994" y="280904"/>
                      <a:pt x="158994" y="280904"/>
                      <a:pt x="161986" y="280904"/>
                    </a:cubicBezTo>
                    <a:cubicBezTo>
                      <a:pt x="161986" y="280904"/>
                      <a:pt x="161986" y="280904"/>
                      <a:pt x="167970" y="280904"/>
                    </a:cubicBezTo>
                    <a:cubicBezTo>
                      <a:pt x="167970" y="280904"/>
                      <a:pt x="167970" y="280904"/>
                      <a:pt x="172458" y="276422"/>
                    </a:cubicBezTo>
                    <a:cubicBezTo>
                      <a:pt x="172458" y="276422"/>
                      <a:pt x="172458" y="276422"/>
                      <a:pt x="176946" y="276422"/>
                    </a:cubicBezTo>
                    <a:cubicBezTo>
                      <a:pt x="176946" y="276422"/>
                      <a:pt x="176946" y="276422"/>
                      <a:pt x="178442" y="265962"/>
                    </a:cubicBezTo>
                    <a:cubicBezTo>
                      <a:pt x="178442" y="265962"/>
                      <a:pt x="178442" y="265962"/>
                      <a:pt x="175450" y="258491"/>
                    </a:cubicBezTo>
                    <a:cubicBezTo>
                      <a:pt x="175450" y="258491"/>
                      <a:pt x="175450" y="258491"/>
                      <a:pt x="172458" y="246538"/>
                    </a:cubicBezTo>
                    <a:cubicBezTo>
                      <a:pt x="172458" y="246538"/>
                      <a:pt x="172458" y="246538"/>
                      <a:pt x="178442" y="246538"/>
                    </a:cubicBezTo>
                    <a:cubicBezTo>
                      <a:pt x="178442" y="246538"/>
                      <a:pt x="178442" y="246538"/>
                      <a:pt x="184427" y="240561"/>
                    </a:cubicBezTo>
                    <a:cubicBezTo>
                      <a:pt x="184427" y="240561"/>
                      <a:pt x="184427" y="240561"/>
                      <a:pt x="182931" y="231596"/>
                    </a:cubicBezTo>
                    <a:cubicBezTo>
                      <a:pt x="182931" y="231596"/>
                      <a:pt x="182931" y="231596"/>
                      <a:pt x="173954" y="230102"/>
                    </a:cubicBezTo>
                    <a:cubicBezTo>
                      <a:pt x="173954" y="230102"/>
                      <a:pt x="173954" y="230102"/>
                      <a:pt x="169466" y="230102"/>
                    </a:cubicBezTo>
                    <a:cubicBezTo>
                      <a:pt x="169466" y="230102"/>
                      <a:pt x="169466" y="230102"/>
                      <a:pt x="164978" y="231596"/>
                    </a:cubicBezTo>
                    <a:cubicBezTo>
                      <a:pt x="164978" y="231596"/>
                      <a:pt x="164978" y="231596"/>
                      <a:pt x="160490" y="234585"/>
                    </a:cubicBezTo>
                    <a:cubicBezTo>
                      <a:pt x="160490" y="234585"/>
                      <a:pt x="160490" y="234585"/>
                      <a:pt x="157497" y="240561"/>
                    </a:cubicBezTo>
                    <a:cubicBezTo>
                      <a:pt x="157497" y="240561"/>
                      <a:pt x="157497" y="240561"/>
                      <a:pt x="153009" y="240561"/>
                    </a:cubicBezTo>
                    <a:cubicBezTo>
                      <a:pt x="153009" y="240561"/>
                      <a:pt x="153009" y="240561"/>
                      <a:pt x="148521" y="231596"/>
                    </a:cubicBezTo>
                    <a:cubicBezTo>
                      <a:pt x="148521" y="231596"/>
                      <a:pt x="148521" y="231596"/>
                      <a:pt x="136552" y="231596"/>
                    </a:cubicBezTo>
                    <a:cubicBezTo>
                      <a:pt x="136552" y="231596"/>
                      <a:pt x="136552" y="231596"/>
                      <a:pt x="123088" y="231596"/>
                    </a:cubicBezTo>
                    <a:cubicBezTo>
                      <a:pt x="123088" y="231596"/>
                      <a:pt x="123088" y="231596"/>
                      <a:pt x="112615" y="228608"/>
                    </a:cubicBezTo>
                    <a:cubicBezTo>
                      <a:pt x="112615" y="228608"/>
                      <a:pt x="112615" y="228608"/>
                      <a:pt x="102143" y="224125"/>
                    </a:cubicBezTo>
                    <a:cubicBezTo>
                      <a:pt x="102143" y="224125"/>
                      <a:pt x="102143" y="224125"/>
                      <a:pt x="96158" y="216654"/>
                    </a:cubicBezTo>
                    <a:cubicBezTo>
                      <a:pt x="96158" y="216654"/>
                      <a:pt x="96158" y="216654"/>
                      <a:pt x="94662" y="201713"/>
                    </a:cubicBezTo>
                    <a:cubicBezTo>
                      <a:pt x="94662" y="201713"/>
                      <a:pt x="94662" y="201713"/>
                      <a:pt x="102143" y="198724"/>
                    </a:cubicBezTo>
                    <a:cubicBezTo>
                      <a:pt x="102143" y="198724"/>
                      <a:pt x="102143" y="198724"/>
                      <a:pt x="106631" y="195736"/>
                    </a:cubicBezTo>
                    <a:cubicBezTo>
                      <a:pt x="106631" y="195736"/>
                      <a:pt x="106631" y="195736"/>
                      <a:pt x="96158" y="191254"/>
                    </a:cubicBezTo>
                    <a:cubicBezTo>
                      <a:pt x="96158" y="191254"/>
                      <a:pt x="96158" y="191254"/>
                      <a:pt x="90174" y="186771"/>
                    </a:cubicBezTo>
                    <a:cubicBezTo>
                      <a:pt x="90174" y="186771"/>
                      <a:pt x="90174" y="186771"/>
                      <a:pt x="82694" y="180794"/>
                    </a:cubicBezTo>
                    <a:cubicBezTo>
                      <a:pt x="82694" y="180794"/>
                      <a:pt x="82694" y="180794"/>
                      <a:pt x="81198" y="177806"/>
                    </a:cubicBezTo>
                    <a:cubicBezTo>
                      <a:pt x="81198" y="177806"/>
                      <a:pt x="81198" y="177806"/>
                      <a:pt x="87182" y="173324"/>
                    </a:cubicBezTo>
                    <a:cubicBezTo>
                      <a:pt x="87182" y="173324"/>
                      <a:pt x="87182" y="173324"/>
                      <a:pt x="91670" y="173324"/>
                    </a:cubicBezTo>
                    <a:cubicBezTo>
                      <a:pt x="91670" y="173324"/>
                      <a:pt x="91670" y="173324"/>
                      <a:pt x="100647" y="171829"/>
                    </a:cubicBezTo>
                    <a:cubicBezTo>
                      <a:pt x="100647" y="171829"/>
                      <a:pt x="100647" y="171829"/>
                      <a:pt x="112615" y="164359"/>
                    </a:cubicBezTo>
                    <a:cubicBezTo>
                      <a:pt x="112615" y="164359"/>
                      <a:pt x="112615" y="164359"/>
                      <a:pt x="114111" y="167347"/>
                    </a:cubicBezTo>
                    <a:cubicBezTo>
                      <a:pt x="114111" y="167347"/>
                      <a:pt x="114111" y="167347"/>
                      <a:pt x="121592" y="164359"/>
                    </a:cubicBezTo>
                    <a:cubicBezTo>
                      <a:pt x="121592" y="164359"/>
                      <a:pt x="121592" y="164359"/>
                      <a:pt x="121592" y="162864"/>
                    </a:cubicBezTo>
                    <a:cubicBezTo>
                      <a:pt x="121592" y="162864"/>
                      <a:pt x="121592" y="162864"/>
                      <a:pt x="126080" y="161370"/>
                    </a:cubicBezTo>
                    <a:cubicBezTo>
                      <a:pt x="126080" y="161370"/>
                      <a:pt x="126080" y="161370"/>
                      <a:pt x="135056" y="159876"/>
                    </a:cubicBezTo>
                    <a:cubicBezTo>
                      <a:pt x="135056" y="159876"/>
                      <a:pt x="135056" y="159876"/>
                      <a:pt x="145529" y="159876"/>
                    </a:cubicBezTo>
                    <a:cubicBezTo>
                      <a:pt x="145529" y="159876"/>
                      <a:pt x="145529" y="159876"/>
                      <a:pt x="150017" y="162864"/>
                    </a:cubicBezTo>
                    <a:cubicBezTo>
                      <a:pt x="150017" y="162864"/>
                      <a:pt x="150017" y="162864"/>
                      <a:pt x="147025" y="170335"/>
                    </a:cubicBezTo>
                    <a:cubicBezTo>
                      <a:pt x="147025" y="170335"/>
                      <a:pt x="147025" y="170335"/>
                      <a:pt x="147025" y="173324"/>
                    </a:cubicBezTo>
                    <a:cubicBezTo>
                      <a:pt x="147025" y="173324"/>
                      <a:pt x="147025" y="173324"/>
                      <a:pt x="151513" y="176312"/>
                    </a:cubicBezTo>
                    <a:cubicBezTo>
                      <a:pt x="151513" y="176312"/>
                      <a:pt x="151513" y="176312"/>
                      <a:pt x="156001" y="180794"/>
                    </a:cubicBezTo>
                    <a:cubicBezTo>
                      <a:pt x="156001" y="180794"/>
                      <a:pt x="156001" y="180794"/>
                      <a:pt x="164978" y="180794"/>
                    </a:cubicBezTo>
                    <a:cubicBezTo>
                      <a:pt x="164978" y="180794"/>
                      <a:pt x="164978" y="180794"/>
                      <a:pt x="176946" y="183783"/>
                    </a:cubicBezTo>
                    <a:cubicBezTo>
                      <a:pt x="176946" y="183783"/>
                      <a:pt x="176946" y="183783"/>
                      <a:pt x="185923" y="179300"/>
                    </a:cubicBezTo>
                    <a:cubicBezTo>
                      <a:pt x="185923" y="179300"/>
                      <a:pt x="185923" y="179300"/>
                      <a:pt x="191907" y="173324"/>
                    </a:cubicBezTo>
                    <a:cubicBezTo>
                      <a:pt x="191907" y="173324"/>
                      <a:pt x="191907" y="173324"/>
                      <a:pt x="199387" y="168841"/>
                    </a:cubicBezTo>
                    <a:cubicBezTo>
                      <a:pt x="199387" y="168841"/>
                      <a:pt x="193403" y="165853"/>
                      <a:pt x="191907" y="165853"/>
                    </a:cubicBezTo>
                    <a:cubicBezTo>
                      <a:pt x="188915" y="165853"/>
                      <a:pt x="185923" y="162864"/>
                      <a:pt x="185923" y="162864"/>
                    </a:cubicBezTo>
                    <a:cubicBezTo>
                      <a:pt x="185923" y="162864"/>
                      <a:pt x="185923" y="162864"/>
                      <a:pt x="181435" y="159876"/>
                    </a:cubicBezTo>
                    <a:cubicBezTo>
                      <a:pt x="181435" y="159876"/>
                      <a:pt x="181435" y="159876"/>
                      <a:pt x="181435" y="153899"/>
                    </a:cubicBezTo>
                    <a:cubicBezTo>
                      <a:pt x="181435" y="153899"/>
                      <a:pt x="181435" y="153899"/>
                      <a:pt x="179939" y="146428"/>
                    </a:cubicBezTo>
                    <a:cubicBezTo>
                      <a:pt x="179939" y="146428"/>
                      <a:pt x="179939" y="146428"/>
                      <a:pt x="157497" y="140452"/>
                    </a:cubicBezTo>
                    <a:cubicBezTo>
                      <a:pt x="157497" y="140452"/>
                      <a:pt x="157497" y="140452"/>
                      <a:pt x="157497" y="118039"/>
                    </a:cubicBezTo>
                    <a:cubicBezTo>
                      <a:pt x="157497" y="118039"/>
                      <a:pt x="157497" y="118039"/>
                      <a:pt x="147025" y="107580"/>
                    </a:cubicBezTo>
                    <a:cubicBezTo>
                      <a:pt x="147025" y="107580"/>
                      <a:pt x="147025" y="107580"/>
                      <a:pt x="126080" y="85168"/>
                    </a:cubicBezTo>
                    <a:cubicBezTo>
                      <a:pt x="126080" y="85168"/>
                      <a:pt x="126080" y="85168"/>
                      <a:pt x="129072" y="85168"/>
                    </a:cubicBezTo>
                    <a:cubicBezTo>
                      <a:pt x="129072" y="85168"/>
                      <a:pt x="129072" y="85168"/>
                      <a:pt x="129072" y="80685"/>
                    </a:cubicBezTo>
                    <a:cubicBezTo>
                      <a:pt x="129072" y="80685"/>
                      <a:pt x="129072" y="80685"/>
                      <a:pt x="136552" y="80685"/>
                    </a:cubicBezTo>
                    <a:cubicBezTo>
                      <a:pt x="136552" y="80685"/>
                      <a:pt x="136552" y="80685"/>
                      <a:pt x="136552" y="74708"/>
                    </a:cubicBezTo>
                    <a:cubicBezTo>
                      <a:pt x="136552" y="74708"/>
                      <a:pt x="136552" y="74708"/>
                      <a:pt x="138048" y="67238"/>
                    </a:cubicBezTo>
                    <a:cubicBezTo>
                      <a:pt x="138048" y="67238"/>
                      <a:pt x="138048" y="67238"/>
                      <a:pt x="142537" y="67238"/>
                    </a:cubicBezTo>
                    <a:cubicBezTo>
                      <a:pt x="142537" y="67238"/>
                      <a:pt x="142537" y="67238"/>
                      <a:pt x="147025" y="70226"/>
                    </a:cubicBezTo>
                    <a:cubicBezTo>
                      <a:pt x="147025" y="70226"/>
                      <a:pt x="147025" y="70226"/>
                      <a:pt x="154505" y="70226"/>
                    </a:cubicBezTo>
                    <a:cubicBezTo>
                      <a:pt x="154505" y="70226"/>
                      <a:pt x="154505" y="70226"/>
                      <a:pt x="157497" y="70226"/>
                    </a:cubicBezTo>
                    <a:cubicBezTo>
                      <a:pt x="157497" y="70226"/>
                      <a:pt x="157497" y="70226"/>
                      <a:pt x="164978" y="70226"/>
                    </a:cubicBezTo>
                    <a:cubicBezTo>
                      <a:pt x="164978" y="70226"/>
                      <a:pt x="164978" y="70226"/>
                      <a:pt x="178442" y="65743"/>
                    </a:cubicBezTo>
                    <a:cubicBezTo>
                      <a:pt x="178442" y="65743"/>
                      <a:pt x="178442" y="65743"/>
                      <a:pt x="182931" y="61261"/>
                    </a:cubicBezTo>
                    <a:cubicBezTo>
                      <a:pt x="182931" y="61261"/>
                      <a:pt x="182931" y="61261"/>
                      <a:pt x="187419" y="53790"/>
                    </a:cubicBezTo>
                    <a:cubicBezTo>
                      <a:pt x="187419" y="53790"/>
                      <a:pt x="187419" y="53790"/>
                      <a:pt x="187419" y="41837"/>
                    </a:cubicBezTo>
                    <a:cubicBezTo>
                      <a:pt x="187419" y="41837"/>
                      <a:pt x="187419" y="41837"/>
                      <a:pt x="191907" y="41837"/>
                    </a:cubicBezTo>
                    <a:cubicBezTo>
                      <a:pt x="191907" y="41837"/>
                      <a:pt x="191907" y="41837"/>
                      <a:pt x="196395" y="37354"/>
                    </a:cubicBezTo>
                    <a:cubicBezTo>
                      <a:pt x="196395" y="37354"/>
                      <a:pt x="196395" y="37354"/>
                      <a:pt x="205372" y="29883"/>
                    </a:cubicBezTo>
                    <a:cubicBezTo>
                      <a:pt x="205372" y="29883"/>
                      <a:pt x="205372" y="29883"/>
                      <a:pt x="221829" y="26895"/>
                    </a:cubicBezTo>
                    <a:cubicBezTo>
                      <a:pt x="221829" y="26895"/>
                      <a:pt x="221829" y="26895"/>
                      <a:pt x="227813" y="19424"/>
                    </a:cubicBezTo>
                    <a:cubicBezTo>
                      <a:pt x="227813" y="19424"/>
                      <a:pt x="227813" y="19424"/>
                      <a:pt x="233797" y="16436"/>
                    </a:cubicBezTo>
                    <a:cubicBezTo>
                      <a:pt x="233797" y="16436"/>
                      <a:pt x="233797" y="16436"/>
                      <a:pt x="238285" y="11953"/>
                    </a:cubicBezTo>
                    <a:cubicBezTo>
                      <a:pt x="238285" y="11953"/>
                      <a:pt x="238285" y="11953"/>
                      <a:pt x="262223" y="13447"/>
                    </a:cubicBezTo>
                    <a:cubicBezTo>
                      <a:pt x="262223" y="13447"/>
                      <a:pt x="262223" y="13447"/>
                      <a:pt x="265215" y="5977"/>
                    </a:cubicBezTo>
                    <a:cubicBezTo>
                      <a:pt x="265215" y="5977"/>
                      <a:pt x="265215" y="5977"/>
                      <a:pt x="277183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64" name="Freeform 163"/>
              <p:cNvSpPr>
                <a:spLocks/>
              </p:cNvSpPr>
              <p:nvPr/>
            </p:nvSpPr>
            <p:spPr bwMode="auto">
              <a:xfrm>
                <a:off x="5957637" y="3282926"/>
                <a:ext cx="448593" cy="285010"/>
              </a:xfrm>
              <a:custGeom>
                <a:avLst/>
                <a:gdLst>
                  <a:gd name="connsiteX0" fmla="*/ 373837 w 470138"/>
                  <a:gd name="connsiteY0" fmla="*/ 178512 h 298698"/>
                  <a:gd name="connsiteX1" fmla="*/ 376847 w 470138"/>
                  <a:gd name="connsiteY1" fmla="*/ 178512 h 298698"/>
                  <a:gd name="connsiteX2" fmla="*/ 382865 w 470138"/>
                  <a:gd name="connsiteY2" fmla="*/ 178512 h 298698"/>
                  <a:gd name="connsiteX3" fmla="*/ 391894 w 470138"/>
                  <a:gd name="connsiteY3" fmla="*/ 184447 h 298698"/>
                  <a:gd name="connsiteX4" fmla="*/ 399417 w 470138"/>
                  <a:gd name="connsiteY4" fmla="*/ 191866 h 298698"/>
                  <a:gd name="connsiteX5" fmla="*/ 405436 w 470138"/>
                  <a:gd name="connsiteY5" fmla="*/ 193350 h 298698"/>
                  <a:gd name="connsiteX6" fmla="*/ 409950 w 470138"/>
                  <a:gd name="connsiteY6" fmla="*/ 193350 h 298698"/>
                  <a:gd name="connsiteX7" fmla="*/ 417474 w 470138"/>
                  <a:gd name="connsiteY7" fmla="*/ 193350 h 298698"/>
                  <a:gd name="connsiteX8" fmla="*/ 432521 w 470138"/>
                  <a:gd name="connsiteY8" fmla="*/ 199285 h 298698"/>
                  <a:gd name="connsiteX9" fmla="*/ 441549 w 470138"/>
                  <a:gd name="connsiteY9" fmla="*/ 206704 h 298698"/>
                  <a:gd name="connsiteX10" fmla="*/ 441549 w 470138"/>
                  <a:gd name="connsiteY10" fmla="*/ 212639 h 298698"/>
                  <a:gd name="connsiteX11" fmla="*/ 444558 w 470138"/>
                  <a:gd name="connsiteY11" fmla="*/ 225993 h 298698"/>
                  <a:gd name="connsiteX12" fmla="*/ 449072 w 470138"/>
                  <a:gd name="connsiteY12" fmla="*/ 225993 h 298698"/>
                  <a:gd name="connsiteX13" fmla="*/ 452082 w 470138"/>
                  <a:gd name="connsiteY13" fmla="*/ 225993 h 298698"/>
                  <a:gd name="connsiteX14" fmla="*/ 452082 w 470138"/>
                  <a:gd name="connsiteY14" fmla="*/ 234896 h 298698"/>
                  <a:gd name="connsiteX15" fmla="*/ 456596 w 470138"/>
                  <a:gd name="connsiteY15" fmla="*/ 234896 h 298698"/>
                  <a:gd name="connsiteX16" fmla="*/ 462615 w 470138"/>
                  <a:gd name="connsiteY16" fmla="*/ 240831 h 298698"/>
                  <a:gd name="connsiteX17" fmla="*/ 470138 w 470138"/>
                  <a:gd name="connsiteY17" fmla="*/ 240831 h 298698"/>
                  <a:gd name="connsiteX18" fmla="*/ 462615 w 470138"/>
                  <a:gd name="connsiteY18" fmla="*/ 251217 h 298698"/>
                  <a:gd name="connsiteX19" fmla="*/ 456596 w 470138"/>
                  <a:gd name="connsiteY19" fmla="*/ 254185 h 298698"/>
                  <a:gd name="connsiteX20" fmla="*/ 449072 w 470138"/>
                  <a:gd name="connsiteY20" fmla="*/ 267539 h 298698"/>
                  <a:gd name="connsiteX21" fmla="*/ 440044 w 470138"/>
                  <a:gd name="connsiteY21" fmla="*/ 270506 h 298698"/>
                  <a:gd name="connsiteX22" fmla="*/ 421988 w 470138"/>
                  <a:gd name="connsiteY22" fmla="*/ 270506 h 298698"/>
                  <a:gd name="connsiteX23" fmla="*/ 418978 w 470138"/>
                  <a:gd name="connsiteY23" fmla="*/ 274958 h 298698"/>
                  <a:gd name="connsiteX24" fmla="*/ 406941 w 470138"/>
                  <a:gd name="connsiteY24" fmla="*/ 274958 h 298698"/>
                  <a:gd name="connsiteX25" fmla="*/ 403931 w 470138"/>
                  <a:gd name="connsiteY25" fmla="*/ 285344 h 298698"/>
                  <a:gd name="connsiteX26" fmla="*/ 402427 w 470138"/>
                  <a:gd name="connsiteY26" fmla="*/ 292763 h 298698"/>
                  <a:gd name="connsiteX27" fmla="*/ 399417 w 470138"/>
                  <a:gd name="connsiteY27" fmla="*/ 295731 h 298698"/>
                  <a:gd name="connsiteX28" fmla="*/ 396408 w 470138"/>
                  <a:gd name="connsiteY28" fmla="*/ 298698 h 298698"/>
                  <a:gd name="connsiteX29" fmla="*/ 391894 w 470138"/>
                  <a:gd name="connsiteY29" fmla="*/ 298698 h 298698"/>
                  <a:gd name="connsiteX30" fmla="*/ 387380 w 470138"/>
                  <a:gd name="connsiteY30" fmla="*/ 291279 h 298698"/>
                  <a:gd name="connsiteX31" fmla="*/ 376847 w 470138"/>
                  <a:gd name="connsiteY31" fmla="*/ 286828 h 298698"/>
                  <a:gd name="connsiteX32" fmla="*/ 370828 w 470138"/>
                  <a:gd name="connsiteY32" fmla="*/ 280893 h 298698"/>
                  <a:gd name="connsiteX33" fmla="*/ 370828 w 470138"/>
                  <a:gd name="connsiteY33" fmla="*/ 277925 h 298698"/>
                  <a:gd name="connsiteX34" fmla="*/ 370828 w 470138"/>
                  <a:gd name="connsiteY34" fmla="*/ 273474 h 298698"/>
                  <a:gd name="connsiteX35" fmla="*/ 370828 w 470138"/>
                  <a:gd name="connsiteY35" fmla="*/ 267539 h 298698"/>
                  <a:gd name="connsiteX36" fmla="*/ 370828 w 470138"/>
                  <a:gd name="connsiteY36" fmla="*/ 264571 h 298698"/>
                  <a:gd name="connsiteX37" fmla="*/ 370828 w 470138"/>
                  <a:gd name="connsiteY37" fmla="*/ 252701 h 298698"/>
                  <a:gd name="connsiteX38" fmla="*/ 370828 w 470138"/>
                  <a:gd name="connsiteY38" fmla="*/ 249733 h 298698"/>
                  <a:gd name="connsiteX39" fmla="*/ 370828 w 470138"/>
                  <a:gd name="connsiteY39" fmla="*/ 242315 h 298698"/>
                  <a:gd name="connsiteX40" fmla="*/ 363304 w 470138"/>
                  <a:gd name="connsiteY40" fmla="*/ 231928 h 298698"/>
                  <a:gd name="connsiteX41" fmla="*/ 358790 w 470138"/>
                  <a:gd name="connsiteY41" fmla="*/ 227477 h 298698"/>
                  <a:gd name="connsiteX42" fmla="*/ 358790 w 470138"/>
                  <a:gd name="connsiteY42" fmla="*/ 223025 h 298698"/>
                  <a:gd name="connsiteX43" fmla="*/ 358790 w 470138"/>
                  <a:gd name="connsiteY43" fmla="*/ 220058 h 298698"/>
                  <a:gd name="connsiteX44" fmla="*/ 363304 w 470138"/>
                  <a:gd name="connsiteY44" fmla="*/ 214123 h 298698"/>
                  <a:gd name="connsiteX45" fmla="*/ 370828 w 470138"/>
                  <a:gd name="connsiteY45" fmla="*/ 212639 h 298698"/>
                  <a:gd name="connsiteX46" fmla="*/ 376847 w 470138"/>
                  <a:gd name="connsiteY46" fmla="*/ 206704 h 298698"/>
                  <a:gd name="connsiteX47" fmla="*/ 376847 w 470138"/>
                  <a:gd name="connsiteY47" fmla="*/ 199285 h 298698"/>
                  <a:gd name="connsiteX48" fmla="*/ 373837 w 470138"/>
                  <a:gd name="connsiteY48" fmla="*/ 185931 h 298698"/>
                  <a:gd name="connsiteX49" fmla="*/ 373837 w 470138"/>
                  <a:gd name="connsiteY49" fmla="*/ 182963 h 298698"/>
                  <a:gd name="connsiteX50" fmla="*/ 373837 w 470138"/>
                  <a:gd name="connsiteY50" fmla="*/ 178512 h 298698"/>
                  <a:gd name="connsiteX51" fmla="*/ 275720 w 470138"/>
                  <a:gd name="connsiteY51" fmla="*/ 116651 h 298698"/>
                  <a:gd name="connsiteX52" fmla="*/ 281022 w 470138"/>
                  <a:gd name="connsiteY52" fmla="*/ 116651 h 298698"/>
                  <a:gd name="connsiteX53" fmla="*/ 284556 w 470138"/>
                  <a:gd name="connsiteY53" fmla="*/ 116651 h 298698"/>
                  <a:gd name="connsiteX54" fmla="*/ 288091 w 470138"/>
                  <a:gd name="connsiteY54" fmla="*/ 120186 h 298698"/>
                  <a:gd name="connsiteX55" fmla="*/ 291626 w 470138"/>
                  <a:gd name="connsiteY55" fmla="*/ 125488 h 298698"/>
                  <a:gd name="connsiteX56" fmla="*/ 291626 w 470138"/>
                  <a:gd name="connsiteY56" fmla="*/ 130790 h 298698"/>
                  <a:gd name="connsiteX57" fmla="*/ 284556 w 470138"/>
                  <a:gd name="connsiteY57" fmla="*/ 134325 h 298698"/>
                  <a:gd name="connsiteX58" fmla="*/ 281022 w 470138"/>
                  <a:gd name="connsiteY58" fmla="*/ 130790 h 298698"/>
                  <a:gd name="connsiteX59" fmla="*/ 281022 w 470138"/>
                  <a:gd name="connsiteY59" fmla="*/ 125488 h 298698"/>
                  <a:gd name="connsiteX60" fmla="*/ 275720 w 470138"/>
                  <a:gd name="connsiteY60" fmla="*/ 121953 h 298698"/>
                  <a:gd name="connsiteX61" fmla="*/ 275720 w 470138"/>
                  <a:gd name="connsiteY61" fmla="*/ 120186 h 298698"/>
                  <a:gd name="connsiteX62" fmla="*/ 309302 w 470138"/>
                  <a:gd name="connsiteY62" fmla="*/ 107814 h 298698"/>
                  <a:gd name="connsiteX63" fmla="*/ 314604 w 470138"/>
                  <a:gd name="connsiteY63" fmla="*/ 107814 h 298698"/>
                  <a:gd name="connsiteX64" fmla="*/ 319906 w 470138"/>
                  <a:gd name="connsiteY64" fmla="*/ 113116 h 298698"/>
                  <a:gd name="connsiteX65" fmla="*/ 323441 w 470138"/>
                  <a:gd name="connsiteY65" fmla="*/ 116651 h 298698"/>
                  <a:gd name="connsiteX66" fmla="*/ 330511 w 470138"/>
                  <a:gd name="connsiteY66" fmla="*/ 120186 h 298698"/>
                  <a:gd name="connsiteX67" fmla="*/ 330511 w 470138"/>
                  <a:gd name="connsiteY67" fmla="*/ 116651 h 298698"/>
                  <a:gd name="connsiteX68" fmla="*/ 339348 w 470138"/>
                  <a:gd name="connsiteY68" fmla="*/ 116651 h 298698"/>
                  <a:gd name="connsiteX69" fmla="*/ 344650 w 470138"/>
                  <a:gd name="connsiteY69" fmla="*/ 116651 h 298698"/>
                  <a:gd name="connsiteX70" fmla="*/ 351720 w 470138"/>
                  <a:gd name="connsiteY70" fmla="*/ 121954 h 298698"/>
                  <a:gd name="connsiteX71" fmla="*/ 364092 w 470138"/>
                  <a:gd name="connsiteY71" fmla="*/ 130791 h 298698"/>
                  <a:gd name="connsiteX72" fmla="*/ 364092 w 470138"/>
                  <a:gd name="connsiteY72" fmla="*/ 139628 h 298698"/>
                  <a:gd name="connsiteX73" fmla="*/ 358789 w 470138"/>
                  <a:gd name="connsiteY73" fmla="*/ 144930 h 298698"/>
                  <a:gd name="connsiteX74" fmla="*/ 353487 w 470138"/>
                  <a:gd name="connsiteY74" fmla="*/ 144930 h 298698"/>
                  <a:gd name="connsiteX75" fmla="*/ 348185 w 470138"/>
                  <a:gd name="connsiteY75" fmla="*/ 144930 h 298698"/>
                  <a:gd name="connsiteX76" fmla="*/ 348185 w 470138"/>
                  <a:gd name="connsiteY76" fmla="*/ 146698 h 298698"/>
                  <a:gd name="connsiteX77" fmla="*/ 335813 w 470138"/>
                  <a:gd name="connsiteY77" fmla="*/ 146698 h 298698"/>
                  <a:gd name="connsiteX78" fmla="*/ 330511 w 470138"/>
                  <a:gd name="connsiteY78" fmla="*/ 146698 h 298698"/>
                  <a:gd name="connsiteX79" fmla="*/ 328743 w 470138"/>
                  <a:gd name="connsiteY79" fmla="*/ 146698 h 298698"/>
                  <a:gd name="connsiteX80" fmla="*/ 325209 w 470138"/>
                  <a:gd name="connsiteY80" fmla="*/ 141396 h 298698"/>
                  <a:gd name="connsiteX81" fmla="*/ 323441 w 470138"/>
                  <a:gd name="connsiteY81" fmla="*/ 134326 h 298698"/>
                  <a:gd name="connsiteX82" fmla="*/ 325209 w 470138"/>
                  <a:gd name="connsiteY82" fmla="*/ 127256 h 298698"/>
                  <a:gd name="connsiteX83" fmla="*/ 316371 w 470138"/>
                  <a:gd name="connsiteY83" fmla="*/ 127256 h 298698"/>
                  <a:gd name="connsiteX84" fmla="*/ 309302 w 470138"/>
                  <a:gd name="connsiteY84" fmla="*/ 125488 h 298698"/>
                  <a:gd name="connsiteX85" fmla="*/ 309302 w 470138"/>
                  <a:gd name="connsiteY85" fmla="*/ 120186 h 298698"/>
                  <a:gd name="connsiteX86" fmla="*/ 309302 w 470138"/>
                  <a:gd name="connsiteY86" fmla="*/ 116651 h 298698"/>
                  <a:gd name="connsiteX87" fmla="*/ 309302 w 470138"/>
                  <a:gd name="connsiteY87" fmla="*/ 111349 h 298698"/>
                  <a:gd name="connsiteX88" fmla="*/ 258045 w 470138"/>
                  <a:gd name="connsiteY88" fmla="*/ 93675 h 298698"/>
                  <a:gd name="connsiteX89" fmla="*/ 261580 w 470138"/>
                  <a:gd name="connsiteY89" fmla="*/ 93675 h 298698"/>
                  <a:gd name="connsiteX90" fmla="*/ 272184 w 470138"/>
                  <a:gd name="connsiteY90" fmla="*/ 93675 h 298698"/>
                  <a:gd name="connsiteX91" fmla="*/ 281021 w 470138"/>
                  <a:gd name="connsiteY91" fmla="*/ 93675 h 298698"/>
                  <a:gd name="connsiteX92" fmla="*/ 282788 w 470138"/>
                  <a:gd name="connsiteY92" fmla="*/ 100745 h 298698"/>
                  <a:gd name="connsiteX93" fmla="*/ 302230 w 470138"/>
                  <a:gd name="connsiteY93" fmla="*/ 100745 h 298698"/>
                  <a:gd name="connsiteX94" fmla="*/ 293393 w 470138"/>
                  <a:gd name="connsiteY94" fmla="*/ 106047 h 298698"/>
                  <a:gd name="connsiteX95" fmla="*/ 291625 w 470138"/>
                  <a:gd name="connsiteY95" fmla="*/ 107815 h 298698"/>
                  <a:gd name="connsiteX96" fmla="*/ 291625 w 470138"/>
                  <a:gd name="connsiteY96" fmla="*/ 104280 h 298698"/>
                  <a:gd name="connsiteX97" fmla="*/ 286323 w 470138"/>
                  <a:gd name="connsiteY97" fmla="*/ 104280 h 298698"/>
                  <a:gd name="connsiteX98" fmla="*/ 282788 w 470138"/>
                  <a:gd name="connsiteY98" fmla="*/ 104280 h 298698"/>
                  <a:gd name="connsiteX99" fmla="*/ 277486 w 470138"/>
                  <a:gd name="connsiteY99" fmla="*/ 104280 h 298698"/>
                  <a:gd name="connsiteX100" fmla="*/ 273951 w 470138"/>
                  <a:gd name="connsiteY100" fmla="*/ 104280 h 298698"/>
                  <a:gd name="connsiteX101" fmla="*/ 270417 w 470138"/>
                  <a:gd name="connsiteY101" fmla="*/ 104280 h 298698"/>
                  <a:gd name="connsiteX102" fmla="*/ 265114 w 470138"/>
                  <a:gd name="connsiteY102" fmla="*/ 104280 h 298698"/>
                  <a:gd name="connsiteX103" fmla="*/ 258045 w 470138"/>
                  <a:gd name="connsiteY103" fmla="*/ 102512 h 298698"/>
                  <a:gd name="connsiteX104" fmla="*/ 258045 w 470138"/>
                  <a:gd name="connsiteY104" fmla="*/ 100745 h 298698"/>
                  <a:gd name="connsiteX105" fmla="*/ 258045 w 470138"/>
                  <a:gd name="connsiteY105" fmla="*/ 97210 h 298698"/>
                  <a:gd name="connsiteX106" fmla="*/ 187348 w 470138"/>
                  <a:gd name="connsiteY106" fmla="*/ 51256 h 298698"/>
                  <a:gd name="connsiteX107" fmla="*/ 194417 w 470138"/>
                  <a:gd name="connsiteY107" fmla="*/ 51256 h 298698"/>
                  <a:gd name="connsiteX108" fmla="*/ 197952 w 470138"/>
                  <a:gd name="connsiteY108" fmla="*/ 51256 h 298698"/>
                  <a:gd name="connsiteX109" fmla="*/ 201487 w 470138"/>
                  <a:gd name="connsiteY109" fmla="*/ 53023 h 298698"/>
                  <a:gd name="connsiteX110" fmla="*/ 203254 w 470138"/>
                  <a:gd name="connsiteY110" fmla="*/ 56558 h 298698"/>
                  <a:gd name="connsiteX111" fmla="*/ 208557 w 470138"/>
                  <a:gd name="connsiteY111" fmla="*/ 65395 h 298698"/>
                  <a:gd name="connsiteX112" fmla="*/ 213859 w 470138"/>
                  <a:gd name="connsiteY112" fmla="*/ 65395 h 298698"/>
                  <a:gd name="connsiteX113" fmla="*/ 217394 w 470138"/>
                  <a:gd name="connsiteY113" fmla="*/ 74233 h 298698"/>
                  <a:gd name="connsiteX114" fmla="*/ 217394 w 470138"/>
                  <a:gd name="connsiteY114" fmla="*/ 81303 h 298698"/>
                  <a:gd name="connsiteX115" fmla="*/ 217394 w 470138"/>
                  <a:gd name="connsiteY115" fmla="*/ 86605 h 298698"/>
                  <a:gd name="connsiteX116" fmla="*/ 212092 w 470138"/>
                  <a:gd name="connsiteY116" fmla="*/ 86605 h 298698"/>
                  <a:gd name="connsiteX117" fmla="*/ 206789 w 470138"/>
                  <a:gd name="connsiteY117" fmla="*/ 81303 h 298698"/>
                  <a:gd name="connsiteX118" fmla="*/ 203254 w 470138"/>
                  <a:gd name="connsiteY118" fmla="*/ 77768 h 298698"/>
                  <a:gd name="connsiteX119" fmla="*/ 194417 w 470138"/>
                  <a:gd name="connsiteY119" fmla="*/ 81303 h 298698"/>
                  <a:gd name="connsiteX120" fmla="*/ 187348 w 470138"/>
                  <a:gd name="connsiteY120" fmla="*/ 83070 h 298698"/>
                  <a:gd name="connsiteX121" fmla="*/ 182046 w 470138"/>
                  <a:gd name="connsiteY121" fmla="*/ 79535 h 298698"/>
                  <a:gd name="connsiteX122" fmla="*/ 178511 w 470138"/>
                  <a:gd name="connsiteY122" fmla="*/ 74233 h 298698"/>
                  <a:gd name="connsiteX123" fmla="*/ 169674 w 470138"/>
                  <a:gd name="connsiteY123" fmla="*/ 68930 h 298698"/>
                  <a:gd name="connsiteX124" fmla="*/ 169674 w 470138"/>
                  <a:gd name="connsiteY124" fmla="*/ 63628 h 298698"/>
                  <a:gd name="connsiteX125" fmla="*/ 169674 w 470138"/>
                  <a:gd name="connsiteY125" fmla="*/ 56558 h 298698"/>
                  <a:gd name="connsiteX126" fmla="*/ 174976 w 470138"/>
                  <a:gd name="connsiteY126" fmla="*/ 56558 h 298698"/>
                  <a:gd name="connsiteX127" fmla="*/ 180278 w 470138"/>
                  <a:gd name="connsiteY127" fmla="*/ 56558 h 298698"/>
                  <a:gd name="connsiteX128" fmla="*/ 180278 w 470138"/>
                  <a:gd name="connsiteY128" fmla="*/ 53023 h 298698"/>
                  <a:gd name="connsiteX129" fmla="*/ 12372 w 470138"/>
                  <a:gd name="connsiteY129" fmla="*/ 15908 h 298698"/>
                  <a:gd name="connsiteX130" fmla="*/ 12372 w 470138"/>
                  <a:gd name="connsiteY130" fmla="*/ 21210 h 298698"/>
                  <a:gd name="connsiteX131" fmla="*/ 12372 w 470138"/>
                  <a:gd name="connsiteY131" fmla="*/ 24745 h 298698"/>
                  <a:gd name="connsiteX132" fmla="*/ 8837 w 470138"/>
                  <a:gd name="connsiteY132" fmla="*/ 28280 h 298698"/>
                  <a:gd name="connsiteX133" fmla="*/ 7069 w 470138"/>
                  <a:gd name="connsiteY133" fmla="*/ 31815 h 298698"/>
                  <a:gd name="connsiteX134" fmla="*/ 7069 w 470138"/>
                  <a:gd name="connsiteY134" fmla="*/ 38885 h 298698"/>
                  <a:gd name="connsiteX135" fmla="*/ 0 w 470138"/>
                  <a:gd name="connsiteY135" fmla="*/ 35350 h 298698"/>
                  <a:gd name="connsiteX136" fmla="*/ 0 w 470138"/>
                  <a:gd name="connsiteY136" fmla="*/ 31815 h 298698"/>
                  <a:gd name="connsiteX137" fmla="*/ 0 w 470138"/>
                  <a:gd name="connsiteY137" fmla="*/ 28280 h 298698"/>
                  <a:gd name="connsiteX138" fmla="*/ 7069 w 470138"/>
                  <a:gd name="connsiteY138" fmla="*/ 21210 h 298698"/>
                  <a:gd name="connsiteX139" fmla="*/ 58325 w 470138"/>
                  <a:gd name="connsiteY139" fmla="*/ 0 h 298698"/>
                  <a:gd name="connsiteX140" fmla="*/ 63627 w 470138"/>
                  <a:gd name="connsiteY140" fmla="*/ 0 h 298698"/>
                  <a:gd name="connsiteX141" fmla="*/ 77767 w 470138"/>
                  <a:gd name="connsiteY141" fmla="*/ 0 h 298698"/>
                  <a:gd name="connsiteX142" fmla="*/ 83069 w 470138"/>
                  <a:gd name="connsiteY142" fmla="*/ 0 h 298698"/>
                  <a:gd name="connsiteX143" fmla="*/ 88372 w 470138"/>
                  <a:gd name="connsiteY143" fmla="*/ 8837 h 298698"/>
                  <a:gd name="connsiteX144" fmla="*/ 88372 w 470138"/>
                  <a:gd name="connsiteY144" fmla="*/ 10604 h 298698"/>
                  <a:gd name="connsiteX145" fmla="*/ 88372 w 470138"/>
                  <a:gd name="connsiteY145" fmla="*/ 15907 h 298698"/>
                  <a:gd name="connsiteX146" fmla="*/ 86604 w 470138"/>
                  <a:gd name="connsiteY146" fmla="*/ 21209 h 298698"/>
                  <a:gd name="connsiteX147" fmla="*/ 86604 w 470138"/>
                  <a:gd name="connsiteY147" fmla="*/ 22977 h 298698"/>
                  <a:gd name="connsiteX148" fmla="*/ 81302 w 470138"/>
                  <a:gd name="connsiteY148" fmla="*/ 28279 h 298698"/>
                  <a:gd name="connsiteX149" fmla="*/ 77767 w 470138"/>
                  <a:gd name="connsiteY149" fmla="*/ 28279 h 298698"/>
                  <a:gd name="connsiteX150" fmla="*/ 72465 w 470138"/>
                  <a:gd name="connsiteY150" fmla="*/ 28279 h 298698"/>
                  <a:gd name="connsiteX151" fmla="*/ 68930 w 470138"/>
                  <a:gd name="connsiteY151" fmla="*/ 28279 h 298698"/>
                  <a:gd name="connsiteX152" fmla="*/ 60092 w 470138"/>
                  <a:gd name="connsiteY152" fmla="*/ 22977 h 298698"/>
                  <a:gd name="connsiteX153" fmla="*/ 58325 w 470138"/>
                  <a:gd name="connsiteY153" fmla="*/ 22977 h 298698"/>
                  <a:gd name="connsiteX154" fmla="*/ 49488 w 470138"/>
                  <a:gd name="connsiteY154" fmla="*/ 15907 h 298698"/>
                  <a:gd name="connsiteX155" fmla="*/ 49488 w 470138"/>
                  <a:gd name="connsiteY155" fmla="*/ 7070 h 298698"/>
                  <a:gd name="connsiteX156" fmla="*/ 49488 w 470138"/>
                  <a:gd name="connsiteY156" fmla="*/ 3535 h 29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470138" h="298698">
                    <a:moveTo>
                      <a:pt x="373837" y="178512"/>
                    </a:moveTo>
                    <a:cubicBezTo>
                      <a:pt x="376847" y="178512"/>
                      <a:pt x="376847" y="178512"/>
                      <a:pt x="376847" y="178512"/>
                    </a:cubicBezTo>
                    <a:cubicBezTo>
                      <a:pt x="382865" y="178512"/>
                      <a:pt x="382865" y="178512"/>
                      <a:pt x="382865" y="178512"/>
                    </a:cubicBezTo>
                    <a:cubicBezTo>
                      <a:pt x="391894" y="184447"/>
                      <a:pt x="391894" y="184447"/>
                      <a:pt x="391894" y="184447"/>
                    </a:cubicBezTo>
                    <a:cubicBezTo>
                      <a:pt x="399417" y="191866"/>
                      <a:pt x="399417" y="191866"/>
                      <a:pt x="399417" y="191866"/>
                    </a:cubicBezTo>
                    <a:cubicBezTo>
                      <a:pt x="399417" y="191866"/>
                      <a:pt x="403931" y="193350"/>
                      <a:pt x="405436" y="193350"/>
                    </a:cubicBezTo>
                    <a:cubicBezTo>
                      <a:pt x="406941" y="193350"/>
                      <a:pt x="408445" y="193350"/>
                      <a:pt x="409950" y="193350"/>
                    </a:cubicBezTo>
                    <a:cubicBezTo>
                      <a:pt x="411455" y="193350"/>
                      <a:pt x="417474" y="193350"/>
                      <a:pt x="417474" y="193350"/>
                    </a:cubicBezTo>
                    <a:cubicBezTo>
                      <a:pt x="432521" y="199285"/>
                      <a:pt x="432521" y="199285"/>
                      <a:pt x="432521" y="199285"/>
                    </a:cubicBezTo>
                    <a:cubicBezTo>
                      <a:pt x="441549" y="206704"/>
                      <a:pt x="441549" y="206704"/>
                      <a:pt x="441549" y="206704"/>
                    </a:cubicBezTo>
                    <a:cubicBezTo>
                      <a:pt x="441549" y="212639"/>
                      <a:pt x="441549" y="212639"/>
                      <a:pt x="441549" y="212639"/>
                    </a:cubicBezTo>
                    <a:cubicBezTo>
                      <a:pt x="444558" y="225993"/>
                      <a:pt x="444558" y="225993"/>
                      <a:pt x="444558" y="225993"/>
                    </a:cubicBezTo>
                    <a:cubicBezTo>
                      <a:pt x="449072" y="225993"/>
                      <a:pt x="449072" y="225993"/>
                      <a:pt x="449072" y="225993"/>
                    </a:cubicBezTo>
                    <a:cubicBezTo>
                      <a:pt x="452082" y="225993"/>
                      <a:pt x="452082" y="225993"/>
                      <a:pt x="452082" y="225993"/>
                    </a:cubicBezTo>
                    <a:cubicBezTo>
                      <a:pt x="452082" y="234896"/>
                      <a:pt x="452082" y="234896"/>
                      <a:pt x="452082" y="234896"/>
                    </a:cubicBezTo>
                    <a:cubicBezTo>
                      <a:pt x="456596" y="234896"/>
                      <a:pt x="456596" y="234896"/>
                      <a:pt x="456596" y="234896"/>
                    </a:cubicBezTo>
                    <a:cubicBezTo>
                      <a:pt x="462615" y="240831"/>
                      <a:pt x="462615" y="240831"/>
                      <a:pt x="462615" y="240831"/>
                    </a:cubicBezTo>
                    <a:cubicBezTo>
                      <a:pt x="470138" y="240831"/>
                      <a:pt x="470138" y="240831"/>
                      <a:pt x="470138" y="240831"/>
                    </a:cubicBezTo>
                    <a:cubicBezTo>
                      <a:pt x="462615" y="251217"/>
                      <a:pt x="462615" y="251217"/>
                      <a:pt x="462615" y="251217"/>
                    </a:cubicBezTo>
                    <a:cubicBezTo>
                      <a:pt x="456596" y="254185"/>
                      <a:pt x="456596" y="254185"/>
                      <a:pt x="456596" y="254185"/>
                    </a:cubicBezTo>
                    <a:cubicBezTo>
                      <a:pt x="449072" y="267539"/>
                      <a:pt x="449072" y="267539"/>
                      <a:pt x="449072" y="267539"/>
                    </a:cubicBezTo>
                    <a:cubicBezTo>
                      <a:pt x="440044" y="270506"/>
                      <a:pt x="440044" y="270506"/>
                      <a:pt x="440044" y="270506"/>
                    </a:cubicBezTo>
                    <a:cubicBezTo>
                      <a:pt x="421988" y="270506"/>
                      <a:pt x="421988" y="270506"/>
                      <a:pt x="421988" y="270506"/>
                    </a:cubicBezTo>
                    <a:cubicBezTo>
                      <a:pt x="418978" y="274958"/>
                      <a:pt x="418978" y="274958"/>
                      <a:pt x="418978" y="274958"/>
                    </a:cubicBezTo>
                    <a:cubicBezTo>
                      <a:pt x="406941" y="274958"/>
                      <a:pt x="406941" y="274958"/>
                      <a:pt x="406941" y="274958"/>
                    </a:cubicBezTo>
                    <a:cubicBezTo>
                      <a:pt x="403931" y="285344"/>
                      <a:pt x="403931" y="285344"/>
                      <a:pt x="403931" y="285344"/>
                    </a:cubicBezTo>
                    <a:cubicBezTo>
                      <a:pt x="402427" y="292763"/>
                      <a:pt x="402427" y="292763"/>
                      <a:pt x="402427" y="292763"/>
                    </a:cubicBezTo>
                    <a:cubicBezTo>
                      <a:pt x="399417" y="295731"/>
                      <a:pt x="399417" y="295731"/>
                      <a:pt x="399417" y="295731"/>
                    </a:cubicBezTo>
                    <a:cubicBezTo>
                      <a:pt x="396408" y="298698"/>
                      <a:pt x="396408" y="298698"/>
                      <a:pt x="396408" y="298698"/>
                    </a:cubicBezTo>
                    <a:cubicBezTo>
                      <a:pt x="391894" y="298698"/>
                      <a:pt x="391894" y="298698"/>
                      <a:pt x="391894" y="298698"/>
                    </a:cubicBezTo>
                    <a:cubicBezTo>
                      <a:pt x="387380" y="291279"/>
                      <a:pt x="387380" y="291279"/>
                      <a:pt x="387380" y="291279"/>
                    </a:cubicBezTo>
                    <a:cubicBezTo>
                      <a:pt x="376847" y="286828"/>
                      <a:pt x="376847" y="286828"/>
                      <a:pt x="376847" y="286828"/>
                    </a:cubicBezTo>
                    <a:cubicBezTo>
                      <a:pt x="370828" y="280893"/>
                      <a:pt x="370828" y="280893"/>
                      <a:pt x="370828" y="280893"/>
                    </a:cubicBezTo>
                    <a:cubicBezTo>
                      <a:pt x="370828" y="277925"/>
                      <a:pt x="370828" y="277925"/>
                      <a:pt x="370828" y="277925"/>
                    </a:cubicBezTo>
                    <a:cubicBezTo>
                      <a:pt x="370828" y="273474"/>
                      <a:pt x="370828" y="273474"/>
                      <a:pt x="370828" y="273474"/>
                    </a:cubicBezTo>
                    <a:cubicBezTo>
                      <a:pt x="370828" y="267539"/>
                      <a:pt x="370828" y="267539"/>
                      <a:pt x="370828" y="267539"/>
                    </a:cubicBezTo>
                    <a:cubicBezTo>
                      <a:pt x="370828" y="264571"/>
                      <a:pt x="370828" y="264571"/>
                      <a:pt x="370828" y="264571"/>
                    </a:cubicBezTo>
                    <a:cubicBezTo>
                      <a:pt x="370828" y="252701"/>
                      <a:pt x="370828" y="252701"/>
                      <a:pt x="370828" y="252701"/>
                    </a:cubicBezTo>
                    <a:cubicBezTo>
                      <a:pt x="370828" y="249733"/>
                      <a:pt x="370828" y="249733"/>
                      <a:pt x="370828" y="249733"/>
                    </a:cubicBezTo>
                    <a:cubicBezTo>
                      <a:pt x="370828" y="242315"/>
                      <a:pt x="370828" y="242315"/>
                      <a:pt x="370828" y="242315"/>
                    </a:cubicBezTo>
                    <a:cubicBezTo>
                      <a:pt x="363304" y="231928"/>
                      <a:pt x="363304" y="231928"/>
                      <a:pt x="363304" y="231928"/>
                    </a:cubicBezTo>
                    <a:cubicBezTo>
                      <a:pt x="358790" y="227477"/>
                      <a:pt x="358790" y="227477"/>
                      <a:pt x="358790" y="227477"/>
                    </a:cubicBezTo>
                    <a:cubicBezTo>
                      <a:pt x="358790" y="223025"/>
                      <a:pt x="358790" y="223025"/>
                      <a:pt x="358790" y="223025"/>
                    </a:cubicBezTo>
                    <a:cubicBezTo>
                      <a:pt x="358790" y="220058"/>
                      <a:pt x="358790" y="220058"/>
                      <a:pt x="358790" y="220058"/>
                    </a:cubicBezTo>
                    <a:cubicBezTo>
                      <a:pt x="363304" y="214123"/>
                      <a:pt x="363304" y="214123"/>
                      <a:pt x="363304" y="214123"/>
                    </a:cubicBezTo>
                    <a:cubicBezTo>
                      <a:pt x="370828" y="212639"/>
                      <a:pt x="370828" y="212639"/>
                      <a:pt x="370828" y="212639"/>
                    </a:cubicBezTo>
                    <a:cubicBezTo>
                      <a:pt x="376847" y="206704"/>
                      <a:pt x="376847" y="206704"/>
                      <a:pt x="376847" y="206704"/>
                    </a:cubicBezTo>
                    <a:lnTo>
                      <a:pt x="376847" y="199285"/>
                    </a:lnTo>
                    <a:cubicBezTo>
                      <a:pt x="373837" y="185931"/>
                      <a:pt x="373837" y="185931"/>
                      <a:pt x="373837" y="185931"/>
                    </a:cubicBezTo>
                    <a:cubicBezTo>
                      <a:pt x="373837" y="182963"/>
                      <a:pt x="373837" y="182963"/>
                      <a:pt x="373837" y="182963"/>
                    </a:cubicBezTo>
                    <a:cubicBezTo>
                      <a:pt x="373837" y="178512"/>
                      <a:pt x="373837" y="178512"/>
                      <a:pt x="373837" y="178512"/>
                    </a:cubicBezTo>
                    <a:close/>
                    <a:moveTo>
                      <a:pt x="275720" y="116651"/>
                    </a:moveTo>
                    <a:lnTo>
                      <a:pt x="281022" y="116651"/>
                    </a:lnTo>
                    <a:lnTo>
                      <a:pt x="284556" y="116651"/>
                    </a:lnTo>
                    <a:lnTo>
                      <a:pt x="288091" y="120186"/>
                    </a:lnTo>
                    <a:lnTo>
                      <a:pt x="291626" y="125488"/>
                    </a:lnTo>
                    <a:lnTo>
                      <a:pt x="291626" y="130790"/>
                    </a:lnTo>
                    <a:lnTo>
                      <a:pt x="284556" y="134325"/>
                    </a:lnTo>
                    <a:lnTo>
                      <a:pt x="281022" y="130790"/>
                    </a:lnTo>
                    <a:lnTo>
                      <a:pt x="281022" y="125488"/>
                    </a:lnTo>
                    <a:lnTo>
                      <a:pt x="275720" y="121953"/>
                    </a:lnTo>
                    <a:lnTo>
                      <a:pt x="275720" y="120186"/>
                    </a:lnTo>
                    <a:close/>
                    <a:moveTo>
                      <a:pt x="309302" y="107814"/>
                    </a:moveTo>
                    <a:lnTo>
                      <a:pt x="314604" y="107814"/>
                    </a:lnTo>
                    <a:lnTo>
                      <a:pt x="319906" y="113116"/>
                    </a:lnTo>
                    <a:lnTo>
                      <a:pt x="323441" y="116651"/>
                    </a:lnTo>
                    <a:lnTo>
                      <a:pt x="330511" y="120186"/>
                    </a:lnTo>
                    <a:lnTo>
                      <a:pt x="330511" y="116651"/>
                    </a:lnTo>
                    <a:lnTo>
                      <a:pt x="339348" y="116651"/>
                    </a:lnTo>
                    <a:lnTo>
                      <a:pt x="344650" y="116651"/>
                    </a:lnTo>
                    <a:lnTo>
                      <a:pt x="351720" y="121954"/>
                    </a:lnTo>
                    <a:lnTo>
                      <a:pt x="364092" y="130791"/>
                    </a:lnTo>
                    <a:lnTo>
                      <a:pt x="364092" y="139628"/>
                    </a:lnTo>
                    <a:lnTo>
                      <a:pt x="358789" y="144930"/>
                    </a:lnTo>
                    <a:lnTo>
                      <a:pt x="353487" y="144930"/>
                    </a:lnTo>
                    <a:lnTo>
                      <a:pt x="348185" y="144930"/>
                    </a:lnTo>
                    <a:lnTo>
                      <a:pt x="348185" y="146698"/>
                    </a:lnTo>
                    <a:lnTo>
                      <a:pt x="335813" y="146698"/>
                    </a:lnTo>
                    <a:lnTo>
                      <a:pt x="330511" y="146698"/>
                    </a:lnTo>
                    <a:lnTo>
                      <a:pt x="328743" y="146698"/>
                    </a:lnTo>
                    <a:lnTo>
                      <a:pt x="325209" y="141396"/>
                    </a:lnTo>
                    <a:lnTo>
                      <a:pt x="323441" y="134326"/>
                    </a:lnTo>
                    <a:lnTo>
                      <a:pt x="325209" y="127256"/>
                    </a:lnTo>
                    <a:lnTo>
                      <a:pt x="316371" y="127256"/>
                    </a:lnTo>
                    <a:lnTo>
                      <a:pt x="309302" y="125488"/>
                    </a:lnTo>
                    <a:lnTo>
                      <a:pt x="309302" y="120186"/>
                    </a:lnTo>
                    <a:lnTo>
                      <a:pt x="309302" y="116651"/>
                    </a:lnTo>
                    <a:lnTo>
                      <a:pt x="309302" y="111349"/>
                    </a:lnTo>
                    <a:close/>
                    <a:moveTo>
                      <a:pt x="258045" y="93675"/>
                    </a:moveTo>
                    <a:lnTo>
                      <a:pt x="261580" y="93675"/>
                    </a:lnTo>
                    <a:lnTo>
                      <a:pt x="272184" y="93675"/>
                    </a:lnTo>
                    <a:lnTo>
                      <a:pt x="281021" y="93675"/>
                    </a:lnTo>
                    <a:lnTo>
                      <a:pt x="282788" y="100745"/>
                    </a:lnTo>
                    <a:lnTo>
                      <a:pt x="302230" y="100745"/>
                    </a:lnTo>
                    <a:lnTo>
                      <a:pt x="293393" y="106047"/>
                    </a:lnTo>
                    <a:lnTo>
                      <a:pt x="291625" y="107815"/>
                    </a:lnTo>
                    <a:lnTo>
                      <a:pt x="291625" y="104280"/>
                    </a:lnTo>
                    <a:lnTo>
                      <a:pt x="286323" y="104280"/>
                    </a:lnTo>
                    <a:lnTo>
                      <a:pt x="282788" y="104280"/>
                    </a:lnTo>
                    <a:lnTo>
                      <a:pt x="277486" y="104280"/>
                    </a:lnTo>
                    <a:lnTo>
                      <a:pt x="273951" y="104280"/>
                    </a:lnTo>
                    <a:lnTo>
                      <a:pt x="270417" y="104280"/>
                    </a:lnTo>
                    <a:lnTo>
                      <a:pt x="265114" y="104280"/>
                    </a:lnTo>
                    <a:lnTo>
                      <a:pt x="258045" y="102512"/>
                    </a:lnTo>
                    <a:lnTo>
                      <a:pt x="258045" y="100745"/>
                    </a:lnTo>
                    <a:lnTo>
                      <a:pt x="258045" y="97210"/>
                    </a:lnTo>
                    <a:close/>
                    <a:moveTo>
                      <a:pt x="187348" y="51256"/>
                    </a:moveTo>
                    <a:lnTo>
                      <a:pt x="194417" y="51256"/>
                    </a:lnTo>
                    <a:lnTo>
                      <a:pt x="197952" y="51256"/>
                    </a:lnTo>
                    <a:lnTo>
                      <a:pt x="201487" y="53023"/>
                    </a:lnTo>
                    <a:lnTo>
                      <a:pt x="203254" y="56558"/>
                    </a:lnTo>
                    <a:lnTo>
                      <a:pt x="208557" y="65395"/>
                    </a:lnTo>
                    <a:lnTo>
                      <a:pt x="213859" y="65395"/>
                    </a:lnTo>
                    <a:lnTo>
                      <a:pt x="217394" y="74233"/>
                    </a:lnTo>
                    <a:lnTo>
                      <a:pt x="217394" y="81303"/>
                    </a:lnTo>
                    <a:lnTo>
                      <a:pt x="217394" y="86605"/>
                    </a:lnTo>
                    <a:lnTo>
                      <a:pt x="212092" y="86605"/>
                    </a:lnTo>
                    <a:lnTo>
                      <a:pt x="206789" y="81303"/>
                    </a:lnTo>
                    <a:lnTo>
                      <a:pt x="203254" y="77768"/>
                    </a:lnTo>
                    <a:lnTo>
                      <a:pt x="194417" y="81303"/>
                    </a:lnTo>
                    <a:lnTo>
                      <a:pt x="187348" y="83070"/>
                    </a:lnTo>
                    <a:lnTo>
                      <a:pt x="182046" y="79535"/>
                    </a:lnTo>
                    <a:lnTo>
                      <a:pt x="178511" y="74233"/>
                    </a:lnTo>
                    <a:lnTo>
                      <a:pt x="169674" y="68930"/>
                    </a:lnTo>
                    <a:lnTo>
                      <a:pt x="169674" y="63628"/>
                    </a:lnTo>
                    <a:lnTo>
                      <a:pt x="169674" y="56558"/>
                    </a:lnTo>
                    <a:lnTo>
                      <a:pt x="174976" y="56558"/>
                    </a:lnTo>
                    <a:lnTo>
                      <a:pt x="180278" y="56558"/>
                    </a:lnTo>
                    <a:lnTo>
                      <a:pt x="180278" y="53023"/>
                    </a:lnTo>
                    <a:close/>
                    <a:moveTo>
                      <a:pt x="12372" y="15908"/>
                    </a:moveTo>
                    <a:lnTo>
                      <a:pt x="12372" y="21210"/>
                    </a:lnTo>
                    <a:lnTo>
                      <a:pt x="12372" y="24745"/>
                    </a:lnTo>
                    <a:lnTo>
                      <a:pt x="8837" y="28280"/>
                    </a:lnTo>
                    <a:lnTo>
                      <a:pt x="7069" y="31815"/>
                    </a:lnTo>
                    <a:lnTo>
                      <a:pt x="7069" y="38885"/>
                    </a:lnTo>
                    <a:lnTo>
                      <a:pt x="0" y="35350"/>
                    </a:lnTo>
                    <a:lnTo>
                      <a:pt x="0" y="31815"/>
                    </a:lnTo>
                    <a:lnTo>
                      <a:pt x="0" y="28280"/>
                    </a:lnTo>
                    <a:lnTo>
                      <a:pt x="7069" y="21210"/>
                    </a:lnTo>
                    <a:close/>
                    <a:moveTo>
                      <a:pt x="58325" y="0"/>
                    </a:moveTo>
                    <a:lnTo>
                      <a:pt x="63627" y="0"/>
                    </a:lnTo>
                    <a:lnTo>
                      <a:pt x="77767" y="0"/>
                    </a:lnTo>
                    <a:lnTo>
                      <a:pt x="83069" y="0"/>
                    </a:lnTo>
                    <a:lnTo>
                      <a:pt x="88372" y="8837"/>
                    </a:lnTo>
                    <a:lnTo>
                      <a:pt x="88372" y="10604"/>
                    </a:lnTo>
                    <a:lnTo>
                      <a:pt x="88372" y="15907"/>
                    </a:lnTo>
                    <a:lnTo>
                      <a:pt x="86604" y="21209"/>
                    </a:lnTo>
                    <a:lnTo>
                      <a:pt x="86604" y="22977"/>
                    </a:lnTo>
                    <a:lnTo>
                      <a:pt x="81302" y="28279"/>
                    </a:lnTo>
                    <a:lnTo>
                      <a:pt x="77767" y="28279"/>
                    </a:lnTo>
                    <a:lnTo>
                      <a:pt x="72465" y="28279"/>
                    </a:lnTo>
                    <a:lnTo>
                      <a:pt x="68930" y="28279"/>
                    </a:lnTo>
                    <a:lnTo>
                      <a:pt x="60092" y="22977"/>
                    </a:lnTo>
                    <a:lnTo>
                      <a:pt x="58325" y="22977"/>
                    </a:lnTo>
                    <a:lnTo>
                      <a:pt x="49488" y="15907"/>
                    </a:lnTo>
                    <a:lnTo>
                      <a:pt x="49488" y="7070"/>
                    </a:lnTo>
                    <a:lnTo>
                      <a:pt x="49488" y="3535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567" name="TextBox 566"/>
            <p:cNvSpPr txBox="1"/>
            <p:nvPr/>
          </p:nvSpPr>
          <p:spPr>
            <a:xfrm>
              <a:off x="1886772" y="11734906"/>
              <a:ext cx="5094264" cy="91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4000" b="1" dirty="0" smtClean="0">
                  <a:solidFill>
                    <a:srgbClr val="068587"/>
                  </a:solidFill>
                  <a:latin typeface="Karla" pitchFamily="2" charset="0"/>
                  <a:ea typeface="Karla" pitchFamily="2" charset="0"/>
                  <a:cs typeface="Montserrat Semi" charset="0"/>
                </a:rPr>
                <a:t>US of AMERICA</a:t>
              </a:r>
              <a:endParaRPr lang="en-US" b="1" dirty="0" smtClean="0">
                <a:solidFill>
                  <a:srgbClr val="068587"/>
                </a:solidFill>
                <a:latin typeface="Karla" pitchFamily="2" charset="0"/>
                <a:ea typeface="Karla" pitchFamily="2" charset="0"/>
                <a:cs typeface="Montserrat Semi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92635" y="3586030"/>
              <a:ext cx="1027845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500" dirty="0">
                  <a:solidFill>
                    <a:srgbClr val="068587"/>
                  </a:solidFill>
                  <a:latin typeface="FontAwesome" pitchFamily="2" charset="0"/>
                </a:rPr>
                <a:t></a:t>
              </a:r>
              <a:endParaRPr lang="en-US" sz="11500" dirty="0">
                <a:solidFill>
                  <a:srgbClr val="068587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774157" y="3586030"/>
            <a:ext cx="7108783" cy="9066371"/>
            <a:chOff x="8774157" y="3586030"/>
            <a:chExt cx="7108783" cy="9066371"/>
          </a:xfrm>
        </p:grpSpPr>
        <p:grpSp>
          <p:nvGrpSpPr>
            <p:cNvPr id="28" name="Group 27"/>
            <p:cNvGrpSpPr/>
            <p:nvPr/>
          </p:nvGrpSpPr>
          <p:grpSpPr>
            <a:xfrm>
              <a:off x="8774157" y="5907636"/>
              <a:ext cx="7108783" cy="4802646"/>
              <a:chOff x="13017546" y="3273350"/>
              <a:chExt cx="10283367" cy="6947373"/>
            </a:xfrm>
            <a:solidFill>
              <a:srgbClr val="FC5B3F"/>
            </a:solidFill>
          </p:grpSpPr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7272874" y="3991979"/>
                <a:ext cx="426764" cy="559971"/>
              </a:xfrm>
              <a:custGeom>
                <a:avLst/>
                <a:gdLst>
                  <a:gd name="T0" fmla="*/ 72 w 78"/>
                  <a:gd name="T1" fmla="*/ 39 h 113"/>
                  <a:gd name="T2" fmla="*/ 66 w 78"/>
                  <a:gd name="T3" fmla="*/ 44 h 113"/>
                  <a:gd name="T4" fmla="*/ 61 w 78"/>
                  <a:gd name="T5" fmla="*/ 44 h 113"/>
                  <a:gd name="T6" fmla="*/ 65 w 78"/>
                  <a:gd name="T7" fmla="*/ 38 h 113"/>
                  <a:gd name="T8" fmla="*/ 72 w 78"/>
                  <a:gd name="T9" fmla="*/ 14 h 113"/>
                  <a:gd name="T10" fmla="*/ 66 w 78"/>
                  <a:gd name="T11" fmla="*/ 12 h 113"/>
                  <a:gd name="T12" fmla="*/ 65 w 78"/>
                  <a:gd name="T13" fmla="*/ 1 h 113"/>
                  <a:gd name="T14" fmla="*/ 51 w 78"/>
                  <a:gd name="T15" fmla="*/ 4 h 113"/>
                  <a:gd name="T16" fmla="*/ 46 w 78"/>
                  <a:gd name="T17" fmla="*/ 9 h 113"/>
                  <a:gd name="T18" fmla="*/ 40 w 78"/>
                  <a:gd name="T19" fmla="*/ 6 h 113"/>
                  <a:gd name="T20" fmla="*/ 36 w 78"/>
                  <a:gd name="T21" fmla="*/ 7 h 113"/>
                  <a:gd name="T22" fmla="*/ 25 w 78"/>
                  <a:gd name="T23" fmla="*/ 16 h 113"/>
                  <a:gd name="T24" fmla="*/ 24 w 78"/>
                  <a:gd name="T25" fmla="*/ 17 h 113"/>
                  <a:gd name="T26" fmla="*/ 19 w 78"/>
                  <a:gd name="T27" fmla="*/ 26 h 113"/>
                  <a:gd name="T28" fmla="*/ 31 w 78"/>
                  <a:gd name="T29" fmla="*/ 33 h 113"/>
                  <a:gd name="T30" fmla="*/ 30 w 78"/>
                  <a:gd name="T31" fmla="*/ 35 h 113"/>
                  <a:gd name="T32" fmla="*/ 30 w 78"/>
                  <a:gd name="T33" fmla="*/ 49 h 113"/>
                  <a:gd name="T34" fmla="*/ 27 w 78"/>
                  <a:gd name="T35" fmla="*/ 51 h 113"/>
                  <a:gd name="T36" fmla="*/ 20 w 78"/>
                  <a:gd name="T37" fmla="*/ 44 h 113"/>
                  <a:gd name="T38" fmla="*/ 11 w 78"/>
                  <a:gd name="T39" fmla="*/ 33 h 113"/>
                  <a:gd name="T40" fmla="*/ 0 w 78"/>
                  <a:gd name="T41" fmla="*/ 47 h 113"/>
                  <a:gd name="T42" fmla="*/ 6 w 78"/>
                  <a:gd name="T43" fmla="*/ 63 h 113"/>
                  <a:gd name="T44" fmla="*/ 15 w 78"/>
                  <a:gd name="T45" fmla="*/ 71 h 113"/>
                  <a:gd name="T46" fmla="*/ 22 w 78"/>
                  <a:gd name="T47" fmla="*/ 82 h 113"/>
                  <a:gd name="T48" fmla="*/ 33 w 78"/>
                  <a:gd name="T49" fmla="*/ 107 h 113"/>
                  <a:gd name="T50" fmla="*/ 48 w 78"/>
                  <a:gd name="T51" fmla="*/ 111 h 113"/>
                  <a:gd name="T52" fmla="*/ 56 w 78"/>
                  <a:gd name="T53" fmla="*/ 103 h 113"/>
                  <a:gd name="T54" fmla="*/ 70 w 78"/>
                  <a:gd name="T55" fmla="*/ 89 h 113"/>
                  <a:gd name="T56" fmla="*/ 72 w 78"/>
                  <a:gd name="T57" fmla="*/ 79 h 113"/>
                  <a:gd name="T58" fmla="*/ 71 w 78"/>
                  <a:gd name="T59" fmla="*/ 58 h 113"/>
                  <a:gd name="T60" fmla="*/ 69 w 78"/>
                  <a:gd name="T61" fmla="*/ 54 h 113"/>
                  <a:gd name="T62" fmla="*/ 77 w 78"/>
                  <a:gd name="T63" fmla="*/ 5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8" h="113">
                    <a:moveTo>
                      <a:pt x="77" y="42"/>
                    </a:moveTo>
                    <a:cubicBezTo>
                      <a:pt x="76" y="40"/>
                      <a:pt x="74" y="39"/>
                      <a:pt x="72" y="39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69" y="39"/>
                      <a:pt x="67" y="41"/>
                      <a:pt x="66" y="44"/>
                    </a:cubicBezTo>
                    <a:cubicBezTo>
                      <a:pt x="65" y="44"/>
                      <a:pt x="65" y="45"/>
                      <a:pt x="65" y="45"/>
                    </a:cubicBezTo>
                    <a:cubicBezTo>
                      <a:pt x="64" y="44"/>
                      <a:pt x="62" y="44"/>
                      <a:pt x="61" y="44"/>
                    </a:cubicBezTo>
                    <a:cubicBezTo>
                      <a:pt x="60" y="44"/>
                      <a:pt x="59" y="44"/>
                      <a:pt x="59" y="43"/>
                    </a:cubicBezTo>
                    <a:cubicBezTo>
                      <a:pt x="60" y="42"/>
                      <a:pt x="63" y="39"/>
                      <a:pt x="65" y="38"/>
                    </a:cubicBezTo>
                    <a:cubicBezTo>
                      <a:pt x="69" y="36"/>
                      <a:pt x="71" y="34"/>
                      <a:pt x="72" y="33"/>
                    </a:cubicBezTo>
                    <a:cubicBezTo>
                      <a:pt x="74" y="28"/>
                      <a:pt x="78" y="18"/>
                      <a:pt x="72" y="14"/>
                    </a:cubicBezTo>
                    <a:cubicBezTo>
                      <a:pt x="71" y="13"/>
                      <a:pt x="69" y="13"/>
                      <a:pt x="68" y="12"/>
                    </a:cubicBezTo>
                    <a:cubicBezTo>
                      <a:pt x="67" y="12"/>
                      <a:pt x="67" y="12"/>
                      <a:pt x="66" y="12"/>
                    </a:cubicBezTo>
                    <a:cubicBezTo>
                      <a:pt x="66" y="11"/>
                      <a:pt x="67" y="10"/>
                      <a:pt x="67" y="9"/>
                    </a:cubicBezTo>
                    <a:cubicBezTo>
                      <a:pt x="68" y="8"/>
                      <a:pt x="69" y="4"/>
                      <a:pt x="65" y="1"/>
                    </a:cubicBezTo>
                    <a:cubicBezTo>
                      <a:pt x="65" y="0"/>
                      <a:pt x="63" y="0"/>
                      <a:pt x="62" y="0"/>
                    </a:cubicBezTo>
                    <a:cubicBezTo>
                      <a:pt x="58" y="0"/>
                      <a:pt x="53" y="3"/>
                      <a:pt x="51" y="4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8" y="7"/>
                      <a:pt x="47" y="9"/>
                      <a:pt x="46" y="9"/>
                    </a:cubicBezTo>
                    <a:cubicBezTo>
                      <a:pt x="45" y="9"/>
                      <a:pt x="45" y="8"/>
                      <a:pt x="44" y="8"/>
                    </a:cubicBezTo>
                    <a:cubicBezTo>
                      <a:pt x="43" y="7"/>
                      <a:pt x="42" y="6"/>
                      <a:pt x="40" y="6"/>
                    </a:cubicBezTo>
                    <a:cubicBezTo>
                      <a:pt x="39" y="6"/>
                      <a:pt x="39" y="7"/>
                      <a:pt x="38" y="7"/>
                    </a:cubicBezTo>
                    <a:cubicBezTo>
                      <a:pt x="37" y="7"/>
                      <a:pt x="36" y="7"/>
                      <a:pt x="36" y="7"/>
                    </a:cubicBezTo>
                    <a:cubicBezTo>
                      <a:pt x="29" y="9"/>
                      <a:pt x="27" y="9"/>
                      <a:pt x="26" y="11"/>
                    </a:cubicBezTo>
                    <a:cubicBezTo>
                      <a:pt x="24" y="13"/>
                      <a:pt x="25" y="15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4" y="17"/>
                    </a:cubicBezTo>
                    <a:cubicBezTo>
                      <a:pt x="23" y="17"/>
                      <a:pt x="22" y="18"/>
                      <a:pt x="21" y="19"/>
                    </a:cubicBezTo>
                    <a:cubicBezTo>
                      <a:pt x="20" y="20"/>
                      <a:pt x="17" y="23"/>
                      <a:pt x="19" y="26"/>
                    </a:cubicBezTo>
                    <a:cubicBezTo>
                      <a:pt x="20" y="30"/>
                      <a:pt x="24" y="31"/>
                      <a:pt x="28" y="32"/>
                    </a:cubicBezTo>
                    <a:cubicBezTo>
                      <a:pt x="29" y="32"/>
                      <a:pt x="30" y="32"/>
                      <a:pt x="31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0" y="34"/>
                      <a:pt x="30" y="35"/>
                    </a:cubicBezTo>
                    <a:cubicBezTo>
                      <a:pt x="29" y="37"/>
                      <a:pt x="27" y="40"/>
                      <a:pt x="29" y="43"/>
                    </a:cubicBezTo>
                    <a:cubicBezTo>
                      <a:pt x="30" y="45"/>
                      <a:pt x="30" y="47"/>
                      <a:pt x="30" y="49"/>
                    </a:cubicBezTo>
                    <a:cubicBezTo>
                      <a:pt x="30" y="49"/>
                      <a:pt x="30" y="50"/>
                      <a:pt x="29" y="50"/>
                    </a:cubicBezTo>
                    <a:cubicBezTo>
                      <a:pt x="28" y="51"/>
                      <a:pt x="28" y="51"/>
                      <a:pt x="27" y="51"/>
                    </a:cubicBezTo>
                    <a:cubicBezTo>
                      <a:pt x="25" y="51"/>
                      <a:pt x="22" y="49"/>
                      <a:pt x="21" y="47"/>
                    </a:cubicBezTo>
                    <a:cubicBezTo>
                      <a:pt x="21" y="46"/>
                      <a:pt x="20" y="45"/>
                      <a:pt x="20" y="44"/>
                    </a:cubicBezTo>
                    <a:cubicBezTo>
                      <a:pt x="19" y="40"/>
                      <a:pt x="17" y="35"/>
                      <a:pt x="13" y="33"/>
                    </a:cubicBezTo>
                    <a:cubicBezTo>
                      <a:pt x="12" y="33"/>
                      <a:pt x="11" y="33"/>
                      <a:pt x="11" y="33"/>
                    </a:cubicBezTo>
                    <a:cubicBezTo>
                      <a:pt x="9" y="33"/>
                      <a:pt x="7" y="34"/>
                      <a:pt x="5" y="36"/>
                    </a:cubicBezTo>
                    <a:cubicBezTo>
                      <a:pt x="2" y="39"/>
                      <a:pt x="0" y="44"/>
                      <a:pt x="0" y="47"/>
                    </a:cubicBezTo>
                    <a:cubicBezTo>
                      <a:pt x="1" y="51"/>
                      <a:pt x="2" y="54"/>
                      <a:pt x="4" y="57"/>
                    </a:cubicBezTo>
                    <a:cubicBezTo>
                      <a:pt x="5" y="59"/>
                      <a:pt x="6" y="61"/>
                      <a:pt x="6" y="63"/>
                    </a:cubicBezTo>
                    <a:cubicBezTo>
                      <a:pt x="8" y="67"/>
                      <a:pt x="10" y="69"/>
                      <a:pt x="12" y="70"/>
                    </a:cubicBezTo>
                    <a:cubicBezTo>
                      <a:pt x="13" y="70"/>
                      <a:pt x="14" y="71"/>
                      <a:pt x="15" y="71"/>
                    </a:cubicBezTo>
                    <a:cubicBezTo>
                      <a:pt x="16" y="73"/>
                      <a:pt x="17" y="75"/>
                      <a:pt x="19" y="77"/>
                    </a:cubicBezTo>
                    <a:cubicBezTo>
                      <a:pt x="20" y="79"/>
                      <a:pt x="21" y="80"/>
                      <a:pt x="22" y="82"/>
                    </a:cubicBezTo>
                    <a:cubicBezTo>
                      <a:pt x="25" y="86"/>
                      <a:pt x="26" y="90"/>
                      <a:pt x="28" y="94"/>
                    </a:cubicBezTo>
                    <a:cubicBezTo>
                      <a:pt x="29" y="99"/>
                      <a:pt x="30" y="103"/>
                      <a:pt x="33" y="107"/>
                    </a:cubicBezTo>
                    <a:cubicBezTo>
                      <a:pt x="35" y="109"/>
                      <a:pt x="38" y="113"/>
                      <a:pt x="42" y="113"/>
                    </a:cubicBezTo>
                    <a:cubicBezTo>
                      <a:pt x="45" y="113"/>
                      <a:pt x="47" y="112"/>
                      <a:pt x="48" y="111"/>
                    </a:cubicBezTo>
                    <a:cubicBezTo>
                      <a:pt x="51" y="108"/>
                      <a:pt x="51" y="105"/>
                      <a:pt x="51" y="102"/>
                    </a:cubicBezTo>
                    <a:cubicBezTo>
                      <a:pt x="53" y="102"/>
                      <a:pt x="54" y="103"/>
                      <a:pt x="56" y="103"/>
                    </a:cubicBezTo>
                    <a:cubicBezTo>
                      <a:pt x="59" y="103"/>
                      <a:pt x="61" y="102"/>
                      <a:pt x="63" y="101"/>
                    </a:cubicBezTo>
                    <a:cubicBezTo>
                      <a:pt x="68" y="97"/>
                      <a:pt x="69" y="93"/>
                      <a:pt x="70" y="89"/>
                    </a:cubicBezTo>
                    <a:cubicBezTo>
                      <a:pt x="70" y="87"/>
                      <a:pt x="70" y="86"/>
                      <a:pt x="70" y="85"/>
                    </a:cubicBezTo>
                    <a:cubicBezTo>
                      <a:pt x="71" y="83"/>
                      <a:pt x="72" y="81"/>
                      <a:pt x="72" y="79"/>
                    </a:cubicBezTo>
                    <a:cubicBezTo>
                      <a:pt x="74" y="76"/>
                      <a:pt x="75" y="73"/>
                      <a:pt x="75" y="69"/>
                    </a:cubicBezTo>
                    <a:cubicBezTo>
                      <a:pt x="76" y="64"/>
                      <a:pt x="74" y="61"/>
                      <a:pt x="71" y="58"/>
                    </a:cubicBezTo>
                    <a:cubicBezTo>
                      <a:pt x="71" y="58"/>
                      <a:pt x="70" y="57"/>
                      <a:pt x="69" y="56"/>
                    </a:cubicBezTo>
                    <a:cubicBezTo>
                      <a:pt x="69" y="55"/>
                      <a:pt x="69" y="55"/>
                      <a:pt x="69" y="54"/>
                    </a:cubicBezTo>
                    <a:cubicBezTo>
                      <a:pt x="69" y="54"/>
                      <a:pt x="70" y="54"/>
                      <a:pt x="70" y="54"/>
                    </a:cubicBezTo>
                    <a:cubicBezTo>
                      <a:pt x="73" y="54"/>
                      <a:pt x="76" y="52"/>
                      <a:pt x="77" y="50"/>
                    </a:cubicBezTo>
                    <a:cubicBezTo>
                      <a:pt x="78" y="48"/>
                      <a:pt x="78" y="45"/>
                      <a:pt x="77" y="4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30" name="Freeform 7"/>
              <p:cNvSpPr>
                <a:spLocks/>
              </p:cNvSpPr>
              <p:nvPr/>
            </p:nvSpPr>
            <p:spPr bwMode="auto">
              <a:xfrm>
                <a:off x="17344685" y="4809537"/>
                <a:ext cx="342642" cy="304251"/>
              </a:xfrm>
              <a:custGeom>
                <a:avLst/>
                <a:gdLst>
                  <a:gd name="T0" fmla="*/ 63 w 63"/>
                  <a:gd name="T1" fmla="*/ 46 h 61"/>
                  <a:gd name="T2" fmla="*/ 58 w 63"/>
                  <a:gd name="T3" fmla="*/ 40 h 61"/>
                  <a:gd name="T4" fmla="*/ 55 w 63"/>
                  <a:gd name="T5" fmla="*/ 37 h 61"/>
                  <a:gd name="T6" fmla="*/ 53 w 63"/>
                  <a:gd name="T7" fmla="*/ 30 h 61"/>
                  <a:gd name="T8" fmla="*/ 50 w 63"/>
                  <a:gd name="T9" fmla="*/ 19 h 61"/>
                  <a:gd name="T10" fmla="*/ 44 w 63"/>
                  <a:gd name="T11" fmla="*/ 13 h 61"/>
                  <a:gd name="T12" fmla="*/ 37 w 63"/>
                  <a:gd name="T13" fmla="*/ 6 h 61"/>
                  <a:gd name="T14" fmla="*/ 29 w 63"/>
                  <a:gd name="T15" fmla="*/ 0 h 61"/>
                  <a:gd name="T16" fmla="*/ 20 w 63"/>
                  <a:gd name="T17" fmla="*/ 6 h 61"/>
                  <a:gd name="T18" fmla="*/ 17 w 63"/>
                  <a:gd name="T19" fmla="*/ 16 h 61"/>
                  <a:gd name="T20" fmla="*/ 14 w 63"/>
                  <a:gd name="T21" fmla="*/ 24 h 61"/>
                  <a:gd name="T22" fmla="*/ 10 w 63"/>
                  <a:gd name="T23" fmla="*/ 25 h 61"/>
                  <a:gd name="T24" fmla="*/ 1 w 63"/>
                  <a:gd name="T25" fmla="*/ 31 h 61"/>
                  <a:gd name="T26" fmla="*/ 1 w 63"/>
                  <a:gd name="T27" fmla="*/ 37 h 61"/>
                  <a:gd name="T28" fmla="*/ 12 w 63"/>
                  <a:gd name="T29" fmla="*/ 42 h 61"/>
                  <a:gd name="T30" fmla="*/ 15 w 63"/>
                  <a:gd name="T31" fmla="*/ 43 h 61"/>
                  <a:gd name="T32" fmla="*/ 21 w 63"/>
                  <a:gd name="T33" fmla="*/ 48 h 61"/>
                  <a:gd name="T34" fmla="*/ 26 w 63"/>
                  <a:gd name="T35" fmla="*/ 54 h 61"/>
                  <a:gd name="T36" fmla="*/ 43 w 63"/>
                  <a:gd name="T37" fmla="*/ 61 h 61"/>
                  <a:gd name="T38" fmla="*/ 43 w 63"/>
                  <a:gd name="T39" fmla="*/ 61 h 61"/>
                  <a:gd name="T40" fmla="*/ 61 w 63"/>
                  <a:gd name="T41" fmla="*/ 51 h 61"/>
                  <a:gd name="T42" fmla="*/ 63 w 63"/>
                  <a:gd name="T43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63" y="46"/>
                    </a:moveTo>
                    <a:cubicBezTo>
                      <a:pt x="63" y="43"/>
                      <a:pt x="60" y="41"/>
                      <a:pt x="58" y="40"/>
                    </a:cubicBezTo>
                    <a:cubicBezTo>
                      <a:pt x="57" y="39"/>
                      <a:pt x="56" y="38"/>
                      <a:pt x="55" y="37"/>
                    </a:cubicBezTo>
                    <a:cubicBezTo>
                      <a:pt x="54" y="35"/>
                      <a:pt x="53" y="33"/>
                      <a:pt x="53" y="30"/>
                    </a:cubicBezTo>
                    <a:cubicBezTo>
                      <a:pt x="53" y="26"/>
                      <a:pt x="53" y="22"/>
                      <a:pt x="50" y="19"/>
                    </a:cubicBezTo>
                    <a:cubicBezTo>
                      <a:pt x="48" y="16"/>
                      <a:pt x="46" y="14"/>
                      <a:pt x="44" y="13"/>
                    </a:cubicBezTo>
                    <a:cubicBezTo>
                      <a:pt x="41" y="11"/>
                      <a:pt x="39" y="9"/>
                      <a:pt x="37" y="6"/>
                    </a:cubicBezTo>
                    <a:cubicBezTo>
                      <a:pt x="35" y="2"/>
                      <a:pt x="32" y="0"/>
                      <a:pt x="29" y="0"/>
                    </a:cubicBezTo>
                    <a:cubicBezTo>
                      <a:pt x="26" y="0"/>
                      <a:pt x="23" y="2"/>
                      <a:pt x="20" y="6"/>
                    </a:cubicBezTo>
                    <a:cubicBezTo>
                      <a:pt x="18" y="9"/>
                      <a:pt x="18" y="13"/>
                      <a:pt x="17" y="16"/>
                    </a:cubicBezTo>
                    <a:cubicBezTo>
                      <a:pt x="17" y="19"/>
                      <a:pt x="16" y="23"/>
                      <a:pt x="14" y="24"/>
                    </a:cubicBezTo>
                    <a:cubicBezTo>
                      <a:pt x="13" y="25"/>
                      <a:pt x="12" y="25"/>
                      <a:pt x="10" y="25"/>
                    </a:cubicBezTo>
                    <a:cubicBezTo>
                      <a:pt x="7" y="26"/>
                      <a:pt x="3" y="27"/>
                      <a:pt x="1" y="31"/>
                    </a:cubicBezTo>
                    <a:cubicBezTo>
                      <a:pt x="0" y="34"/>
                      <a:pt x="1" y="36"/>
                      <a:pt x="1" y="37"/>
                    </a:cubicBezTo>
                    <a:cubicBezTo>
                      <a:pt x="3" y="41"/>
                      <a:pt x="8" y="41"/>
                      <a:pt x="12" y="42"/>
                    </a:cubicBezTo>
                    <a:cubicBezTo>
                      <a:pt x="13" y="42"/>
                      <a:pt x="14" y="42"/>
                      <a:pt x="15" y="43"/>
                    </a:cubicBezTo>
                    <a:cubicBezTo>
                      <a:pt x="18" y="43"/>
                      <a:pt x="19" y="46"/>
                      <a:pt x="21" y="48"/>
                    </a:cubicBezTo>
                    <a:cubicBezTo>
                      <a:pt x="22" y="50"/>
                      <a:pt x="24" y="52"/>
                      <a:pt x="26" y="54"/>
                    </a:cubicBezTo>
                    <a:cubicBezTo>
                      <a:pt x="27" y="54"/>
                      <a:pt x="37" y="61"/>
                      <a:pt x="43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8" y="61"/>
                      <a:pt x="59" y="53"/>
                      <a:pt x="61" y="51"/>
                    </a:cubicBezTo>
                    <a:cubicBezTo>
                      <a:pt x="63" y="49"/>
                      <a:pt x="63" y="47"/>
                      <a:pt x="63" y="46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16162878" y="3907984"/>
                <a:ext cx="681181" cy="713030"/>
              </a:xfrm>
              <a:custGeom>
                <a:avLst/>
                <a:gdLst>
                  <a:gd name="T0" fmla="*/ 110 w 125"/>
                  <a:gd name="T1" fmla="*/ 51 h 144"/>
                  <a:gd name="T2" fmla="*/ 108 w 125"/>
                  <a:gd name="T3" fmla="*/ 50 h 144"/>
                  <a:gd name="T4" fmla="*/ 111 w 125"/>
                  <a:gd name="T5" fmla="*/ 35 h 144"/>
                  <a:gd name="T6" fmla="*/ 96 w 125"/>
                  <a:gd name="T7" fmla="*/ 19 h 144"/>
                  <a:gd name="T8" fmla="*/ 85 w 125"/>
                  <a:gd name="T9" fmla="*/ 26 h 144"/>
                  <a:gd name="T10" fmla="*/ 80 w 125"/>
                  <a:gd name="T11" fmla="*/ 30 h 144"/>
                  <a:gd name="T12" fmla="*/ 81 w 125"/>
                  <a:gd name="T13" fmla="*/ 27 h 144"/>
                  <a:gd name="T14" fmla="*/ 89 w 125"/>
                  <a:gd name="T15" fmla="*/ 18 h 144"/>
                  <a:gd name="T16" fmla="*/ 92 w 125"/>
                  <a:gd name="T17" fmla="*/ 4 h 144"/>
                  <a:gd name="T18" fmla="*/ 85 w 125"/>
                  <a:gd name="T19" fmla="*/ 0 h 144"/>
                  <a:gd name="T20" fmla="*/ 75 w 125"/>
                  <a:gd name="T21" fmla="*/ 1 h 144"/>
                  <a:gd name="T22" fmla="*/ 61 w 125"/>
                  <a:gd name="T23" fmla="*/ 2 h 144"/>
                  <a:gd name="T24" fmla="*/ 54 w 125"/>
                  <a:gd name="T25" fmla="*/ 3 h 144"/>
                  <a:gd name="T26" fmla="*/ 36 w 125"/>
                  <a:gd name="T27" fmla="*/ 9 h 144"/>
                  <a:gd name="T28" fmla="*/ 26 w 125"/>
                  <a:gd name="T29" fmla="*/ 18 h 144"/>
                  <a:gd name="T30" fmla="*/ 27 w 125"/>
                  <a:gd name="T31" fmla="*/ 23 h 144"/>
                  <a:gd name="T32" fmla="*/ 14 w 125"/>
                  <a:gd name="T33" fmla="*/ 29 h 144"/>
                  <a:gd name="T34" fmla="*/ 8 w 125"/>
                  <a:gd name="T35" fmla="*/ 38 h 144"/>
                  <a:gd name="T36" fmla="*/ 19 w 125"/>
                  <a:gd name="T37" fmla="*/ 47 h 144"/>
                  <a:gd name="T38" fmla="*/ 21 w 125"/>
                  <a:gd name="T39" fmla="*/ 48 h 144"/>
                  <a:gd name="T40" fmla="*/ 12 w 125"/>
                  <a:gd name="T41" fmla="*/ 52 h 144"/>
                  <a:gd name="T42" fmla="*/ 17 w 125"/>
                  <a:gd name="T43" fmla="*/ 61 h 144"/>
                  <a:gd name="T44" fmla="*/ 24 w 125"/>
                  <a:gd name="T45" fmla="*/ 61 h 144"/>
                  <a:gd name="T46" fmla="*/ 28 w 125"/>
                  <a:gd name="T47" fmla="*/ 61 h 144"/>
                  <a:gd name="T48" fmla="*/ 37 w 125"/>
                  <a:gd name="T49" fmla="*/ 63 h 144"/>
                  <a:gd name="T50" fmla="*/ 39 w 125"/>
                  <a:gd name="T51" fmla="*/ 63 h 144"/>
                  <a:gd name="T52" fmla="*/ 43 w 125"/>
                  <a:gd name="T53" fmla="*/ 63 h 144"/>
                  <a:gd name="T54" fmla="*/ 34 w 125"/>
                  <a:gd name="T55" fmla="*/ 64 h 144"/>
                  <a:gd name="T56" fmla="*/ 17 w 125"/>
                  <a:gd name="T57" fmla="*/ 63 h 144"/>
                  <a:gd name="T58" fmla="*/ 3 w 125"/>
                  <a:gd name="T59" fmla="*/ 72 h 144"/>
                  <a:gd name="T60" fmla="*/ 18 w 125"/>
                  <a:gd name="T61" fmla="*/ 93 h 144"/>
                  <a:gd name="T62" fmla="*/ 38 w 125"/>
                  <a:gd name="T63" fmla="*/ 102 h 144"/>
                  <a:gd name="T64" fmla="*/ 50 w 125"/>
                  <a:gd name="T65" fmla="*/ 105 h 144"/>
                  <a:gd name="T66" fmla="*/ 60 w 125"/>
                  <a:gd name="T67" fmla="*/ 110 h 144"/>
                  <a:gd name="T68" fmla="*/ 66 w 125"/>
                  <a:gd name="T69" fmla="*/ 115 h 144"/>
                  <a:gd name="T70" fmla="*/ 67 w 125"/>
                  <a:gd name="T71" fmla="*/ 123 h 144"/>
                  <a:gd name="T72" fmla="*/ 54 w 125"/>
                  <a:gd name="T73" fmla="*/ 116 h 144"/>
                  <a:gd name="T74" fmla="*/ 19 w 125"/>
                  <a:gd name="T75" fmla="*/ 105 h 144"/>
                  <a:gd name="T76" fmla="*/ 14 w 125"/>
                  <a:gd name="T77" fmla="*/ 104 h 144"/>
                  <a:gd name="T78" fmla="*/ 0 w 125"/>
                  <a:gd name="T79" fmla="*/ 107 h 144"/>
                  <a:gd name="T80" fmla="*/ 125 w 125"/>
                  <a:gd name="T81" fmla="*/ 4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144">
                    <a:moveTo>
                      <a:pt x="117" y="48"/>
                    </a:moveTo>
                    <a:cubicBezTo>
                      <a:pt x="115" y="50"/>
                      <a:pt x="112" y="51"/>
                      <a:pt x="110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0"/>
                      <a:pt x="108" y="50"/>
                      <a:pt x="108" y="50"/>
                    </a:cubicBezTo>
                    <a:cubicBezTo>
                      <a:pt x="108" y="50"/>
                      <a:pt x="109" y="48"/>
                      <a:pt x="109" y="47"/>
                    </a:cubicBezTo>
                    <a:cubicBezTo>
                      <a:pt x="111" y="44"/>
                      <a:pt x="114" y="40"/>
                      <a:pt x="111" y="35"/>
                    </a:cubicBezTo>
                    <a:cubicBezTo>
                      <a:pt x="110" y="34"/>
                      <a:pt x="110" y="33"/>
                      <a:pt x="109" y="31"/>
                    </a:cubicBezTo>
                    <a:cubicBezTo>
                      <a:pt x="106" y="26"/>
                      <a:pt x="103" y="19"/>
                      <a:pt x="96" y="19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0" y="20"/>
                      <a:pt x="87" y="23"/>
                      <a:pt x="85" y="26"/>
                    </a:cubicBezTo>
                    <a:cubicBezTo>
                      <a:pt x="83" y="30"/>
                      <a:pt x="83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79" y="30"/>
                      <a:pt x="79" y="30"/>
                      <a:pt x="78" y="30"/>
                    </a:cubicBezTo>
                    <a:cubicBezTo>
                      <a:pt x="79" y="29"/>
                      <a:pt x="80" y="28"/>
                      <a:pt x="81" y="27"/>
                    </a:cubicBezTo>
                    <a:cubicBezTo>
                      <a:pt x="82" y="27"/>
                      <a:pt x="82" y="27"/>
                      <a:pt x="83" y="26"/>
                    </a:cubicBezTo>
                    <a:cubicBezTo>
                      <a:pt x="86" y="24"/>
                      <a:pt x="88" y="21"/>
                      <a:pt x="89" y="18"/>
                    </a:cubicBezTo>
                    <a:cubicBezTo>
                      <a:pt x="90" y="17"/>
                      <a:pt x="91" y="16"/>
                      <a:pt x="92" y="14"/>
                    </a:cubicBezTo>
                    <a:cubicBezTo>
                      <a:pt x="94" y="12"/>
                      <a:pt x="94" y="8"/>
                      <a:pt x="92" y="4"/>
                    </a:cubicBezTo>
                    <a:cubicBezTo>
                      <a:pt x="91" y="2"/>
                      <a:pt x="89" y="0"/>
                      <a:pt x="87" y="0"/>
                    </a:cubicBezTo>
                    <a:cubicBezTo>
                      <a:pt x="86" y="0"/>
                      <a:pt x="85" y="0"/>
                      <a:pt x="85" y="0"/>
                    </a:cubicBezTo>
                    <a:cubicBezTo>
                      <a:pt x="83" y="0"/>
                      <a:pt x="81" y="0"/>
                      <a:pt x="79" y="0"/>
                    </a:cubicBezTo>
                    <a:cubicBezTo>
                      <a:pt x="77" y="1"/>
                      <a:pt x="76" y="1"/>
                      <a:pt x="75" y="1"/>
                    </a:cubicBezTo>
                    <a:cubicBezTo>
                      <a:pt x="71" y="1"/>
                      <a:pt x="67" y="2"/>
                      <a:pt x="63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59" y="2"/>
                    </a:cubicBezTo>
                    <a:cubicBezTo>
                      <a:pt x="57" y="3"/>
                      <a:pt x="56" y="3"/>
                      <a:pt x="54" y="3"/>
                    </a:cubicBezTo>
                    <a:cubicBezTo>
                      <a:pt x="49" y="4"/>
                      <a:pt x="44" y="6"/>
                      <a:pt x="40" y="8"/>
                    </a:cubicBezTo>
                    <a:cubicBezTo>
                      <a:pt x="39" y="8"/>
                      <a:pt x="37" y="9"/>
                      <a:pt x="36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2" y="11"/>
                      <a:pt x="26" y="13"/>
                      <a:pt x="26" y="18"/>
                    </a:cubicBezTo>
                    <a:cubicBezTo>
                      <a:pt x="26" y="20"/>
                      <a:pt x="26" y="21"/>
                      <a:pt x="27" y="22"/>
                    </a:cubicBezTo>
                    <a:cubicBezTo>
                      <a:pt x="27" y="22"/>
                      <a:pt x="27" y="22"/>
                      <a:pt x="27" y="23"/>
                    </a:cubicBezTo>
                    <a:cubicBezTo>
                      <a:pt x="26" y="24"/>
                      <a:pt x="26" y="24"/>
                      <a:pt x="24" y="24"/>
                    </a:cubicBezTo>
                    <a:cubicBezTo>
                      <a:pt x="19" y="25"/>
                      <a:pt x="17" y="27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1" y="31"/>
                      <a:pt x="9" y="34"/>
                      <a:pt x="8" y="38"/>
                    </a:cubicBezTo>
                    <a:cubicBezTo>
                      <a:pt x="7" y="45"/>
                      <a:pt x="14" y="46"/>
                      <a:pt x="17" y="47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7"/>
                      <a:pt x="21" y="48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0" y="48"/>
                      <a:pt x="19" y="48"/>
                      <a:pt x="18" y="48"/>
                    </a:cubicBezTo>
                    <a:cubicBezTo>
                      <a:pt x="17" y="48"/>
                      <a:pt x="13" y="48"/>
                      <a:pt x="12" y="52"/>
                    </a:cubicBezTo>
                    <a:cubicBezTo>
                      <a:pt x="11" y="53"/>
                      <a:pt x="11" y="55"/>
                      <a:pt x="12" y="57"/>
                    </a:cubicBezTo>
                    <a:cubicBezTo>
                      <a:pt x="13" y="59"/>
                      <a:pt x="15" y="61"/>
                      <a:pt x="17" y="61"/>
                    </a:cubicBezTo>
                    <a:cubicBezTo>
                      <a:pt x="18" y="61"/>
                      <a:pt x="19" y="62"/>
                      <a:pt x="21" y="62"/>
                    </a:cubicBezTo>
                    <a:cubicBezTo>
                      <a:pt x="22" y="62"/>
                      <a:pt x="23" y="61"/>
                      <a:pt x="24" y="61"/>
                    </a:cubicBezTo>
                    <a:cubicBezTo>
                      <a:pt x="26" y="61"/>
                      <a:pt x="27" y="61"/>
                      <a:pt x="28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9" y="61"/>
                      <a:pt x="30" y="61"/>
                      <a:pt x="31" y="62"/>
                    </a:cubicBezTo>
                    <a:cubicBezTo>
                      <a:pt x="33" y="62"/>
                      <a:pt x="35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8" y="63"/>
                      <a:pt x="38" y="63"/>
                      <a:pt x="39" y="63"/>
                    </a:cubicBezTo>
                    <a:cubicBezTo>
                      <a:pt x="40" y="63"/>
                      <a:pt x="40" y="63"/>
                      <a:pt x="41" y="63"/>
                    </a:cubicBezTo>
                    <a:cubicBezTo>
                      <a:pt x="42" y="63"/>
                      <a:pt x="42" y="63"/>
                      <a:pt x="43" y="63"/>
                    </a:cubicBezTo>
                    <a:cubicBezTo>
                      <a:pt x="41" y="63"/>
                      <a:pt x="38" y="64"/>
                      <a:pt x="35" y="64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32" y="64"/>
                      <a:pt x="29" y="64"/>
                      <a:pt x="26" y="63"/>
                    </a:cubicBezTo>
                    <a:cubicBezTo>
                      <a:pt x="23" y="63"/>
                      <a:pt x="20" y="63"/>
                      <a:pt x="17" y="63"/>
                    </a:cubicBezTo>
                    <a:cubicBezTo>
                      <a:pt x="15" y="63"/>
                      <a:pt x="13" y="63"/>
                      <a:pt x="11" y="63"/>
                    </a:cubicBezTo>
                    <a:cubicBezTo>
                      <a:pt x="7" y="64"/>
                      <a:pt x="4" y="68"/>
                      <a:pt x="3" y="72"/>
                    </a:cubicBezTo>
                    <a:cubicBezTo>
                      <a:pt x="1" y="77"/>
                      <a:pt x="4" y="81"/>
                      <a:pt x="6" y="84"/>
                    </a:cubicBezTo>
                    <a:cubicBezTo>
                      <a:pt x="10" y="89"/>
                      <a:pt x="12" y="91"/>
                      <a:pt x="18" y="93"/>
                    </a:cubicBezTo>
                    <a:cubicBezTo>
                      <a:pt x="22" y="94"/>
                      <a:pt x="25" y="96"/>
                      <a:pt x="30" y="99"/>
                    </a:cubicBezTo>
                    <a:cubicBezTo>
                      <a:pt x="32" y="101"/>
                      <a:pt x="35" y="101"/>
                      <a:pt x="38" y="102"/>
                    </a:cubicBezTo>
                    <a:cubicBezTo>
                      <a:pt x="40" y="102"/>
                      <a:pt x="41" y="103"/>
                      <a:pt x="43" y="103"/>
                    </a:cubicBezTo>
                    <a:cubicBezTo>
                      <a:pt x="45" y="104"/>
                      <a:pt x="48" y="104"/>
                      <a:pt x="50" y="105"/>
                    </a:cubicBezTo>
                    <a:cubicBezTo>
                      <a:pt x="52" y="105"/>
                      <a:pt x="54" y="105"/>
                      <a:pt x="56" y="106"/>
                    </a:cubicBezTo>
                    <a:cubicBezTo>
                      <a:pt x="57" y="106"/>
                      <a:pt x="59" y="108"/>
                      <a:pt x="60" y="110"/>
                    </a:cubicBezTo>
                    <a:cubicBezTo>
                      <a:pt x="61" y="111"/>
                      <a:pt x="62" y="112"/>
                      <a:pt x="63" y="112"/>
                    </a:cubicBezTo>
                    <a:cubicBezTo>
                      <a:pt x="64" y="113"/>
                      <a:pt x="65" y="114"/>
                      <a:pt x="66" y="115"/>
                    </a:cubicBezTo>
                    <a:cubicBezTo>
                      <a:pt x="69" y="117"/>
                      <a:pt x="71" y="119"/>
                      <a:pt x="71" y="120"/>
                    </a:cubicBezTo>
                    <a:cubicBezTo>
                      <a:pt x="70" y="122"/>
                      <a:pt x="70" y="123"/>
                      <a:pt x="67" y="123"/>
                    </a:cubicBezTo>
                    <a:cubicBezTo>
                      <a:pt x="66" y="123"/>
                      <a:pt x="66" y="123"/>
                      <a:pt x="65" y="123"/>
                    </a:cubicBezTo>
                    <a:cubicBezTo>
                      <a:pt x="61" y="122"/>
                      <a:pt x="57" y="119"/>
                      <a:pt x="54" y="116"/>
                    </a:cubicBezTo>
                    <a:cubicBezTo>
                      <a:pt x="51" y="115"/>
                      <a:pt x="49" y="113"/>
                      <a:pt x="46" y="111"/>
                    </a:cubicBezTo>
                    <a:cubicBezTo>
                      <a:pt x="38" y="107"/>
                      <a:pt x="28" y="106"/>
                      <a:pt x="19" y="105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5" y="104"/>
                      <a:pt x="15" y="104"/>
                      <a:pt x="14" y="104"/>
                    </a:cubicBezTo>
                    <a:cubicBezTo>
                      <a:pt x="12" y="104"/>
                      <a:pt x="11" y="104"/>
                      <a:pt x="9" y="105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91" y="144"/>
                      <a:pt x="91" y="144"/>
                      <a:pt x="91" y="144"/>
                    </a:cubicBezTo>
                    <a:cubicBezTo>
                      <a:pt x="125" y="42"/>
                      <a:pt x="125" y="42"/>
                      <a:pt x="125" y="42"/>
                    </a:cubicBezTo>
                    <a:lnTo>
                      <a:pt x="117" y="48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16979474" y="3372278"/>
                <a:ext cx="322125" cy="395713"/>
              </a:xfrm>
              <a:custGeom>
                <a:avLst/>
                <a:gdLst>
                  <a:gd name="T0" fmla="*/ 57 w 59"/>
                  <a:gd name="T1" fmla="*/ 41 h 80"/>
                  <a:gd name="T2" fmla="*/ 46 w 59"/>
                  <a:gd name="T3" fmla="*/ 34 h 80"/>
                  <a:gd name="T4" fmla="*/ 40 w 59"/>
                  <a:gd name="T5" fmla="*/ 38 h 80"/>
                  <a:gd name="T6" fmla="*/ 40 w 59"/>
                  <a:gd name="T7" fmla="*/ 39 h 80"/>
                  <a:gd name="T8" fmla="*/ 40 w 59"/>
                  <a:gd name="T9" fmla="*/ 38 h 80"/>
                  <a:gd name="T10" fmla="*/ 39 w 59"/>
                  <a:gd name="T11" fmla="*/ 37 h 80"/>
                  <a:gd name="T12" fmla="*/ 39 w 59"/>
                  <a:gd name="T13" fmla="*/ 34 h 80"/>
                  <a:gd name="T14" fmla="*/ 38 w 59"/>
                  <a:gd name="T15" fmla="*/ 32 h 80"/>
                  <a:gd name="T16" fmla="*/ 36 w 59"/>
                  <a:gd name="T17" fmla="*/ 32 h 80"/>
                  <a:gd name="T18" fmla="*/ 35 w 59"/>
                  <a:gd name="T19" fmla="*/ 32 h 80"/>
                  <a:gd name="T20" fmla="*/ 36 w 59"/>
                  <a:gd name="T21" fmla="*/ 31 h 80"/>
                  <a:gd name="T22" fmla="*/ 38 w 59"/>
                  <a:gd name="T23" fmla="*/ 26 h 80"/>
                  <a:gd name="T24" fmla="*/ 36 w 59"/>
                  <a:gd name="T25" fmla="*/ 20 h 80"/>
                  <a:gd name="T26" fmla="*/ 36 w 59"/>
                  <a:gd name="T27" fmla="*/ 19 h 80"/>
                  <a:gd name="T28" fmla="*/ 35 w 59"/>
                  <a:gd name="T29" fmla="*/ 13 h 80"/>
                  <a:gd name="T30" fmla="*/ 37 w 59"/>
                  <a:gd name="T31" fmla="*/ 12 h 80"/>
                  <a:gd name="T32" fmla="*/ 40 w 59"/>
                  <a:gd name="T33" fmla="*/ 8 h 80"/>
                  <a:gd name="T34" fmla="*/ 39 w 59"/>
                  <a:gd name="T35" fmla="*/ 2 h 80"/>
                  <a:gd name="T36" fmla="*/ 34 w 59"/>
                  <a:gd name="T37" fmla="*/ 0 h 80"/>
                  <a:gd name="T38" fmla="*/ 27 w 59"/>
                  <a:gd name="T39" fmla="*/ 2 h 80"/>
                  <a:gd name="T40" fmla="*/ 22 w 59"/>
                  <a:gd name="T41" fmla="*/ 6 h 80"/>
                  <a:gd name="T42" fmla="*/ 18 w 59"/>
                  <a:gd name="T43" fmla="*/ 10 h 80"/>
                  <a:gd name="T44" fmla="*/ 13 w 59"/>
                  <a:gd name="T45" fmla="*/ 17 h 80"/>
                  <a:gd name="T46" fmla="*/ 17 w 59"/>
                  <a:gd name="T47" fmla="*/ 26 h 80"/>
                  <a:gd name="T48" fmla="*/ 18 w 59"/>
                  <a:gd name="T49" fmla="*/ 27 h 80"/>
                  <a:gd name="T50" fmla="*/ 17 w 59"/>
                  <a:gd name="T51" fmla="*/ 28 h 80"/>
                  <a:gd name="T52" fmla="*/ 15 w 59"/>
                  <a:gd name="T53" fmla="*/ 33 h 80"/>
                  <a:gd name="T54" fmla="*/ 18 w 59"/>
                  <a:gd name="T55" fmla="*/ 42 h 80"/>
                  <a:gd name="T56" fmla="*/ 20 w 59"/>
                  <a:gd name="T57" fmla="*/ 46 h 80"/>
                  <a:gd name="T58" fmla="*/ 16 w 59"/>
                  <a:gd name="T59" fmla="*/ 48 h 80"/>
                  <a:gd name="T60" fmla="*/ 12 w 59"/>
                  <a:gd name="T61" fmla="*/ 47 h 80"/>
                  <a:gd name="T62" fmla="*/ 9 w 59"/>
                  <a:gd name="T63" fmla="*/ 46 h 80"/>
                  <a:gd name="T64" fmla="*/ 0 w 59"/>
                  <a:gd name="T65" fmla="*/ 76 h 80"/>
                  <a:gd name="T66" fmla="*/ 5 w 59"/>
                  <a:gd name="T67" fmla="*/ 75 h 80"/>
                  <a:gd name="T68" fmla="*/ 10 w 59"/>
                  <a:gd name="T69" fmla="*/ 74 h 80"/>
                  <a:gd name="T70" fmla="*/ 14 w 59"/>
                  <a:gd name="T71" fmla="*/ 74 h 80"/>
                  <a:gd name="T72" fmla="*/ 15 w 59"/>
                  <a:gd name="T73" fmla="*/ 74 h 80"/>
                  <a:gd name="T74" fmla="*/ 17 w 59"/>
                  <a:gd name="T75" fmla="*/ 75 h 80"/>
                  <a:gd name="T76" fmla="*/ 20 w 59"/>
                  <a:gd name="T77" fmla="*/ 77 h 80"/>
                  <a:gd name="T78" fmla="*/ 26 w 59"/>
                  <a:gd name="T79" fmla="*/ 78 h 80"/>
                  <a:gd name="T80" fmla="*/ 28 w 59"/>
                  <a:gd name="T81" fmla="*/ 78 h 80"/>
                  <a:gd name="T82" fmla="*/ 36 w 59"/>
                  <a:gd name="T83" fmla="*/ 80 h 80"/>
                  <a:gd name="T84" fmla="*/ 36 w 59"/>
                  <a:gd name="T85" fmla="*/ 80 h 80"/>
                  <a:gd name="T86" fmla="*/ 48 w 59"/>
                  <a:gd name="T87" fmla="*/ 74 h 80"/>
                  <a:gd name="T88" fmla="*/ 56 w 59"/>
                  <a:gd name="T89" fmla="*/ 57 h 80"/>
                  <a:gd name="T90" fmla="*/ 57 w 59"/>
                  <a:gd name="T91" fmla="*/ 4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9" h="80">
                    <a:moveTo>
                      <a:pt x="57" y="41"/>
                    </a:moveTo>
                    <a:cubicBezTo>
                      <a:pt x="55" y="37"/>
                      <a:pt x="50" y="34"/>
                      <a:pt x="46" y="34"/>
                    </a:cubicBezTo>
                    <a:cubicBezTo>
                      <a:pt x="43" y="34"/>
                      <a:pt x="41" y="36"/>
                      <a:pt x="40" y="38"/>
                    </a:cubicBezTo>
                    <a:cubicBezTo>
                      <a:pt x="40" y="38"/>
                      <a:pt x="40" y="39"/>
                      <a:pt x="40" y="39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39" y="35"/>
                      <a:pt x="39" y="34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5" y="32"/>
                      <a:pt x="35" y="32"/>
                    </a:cubicBezTo>
                    <a:cubicBezTo>
                      <a:pt x="35" y="31"/>
                      <a:pt x="35" y="31"/>
                      <a:pt x="36" y="31"/>
                    </a:cubicBezTo>
                    <a:cubicBezTo>
                      <a:pt x="36" y="30"/>
                      <a:pt x="37" y="28"/>
                      <a:pt x="38" y="26"/>
                    </a:cubicBezTo>
                    <a:cubicBezTo>
                      <a:pt x="38" y="24"/>
                      <a:pt x="37" y="22"/>
                      <a:pt x="36" y="20"/>
                    </a:cubicBezTo>
                    <a:cubicBezTo>
                      <a:pt x="36" y="20"/>
                      <a:pt x="36" y="19"/>
                      <a:pt x="36" y="19"/>
                    </a:cubicBezTo>
                    <a:cubicBezTo>
                      <a:pt x="35" y="15"/>
                      <a:pt x="35" y="14"/>
                      <a:pt x="35" y="13"/>
                    </a:cubicBezTo>
                    <a:cubicBezTo>
                      <a:pt x="36" y="13"/>
                      <a:pt x="36" y="12"/>
                      <a:pt x="37" y="12"/>
                    </a:cubicBezTo>
                    <a:cubicBezTo>
                      <a:pt x="38" y="11"/>
                      <a:pt x="39" y="10"/>
                      <a:pt x="40" y="8"/>
                    </a:cubicBezTo>
                    <a:cubicBezTo>
                      <a:pt x="40" y="5"/>
                      <a:pt x="40" y="3"/>
                      <a:pt x="39" y="2"/>
                    </a:cubicBezTo>
                    <a:cubicBezTo>
                      <a:pt x="38" y="0"/>
                      <a:pt x="36" y="0"/>
                      <a:pt x="34" y="0"/>
                    </a:cubicBezTo>
                    <a:cubicBezTo>
                      <a:pt x="32" y="0"/>
                      <a:pt x="29" y="0"/>
                      <a:pt x="27" y="2"/>
                    </a:cubicBezTo>
                    <a:cubicBezTo>
                      <a:pt x="25" y="3"/>
                      <a:pt x="24" y="5"/>
                      <a:pt x="22" y="6"/>
                    </a:cubicBezTo>
                    <a:cubicBezTo>
                      <a:pt x="21" y="7"/>
                      <a:pt x="20" y="9"/>
                      <a:pt x="18" y="10"/>
                    </a:cubicBezTo>
                    <a:cubicBezTo>
                      <a:pt x="15" y="12"/>
                      <a:pt x="14" y="14"/>
                      <a:pt x="13" y="17"/>
                    </a:cubicBezTo>
                    <a:cubicBezTo>
                      <a:pt x="13" y="20"/>
                      <a:pt x="14" y="23"/>
                      <a:pt x="17" y="26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8"/>
                      <a:pt x="17" y="28"/>
                    </a:cubicBezTo>
                    <a:cubicBezTo>
                      <a:pt x="17" y="29"/>
                      <a:pt x="15" y="30"/>
                      <a:pt x="15" y="33"/>
                    </a:cubicBezTo>
                    <a:cubicBezTo>
                      <a:pt x="14" y="37"/>
                      <a:pt x="16" y="40"/>
                      <a:pt x="18" y="42"/>
                    </a:cubicBezTo>
                    <a:cubicBezTo>
                      <a:pt x="19" y="44"/>
                      <a:pt x="20" y="45"/>
                      <a:pt x="20" y="46"/>
                    </a:cubicBezTo>
                    <a:cubicBezTo>
                      <a:pt x="20" y="48"/>
                      <a:pt x="17" y="48"/>
                      <a:pt x="16" y="48"/>
                    </a:cubicBezTo>
                    <a:cubicBezTo>
                      <a:pt x="15" y="48"/>
                      <a:pt x="13" y="48"/>
                      <a:pt x="12" y="47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6" y="75"/>
                      <a:pt x="8" y="75"/>
                      <a:pt x="10" y="74"/>
                    </a:cubicBezTo>
                    <a:cubicBezTo>
                      <a:pt x="11" y="74"/>
                      <a:pt x="13" y="74"/>
                      <a:pt x="14" y="74"/>
                    </a:cubicBezTo>
                    <a:cubicBezTo>
                      <a:pt x="15" y="74"/>
                      <a:pt x="15" y="74"/>
                      <a:pt x="15" y="74"/>
                    </a:cubicBezTo>
                    <a:cubicBezTo>
                      <a:pt x="16" y="74"/>
                      <a:pt x="16" y="74"/>
                      <a:pt x="17" y="75"/>
                    </a:cubicBezTo>
                    <a:cubicBezTo>
                      <a:pt x="18" y="76"/>
                      <a:pt x="19" y="76"/>
                      <a:pt x="20" y="77"/>
                    </a:cubicBezTo>
                    <a:cubicBezTo>
                      <a:pt x="22" y="78"/>
                      <a:pt x="24" y="78"/>
                      <a:pt x="26" y="78"/>
                    </a:cubicBezTo>
                    <a:cubicBezTo>
                      <a:pt x="27" y="78"/>
                      <a:pt x="28" y="78"/>
                      <a:pt x="28" y="78"/>
                    </a:cubicBezTo>
                    <a:cubicBezTo>
                      <a:pt x="31" y="79"/>
                      <a:pt x="34" y="80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40" y="80"/>
                      <a:pt x="44" y="78"/>
                      <a:pt x="48" y="74"/>
                    </a:cubicBezTo>
                    <a:cubicBezTo>
                      <a:pt x="52" y="69"/>
                      <a:pt x="55" y="63"/>
                      <a:pt x="56" y="57"/>
                    </a:cubicBezTo>
                    <a:cubicBezTo>
                      <a:pt x="57" y="52"/>
                      <a:pt x="59" y="47"/>
                      <a:pt x="57" y="41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16558865" y="3351746"/>
                <a:ext cx="170295" cy="119460"/>
              </a:xfrm>
              <a:custGeom>
                <a:avLst/>
                <a:gdLst>
                  <a:gd name="T0" fmla="*/ 26 w 31"/>
                  <a:gd name="T1" fmla="*/ 0 h 24"/>
                  <a:gd name="T2" fmla="*/ 9 w 31"/>
                  <a:gd name="T3" fmla="*/ 6 h 24"/>
                  <a:gd name="T4" fmla="*/ 9 w 31"/>
                  <a:gd name="T5" fmla="*/ 6 h 24"/>
                  <a:gd name="T6" fmla="*/ 1 w 31"/>
                  <a:gd name="T7" fmla="*/ 12 h 24"/>
                  <a:gd name="T8" fmla="*/ 2 w 31"/>
                  <a:gd name="T9" fmla="*/ 18 h 24"/>
                  <a:gd name="T10" fmla="*/ 7 w 31"/>
                  <a:gd name="T11" fmla="*/ 24 h 24"/>
                  <a:gd name="T12" fmla="*/ 9 w 31"/>
                  <a:gd name="T13" fmla="*/ 24 h 24"/>
                  <a:gd name="T14" fmla="*/ 9 w 31"/>
                  <a:gd name="T15" fmla="*/ 24 h 24"/>
                  <a:gd name="T16" fmla="*/ 17 w 31"/>
                  <a:gd name="T17" fmla="*/ 20 h 24"/>
                  <a:gd name="T18" fmla="*/ 18 w 31"/>
                  <a:gd name="T19" fmla="*/ 19 h 24"/>
                  <a:gd name="T20" fmla="*/ 29 w 31"/>
                  <a:gd name="T21" fmla="*/ 4 h 24"/>
                  <a:gd name="T22" fmla="*/ 31 w 31"/>
                  <a:gd name="T23" fmla="*/ 0 h 24"/>
                  <a:gd name="T24" fmla="*/ 26 w 31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4">
                    <a:moveTo>
                      <a:pt x="26" y="0"/>
                    </a:moveTo>
                    <a:cubicBezTo>
                      <a:pt x="20" y="1"/>
                      <a:pt x="13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7"/>
                      <a:pt x="3" y="9"/>
                      <a:pt x="1" y="12"/>
                    </a:cubicBezTo>
                    <a:cubicBezTo>
                      <a:pt x="0" y="13"/>
                      <a:pt x="0" y="16"/>
                      <a:pt x="2" y="18"/>
                    </a:cubicBezTo>
                    <a:cubicBezTo>
                      <a:pt x="3" y="20"/>
                      <a:pt x="5" y="23"/>
                      <a:pt x="7" y="24"/>
                    </a:cubicBezTo>
                    <a:cubicBezTo>
                      <a:pt x="8" y="24"/>
                      <a:pt x="8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2" y="24"/>
                      <a:pt x="15" y="21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4" y="14"/>
                      <a:pt x="28" y="9"/>
                      <a:pt x="29" y="4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34" name="Freeform 12"/>
              <p:cNvSpPr>
                <a:spLocks/>
              </p:cNvSpPr>
              <p:nvPr/>
            </p:nvSpPr>
            <p:spPr bwMode="auto">
              <a:xfrm>
                <a:off x="17769397" y="3282683"/>
                <a:ext cx="190813" cy="110128"/>
              </a:xfrm>
              <a:custGeom>
                <a:avLst/>
                <a:gdLst>
                  <a:gd name="T0" fmla="*/ 33 w 35"/>
                  <a:gd name="T1" fmla="*/ 7 h 22"/>
                  <a:gd name="T2" fmla="*/ 26 w 35"/>
                  <a:gd name="T3" fmla="*/ 3 h 22"/>
                  <a:gd name="T4" fmla="*/ 25 w 35"/>
                  <a:gd name="T5" fmla="*/ 3 h 22"/>
                  <a:gd name="T6" fmla="*/ 21 w 35"/>
                  <a:gd name="T7" fmla="*/ 2 h 22"/>
                  <a:gd name="T8" fmla="*/ 14 w 35"/>
                  <a:gd name="T9" fmla="*/ 0 h 22"/>
                  <a:gd name="T10" fmla="*/ 10 w 35"/>
                  <a:gd name="T11" fmla="*/ 1 h 22"/>
                  <a:gd name="T12" fmla="*/ 2 w 35"/>
                  <a:gd name="T13" fmla="*/ 14 h 22"/>
                  <a:gd name="T14" fmla="*/ 14 w 35"/>
                  <a:gd name="T15" fmla="*/ 19 h 22"/>
                  <a:gd name="T16" fmla="*/ 17 w 35"/>
                  <a:gd name="T17" fmla="*/ 20 h 22"/>
                  <a:gd name="T18" fmla="*/ 20 w 35"/>
                  <a:gd name="T19" fmla="*/ 21 h 22"/>
                  <a:gd name="T20" fmla="*/ 25 w 35"/>
                  <a:gd name="T21" fmla="*/ 22 h 22"/>
                  <a:gd name="T22" fmla="*/ 32 w 35"/>
                  <a:gd name="T23" fmla="*/ 17 h 22"/>
                  <a:gd name="T24" fmla="*/ 32 w 35"/>
                  <a:gd name="T25" fmla="*/ 16 h 22"/>
                  <a:gd name="T26" fmla="*/ 33 w 35"/>
                  <a:gd name="T2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22">
                    <a:moveTo>
                      <a:pt x="33" y="7"/>
                    </a:moveTo>
                    <a:cubicBezTo>
                      <a:pt x="32" y="4"/>
                      <a:pt x="28" y="3"/>
                      <a:pt x="26" y="3"/>
                    </a:cubicBezTo>
                    <a:cubicBezTo>
                      <a:pt x="26" y="3"/>
                      <a:pt x="25" y="3"/>
                      <a:pt x="25" y="3"/>
                    </a:cubicBezTo>
                    <a:cubicBezTo>
                      <a:pt x="24" y="3"/>
                      <a:pt x="22" y="2"/>
                      <a:pt x="21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3" y="0"/>
                      <a:pt x="11" y="1"/>
                      <a:pt x="10" y="1"/>
                    </a:cubicBezTo>
                    <a:cubicBezTo>
                      <a:pt x="6" y="3"/>
                      <a:pt x="0" y="8"/>
                      <a:pt x="2" y="14"/>
                    </a:cubicBezTo>
                    <a:cubicBezTo>
                      <a:pt x="3" y="19"/>
                      <a:pt x="10" y="19"/>
                      <a:pt x="14" y="19"/>
                    </a:cubicBezTo>
                    <a:cubicBezTo>
                      <a:pt x="15" y="20"/>
                      <a:pt x="17" y="20"/>
                      <a:pt x="17" y="20"/>
                    </a:cubicBezTo>
                    <a:cubicBezTo>
                      <a:pt x="18" y="20"/>
                      <a:pt x="19" y="20"/>
                      <a:pt x="20" y="21"/>
                    </a:cubicBezTo>
                    <a:cubicBezTo>
                      <a:pt x="22" y="21"/>
                      <a:pt x="24" y="22"/>
                      <a:pt x="25" y="22"/>
                    </a:cubicBezTo>
                    <a:cubicBezTo>
                      <a:pt x="28" y="22"/>
                      <a:pt x="30" y="20"/>
                      <a:pt x="32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3"/>
                      <a:pt x="35" y="10"/>
                      <a:pt x="33" y="7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35" name="Freeform 13"/>
              <p:cNvSpPr>
                <a:spLocks/>
              </p:cNvSpPr>
              <p:nvPr/>
            </p:nvSpPr>
            <p:spPr bwMode="auto">
              <a:xfrm>
                <a:off x="18608563" y="4051710"/>
                <a:ext cx="354953" cy="212789"/>
              </a:xfrm>
              <a:custGeom>
                <a:avLst/>
                <a:gdLst>
                  <a:gd name="T0" fmla="*/ 25 w 65"/>
                  <a:gd name="T1" fmla="*/ 43 h 43"/>
                  <a:gd name="T2" fmla="*/ 22 w 65"/>
                  <a:gd name="T3" fmla="*/ 43 h 43"/>
                  <a:gd name="T4" fmla="*/ 15 w 65"/>
                  <a:gd name="T5" fmla="*/ 36 h 43"/>
                  <a:gd name="T6" fmla="*/ 14 w 65"/>
                  <a:gd name="T7" fmla="*/ 30 h 43"/>
                  <a:gd name="T8" fmla="*/ 13 w 65"/>
                  <a:gd name="T9" fmla="*/ 27 h 43"/>
                  <a:gd name="T10" fmla="*/ 10 w 65"/>
                  <a:gd name="T11" fmla="*/ 26 h 43"/>
                  <a:gd name="T12" fmla="*/ 2 w 65"/>
                  <a:gd name="T13" fmla="*/ 17 h 43"/>
                  <a:gd name="T14" fmla="*/ 3 w 65"/>
                  <a:gd name="T15" fmla="*/ 2 h 43"/>
                  <a:gd name="T16" fmla="*/ 8 w 65"/>
                  <a:gd name="T17" fmla="*/ 0 h 43"/>
                  <a:gd name="T18" fmla="*/ 16 w 65"/>
                  <a:gd name="T19" fmla="*/ 2 h 43"/>
                  <a:gd name="T20" fmla="*/ 20 w 65"/>
                  <a:gd name="T21" fmla="*/ 3 h 43"/>
                  <a:gd name="T22" fmla="*/ 21 w 65"/>
                  <a:gd name="T23" fmla="*/ 3 h 43"/>
                  <a:gd name="T24" fmla="*/ 27 w 65"/>
                  <a:gd name="T25" fmla="*/ 2 h 43"/>
                  <a:gd name="T26" fmla="*/ 36 w 65"/>
                  <a:gd name="T27" fmla="*/ 0 h 43"/>
                  <a:gd name="T28" fmla="*/ 51 w 65"/>
                  <a:gd name="T29" fmla="*/ 10 h 43"/>
                  <a:gd name="T30" fmla="*/ 51 w 65"/>
                  <a:gd name="T31" fmla="*/ 11 h 43"/>
                  <a:gd name="T32" fmla="*/ 56 w 65"/>
                  <a:gd name="T33" fmla="*/ 15 h 43"/>
                  <a:gd name="T34" fmla="*/ 63 w 65"/>
                  <a:gd name="T35" fmla="*/ 24 h 43"/>
                  <a:gd name="T36" fmla="*/ 64 w 65"/>
                  <a:gd name="T37" fmla="*/ 31 h 43"/>
                  <a:gd name="T38" fmla="*/ 54 w 65"/>
                  <a:gd name="T39" fmla="*/ 35 h 43"/>
                  <a:gd name="T40" fmla="*/ 49 w 65"/>
                  <a:gd name="T41" fmla="*/ 35 h 43"/>
                  <a:gd name="T42" fmla="*/ 45 w 65"/>
                  <a:gd name="T43" fmla="*/ 35 h 43"/>
                  <a:gd name="T44" fmla="*/ 39 w 65"/>
                  <a:gd name="T45" fmla="*/ 36 h 43"/>
                  <a:gd name="T46" fmla="*/ 36 w 65"/>
                  <a:gd name="T47" fmla="*/ 38 h 43"/>
                  <a:gd name="T48" fmla="*/ 25 w 65"/>
                  <a:gd name="T4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5" h="43">
                    <a:moveTo>
                      <a:pt x="25" y="43"/>
                    </a:moveTo>
                    <a:cubicBezTo>
                      <a:pt x="24" y="43"/>
                      <a:pt x="23" y="43"/>
                      <a:pt x="22" y="43"/>
                    </a:cubicBezTo>
                    <a:cubicBezTo>
                      <a:pt x="18" y="42"/>
                      <a:pt x="16" y="39"/>
                      <a:pt x="15" y="36"/>
                    </a:cubicBezTo>
                    <a:cubicBezTo>
                      <a:pt x="14" y="34"/>
                      <a:pt x="14" y="32"/>
                      <a:pt x="14" y="30"/>
                    </a:cubicBezTo>
                    <a:cubicBezTo>
                      <a:pt x="14" y="29"/>
                      <a:pt x="14" y="28"/>
                      <a:pt x="13" y="27"/>
                    </a:cubicBezTo>
                    <a:cubicBezTo>
                      <a:pt x="13" y="26"/>
                      <a:pt x="12" y="26"/>
                      <a:pt x="10" y="26"/>
                    </a:cubicBezTo>
                    <a:cubicBezTo>
                      <a:pt x="4" y="25"/>
                      <a:pt x="3" y="20"/>
                      <a:pt x="2" y="17"/>
                    </a:cubicBezTo>
                    <a:cubicBezTo>
                      <a:pt x="1" y="12"/>
                      <a:pt x="0" y="6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11" y="0"/>
                      <a:pt x="14" y="1"/>
                      <a:pt x="16" y="2"/>
                    </a:cubicBezTo>
                    <a:cubicBezTo>
                      <a:pt x="18" y="2"/>
                      <a:pt x="19" y="3"/>
                      <a:pt x="20" y="3"/>
                    </a:cubicBezTo>
                    <a:cubicBezTo>
                      <a:pt x="20" y="3"/>
                      <a:pt x="21" y="3"/>
                      <a:pt x="21" y="3"/>
                    </a:cubicBezTo>
                    <a:cubicBezTo>
                      <a:pt x="23" y="3"/>
                      <a:pt x="25" y="2"/>
                      <a:pt x="27" y="2"/>
                    </a:cubicBezTo>
                    <a:cubicBezTo>
                      <a:pt x="30" y="1"/>
                      <a:pt x="33" y="0"/>
                      <a:pt x="36" y="0"/>
                    </a:cubicBezTo>
                    <a:cubicBezTo>
                      <a:pt x="43" y="1"/>
                      <a:pt x="47" y="5"/>
                      <a:pt x="51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2" y="12"/>
                      <a:pt x="54" y="14"/>
                      <a:pt x="56" y="15"/>
                    </a:cubicBezTo>
                    <a:cubicBezTo>
                      <a:pt x="58" y="18"/>
                      <a:pt x="61" y="21"/>
                      <a:pt x="63" y="24"/>
                    </a:cubicBezTo>
                    <a:cubicBezTo>
                      <a:pt x="65" y="27"/>
                      <a:pt x="65" y="30"/>
                      <a:pt x="64" y="31"/>
                    </a:cubicBezTo>
                    <a:cubicBezTo>
                      <a:pt x="62" y="34"/>
                      <a:pt x="59" y="35"/>
                      <a:pt x="54" y="35"/>
                    </a:cubicBezTo>
                    <a:cubicBezTo>
                      <a:pt x="52" y="35"/>
                      <a:pt x="51" y="35"/>
                      <a:pt x="49" y="35"/>
                    </a:cubicBezTo>
                    <a:cubicBezTo>
                      <a:pt x="48" y="35"/>
                      <a:pt x="46" y="35"/>
                      <a:pt x="45" y="35"/>
                    </a:cubicBezTo>
                    <a:cubicBezTo>
                      <a:pt x="42" y="35"/>
                      <a:pt x="40" y="35"/>
                      <a:pt x="39" y="36"/>
                    </a:cubicBezTo>
                    <a:cubicBezTo>
                      <a:pt x="38" y="37"/>
                      <a:pt x="37" y="37"/>
                      <a:pt x="36" y="38"/>
                    </a:cubicBezTo>
                    <a:cubicBezTo>
                      <a:pt x="33" y="41"/>
                      <a:pt x="29" y="43"/>
                      <a:pt x="25" y="43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18009452" y="3336813"/>
                <a:ext cx="114898" cy="113861"/>
              </a:xfrm>
              <a:custGeom>
                <a:avLst/>
                <a:gdLst>
                  <a:gd name="T0" fmla="*/ 16 w 21"/>
                  <a:gd name="T1" fmla="*/ 2 h 23"/>
                  <a:gd name="T2" fmla="*/ 10 w 21"/>
                  <a:gd name="T3" fmla="*/ 0 h 23"/>
                  <a:gd name="T4" fmla="*/ 2 w 21"/>
                  <a:gd name="T5" fmla="*/ 4 h 23"/>
                  <a:gd name="T6" fmla="*/ 1 w 21"/>
                  <a:gd name="T7" fmla="*/ 14 h 23"/>
                  <a:gd name="T8" fmla="*/ 12 w 21"/>
                  <a:gd name="T9" fmla="*/ 23 h 23"/>
                  <a:gd name="T10" fmla="*/ 13 w 21"/>
                  <a:gd name="T11" fmla="*/ 23 h 23"/>
                  <a:gd name="T12" fmla="*/ 20 w 21"/>
                  <a:gd name="T13" fmla="*/ 18 h 23"/>
                  <a:gd name="T14" fmla="*/ 16 w 21"/>
                  <a:gd name="T15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3">
                    <a:moveTo>
                      <a:pt x="16" y="2"/>
                    </a:moveTo>
                    <a:cubicBezTo>
                      <a:pt x="14" y="1"/>
                      <a:pt x="12" y="0"/>
                      <a:pt x="10" y="0"/>
                    </a:cubicBezTo>
                    <a:cubicBezTo>
                      <a:pt x="7" y="0"/>
                      <a:pt x="4" y="1"/>
                      <a:pt x="2" y="4"/>
                    </a:cubicBezTo>
                    <a:cubicBezTo>
                      <a:pt x="0" y="7"/>
                      <a:pt x="0" y="10"/>
                      <a:pt x="1" y="14"/>
                    </a:cubicBezTo>
                    <a:cubicBezTo>
                      <a:pt x="3" y="17"/>
                      <a:pt x="7" y="23"/>
                      <a:pt x="12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3"/>
                      <a:pt x="18" y="21"/>
                      <a:pt x="20" y="18"/>
                    </a:cubicBezTo>
                    <a:cubicBezTo>
                      <a:pt x="21" y="12"/>
                      <a:pt x="19" y="5"/>
                      <a:pt x="16" y="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17732466" y="3432008"/>
                <a:ext cx="974581" cy="550638"/>
              </a:xfrm>
              <a:custGeom>
                <a:avLst/>
                <a:gdLst>
                  <a:gd name="T0" fmla="*/ 173 w 179"/>
                  <a:gd name="T1" fmla="*/ 74 h 111"/>
                  <a:gd name="T2" fmla="*/ 171 w 179"/>
                  <a:gd name="T3" fmla="*/ 67 h 111"/>
                  <a:gd name="T4" fmla="*/ 163 w 179"/>
                  <a:gd name="T5" fmla="*/ 54 h 111"/>
                  <a:gd name="T6" fmla="*/ 150 w 179"/>
                  <a:gd name="T7" fmla="*/ 50 h 111"/>
                  <a:gd name="T8" fmla="*/ 134 w 179"/>
                  <a:gd name="T9" fmla="*/ 50 h 111"/>
                  <a:gd name="T10" fmla="*/ 130 w 179"/>
                  <a:gd name="T11" fmla="*/ 51 h 111"/>
                  <a:gd name="T12" fmla="*/ 124 w 179"/>
                  <a:gd name="T13" fmla="*/ 50 h 111"/>
                  <a:gd name="T14" fmla="*/ 104 w 179"/>
                  <a:gd name="T15" fmla="*/ 64 h 111"/>
                  <a:gd name="T16" fmla="*/ 99 w 179"/>
                  <a:gd name="T17" fmla="*/ 67 h 111"/>
                  <a:gd name="T18" fmla="*/ 94 w 179"/>
                  <a:gd name="T19" fmla="*/ 63 h 111"/>
                  <a:gd name="T20" fmla="*/ 87 w 179"/>
                  <a:gd name="T21" fmla="*/ 65 h 111"/>
                  <a:gd name="T22" fmla="*/ 83 w 179"/>
                  <a:gd name="T23" fmla="*/ 64 h 111"/>
                  <a:gd name="T24" fmla="*/ 77 w 179"/>
                  <a:gd name="T25" fmla="*/ 62 h 111"/>
                  <a:gd name="T26" fmla="*/ 75 w 179"/>
                  <a:gd name="T27" fmla="*/ 56 h 111"/>
                  <a:gd name="T28" fmla="*/ 65 w 179"/>
                  <a:gd name="T29" fmla="*/ 31 h 111"/>
                  <a:gd name="T30" fmla="*/ 62 w 179"/>
                  <a:gd name="T31" fmla="*/ 31 h 111"/>
                  <a:gd name="T32" fmla="*/ 60 w 179"/>
                  <a:gd name="T33" fmla="*/ 27 h 111"/>
                  <a:gd name="T34" fmla="*/ 51 w 179"/>
                  <a:gd name="T35" fmla="*/ 17 h 111"/>
                  <a:gd name="T36" fmla="*/ 44 w 179"/>
                  <a:gd name="T37" fmla="*/ 20 h 111"/>
                  <a:gd name="T38" fmla="*/ 41 w 179"/>
                  <a:gd name="T39" fmla="*/ 22 h 111"/>
                  <a:gd name="T40" fmla="*/ 38 w 179"/>
                  <a:gd name="T41" fmla="*/ 21 h 111"/>
                  <a:gd name="T42" fmla="*/ 38 w 179"/>
                  <a:gd name="T43" fmla="*/ 17 h 111"/>
                  <a:gd name="T44" fmla="*/ 27 w 179"/>
                  <a:gd name="T45" fmla="*/ 9 h 111"/>
                  <a:gd name="T46" fmla="*/ 22 w 179"/>
                  <a:gd name="T47" fmla="*/ 5 h 111"/>
                  <a:gd name="T48" fmla="*/ 13 w 179"/>
                  <a:gd name="T49" fmla="*/ 0 h 111"/>
                  <a:gd name="T50" fmla="*/ 3 w 179"/>
                  <a:gd name="T51" fmla="*/ 16 h 111"/>
                  <a:gd name="T52" fmla="*/ 7 w 179"/>
                  <a:gd name="T53" fmla="*/ 24 h 111"/>
                  <a:gd name="T54" fmla="*/ 11 w 179"/>
                  <a:gd name="T55" fmla="*/ 33 h 111"/>
                  <a:gd name="T56" fmla="*/ 22 w 179"/>
                  <a:gd name="T57" fmla="*/ 39 h 111"/>
                  <a:gd name="T58" fmla="*/ 32 w 179"/>
                  <a:gd name="T59" fmla="*/ 37 h 111"/>
                  <a:gd name="T60" fmla="*/ 36 w 179"/>
                  <a:gd name="T61" fmla="*/ 43 h 111"/>
                  <a:gd name="T62" fmla="*/ 39 w 179"/>
                  <a:gd name="T63" fmla="*/ 50 h 111"/>
                  <a:gd name="T64" fmla="*/ 41 w 179"/>
                  <a:gd name="T65" fmla="*/ 65 h 111"/>
                  <a:gd name="T66" fmla="*/ 40 w 179"/>
                  <a:gd name="T67" fmla="*/ 76 h 111"/>
                  <a:gd name="T68" fmla="*/ 41 w 179"/>
                  <a:gd name="T69" fmla="*/ 87 h 111"/>
                  <a:gd name="T70" fmla="*/ 49 w 179"/>
                  <a:gd name="T71" fmla="*/ 104 h 111"/>
                  <a:gd name="T72" fmla="*/ 53 w 179"/>
                  <a:gd name="T73" fmla="*/ 103 h 111"/>
                  <a:gd name="T74" fmla="*/ 55 w 179"/>
                  <a:gd name="T75" fmla="*/ 102 h 111"/>
                  <a:gd name="T76" fmla="*/ 57 w 179"/>
                  <a:gd name="T77" fmla="*/ 103 h 111"/>
                  <a:gd name="T78" fmla="*/ 61 w 179"/>
                  <a:gd name="T79" fmla="*/ 105 h 111"/>
                  <a:gd name="T80" fmla="*/ 67 w 179"/>
                  <a:gd name="T81" fmla="*/ 109 h 111"/>
                  <a:gd name="T82" fmla="*/ 76 w 179"/>
                  <a:gd name="T83" fmla="*/ 103 h 111"/>
                  <a:gd name="T84" fmla="*/ 84 w 179"/>
                  <a:gd name="T85" fmla="*/ 111 h 111"/>
                  <a:gd name="T86" fmla="*/ 87 w 179"/>
                  <a:gd name="T87" fmla="*/ 110 h 111"/>
                  <a:gd name="T88" fmla="*/ 103 w 179"/>
                  <a:gd name="T89" fmla="*/ 107 h 111"/>
                  <a:gd name="T90" fmla="*/ 107 w 179"/>
                  <a:gd name="T91" fmla="*/ 107 h 111"/>
                  <a:gd name="T92" fmla="*/ 114 w 179"/>
                  <a:gd name="T93" fmla="*/ 105 h 111"/>
                  <a:gd name="T94" fmla="*/ 119 w 179"/>
                  <a:gd name="T95" fmla="*/ 106 h 111"/>
                  <a:gd name="T96" fmla="*/ 129 w 179"/>
                  <a:gd name="T97" fmla="*/ 106 h 111"/>
                  <a:gd name="T98" fmla="*/ 135 w 179"/>
                  <a:gd name="T99" fmla="*/ 99 h 111"/>
                  <a:gd name="T100" fmla="*/ 139 w 179"/>
                  <a:gd name="T101" fmla="*/ 102 h 111"/>
                  <a:gd name="T102" fmla="*/ 155 w 179"/>
                  <a:gd name="T103" fmla="*/ 104 h 111"/>
                  <a:gd name="T104" fmla="*/ 161 w 179"/>
                  <a:gd name="T105" fmla="*/ 102 h 111"/>
                  <a:gd name="T106" fmla="*/ 168 w 179"/>
                  <a:gd name="T107" fmla="*/ 98 h 111"/>
                  <a:gd name="T108" fmla="*/ 170 w 179"/>
                  <a:gd name="T109" fmla="*/ 90 h 111"/>
                  <a:gd name="T110" fmla="*/ 176 w 179"/>
                  <a:gd name="T111" fmla="*/ 8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" h="111">
                    <a:moveTo>
                      <a:pt x="178" y="80"/>
                    </a:moveTo>
                    <a:cubicBezTo>
                      <a:pt x="178" y="78"/>
                      <a:pt x="176" y="75"/>
                      <a:pt x="173" y="74"/>
                    </a:cubicBezTo>
                    <a:cubicBezTo>
                      <a:pt x="172" y="73"/>
                      <a:pt x="171" y="72"/>
                      <a:pt x="171" y="70"/>
                    </a:cubicBezTo>
                    <a:cubicBezTo>
                      <a:pt x="171" y="69"/>
                      <a:pt x="171" y="68"/>
                      <a:pt x="171" y="67"/>
                    </a:cubicBezTo>
                    <a:cubicBezTo>
                      <a:pt x="171" y="66"/>
                      <a:pt x="171" y="65"/>
                      <a:pt x="170" y="64"/>
                    </a:cubicBezTo>
                    <a:cubicBezTo>
                      <a:pt x="170" y="61"/>
                      <a:pt x="169" y="56"/>
                      <a:pt x="163" y="54"/>
                    </a:cubicBezTo>
                    <a:cubicBezTo>
                      <a:pt x="162" y="54"/>
                      <a:pt x="161" y="54"/>
                      <a:pt x="160" y="53"/>
                    </a:cubicBezTo>
                    <a:cubicBezTo>
                      <a:pt x="156" y="52"/>
                      <a:pt x="153" y="52"/>
                      <a:pt x="150" y="50"/>
                    </a:cubicBezTo>
                    <a:cubicBezTo>
                      <a:pt x="147" y="49"/>
                      <a:pt x="145" y="48"/>
                      <a:pt x="143" y="48"/>
                    </a:cubicBezTo>
                    <a:cubicBezTo>
                      <a:pt x="140" y="48"/>
                      <a:pt x="137" y="49"/>
                      <a:pt x="134" y="50"/>
                    </a:cubicBezTo>
                    <a:cubicBezTo>
                      <a:pt x="134" y="51"/>
                      <a:pt x="133" y="51"/>
                      <a:pt x="133" y="51"/>
                    </a:cubicBezTo>
                    <a:cubicBezTo>
                      <a:pt x="132" y="51"/>
                      <a:pt x="131" y="51"/>
                      <a:pt x="130" y="51"/>
                    </a:cubicBezTo>
                    <a:cubicBezTo>
                      <a:pt x="129" y="50"/>
                      <a:pt x="127" y="50"/>
                      <a:pt x="126" y="50"/>
                    </a:cubicBezTo>
                    <a:cubicBezTo>
                      <a:pt x="125" y="50"/>
                      <a:pt x="125" y="50"/>
                      <a:pt x="124" y="50"/>
                    </a:cubicBezTo>
                    <a:cubicBezTo>
                      <a:pt x="118" y="51"/>
                      <a:pt x="112" y="56"/>
                      <a:pt x="107" y="60"/>
                    </a:cubicBezTo>
                    <a:cubicBezTo>
                      <a:pt x="106" y="62"/>
                      <a:pt x="105" y="63"/>
                      <a:pt x="104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5"/>
                      <a:pt x="100" y="67"/>
                      <a:pt x="99" y="67"/>
                    </a:cubicBezTo>
                    <a:cubicBezTo>
                      <a:pt x="98" y="67"/>
                      <a:pt x="98" y="67"/>
                      <a:pt x="98" y="66"/>
                    </a:cubicBezTo>
                    <a:cubicBezTo>
                      <a:pt x="97" y="65"/>
                      <a:pt x="96" y="63"/>
                      <a:pt x="94" y="63"/>
                    </a:cubicBezTo>
                    <a:cubicBezTo>
                      <a:pt x="93" y="63"/>
                      <a:pt x="93" y="63"/>
                      <a:pt x="92" y="63"/>
                    </a:cubicBezTo>
                    <a:cubicBezTo>
                      <a:pt x="90" y="63"/>
                      <a:pt x="89" y="64"/>
                      <a:pt x="87" y="65"/>
                    </a:cubicBezTo>
                    <a:cubicBezTo>
                      <a:pt x="87" y="65"/>
                      <a:pt x="86" y="65"/>
                      <a:pt x="85" y="65"/>
                    </a:cubicBezTo>
                    <a:cubicBezTo>
                      <a:pt x="85" y="65"/>
                      <a:pt x="84" y="65"/>
                      <a:pt x="83" y="64"/>
                    </a:cubicBezTo>
                    <a:cubicBezTo>
                      <a:pt x="82" y="63"/>
                      <a:pt x="81" y="62"/>
                      <a:pt x="78" y="62"/>
                    </a:cubicBezTo>
                    <a:cubicBezTo>
                      <a:pt x="78" y="62"/>
                      <a:pt x="78" y="62"/>
                      <a:pt x="77" y="62"/>
                    </a:cubicBezTo>
                    <a:cubicBezTo>
                      <a:pt x="76" y="62"/>
                      <a:pt x="75" y="62"/>
                      <a:pt x="74" y="62"/>
                    </a:cubicBezTo>
                    <a:cubicBezTo>
                      <a:pt x="74" y="60"/>
                      <a:pt x="75" y="58"/>
                      <a:pt x="75" y="56"/>
                    </a:cubicBezTo>
                    <a:cubicBezTo>
                      <a:pt x="77" y="49"/>
                      <a:pt x="79" y="42"/>
                      <a:pt x="72" y="34"/>
                    </a:cubicBezTo>
                    <a:cubicBezTo>
                      <a:pt x="70" y="31"/>
                      <a:pt x="67" y="31"/>
                      <a:pt x="65" y="31"/>
                    </a:cubicBezTo>
                    <a:cubicBezTo>
                      <a:pt x="64" y="31"/>
                      <a:pt x="64" y="31"/>
                      <a:pt x="63" y="31"/>
                    </a:cubicBezTo>
                    <a:cubicBezTo>
                      <a:pt x="63" y="31"/>
                      <a:pt x="62" y="31"/>
                      <a:pt x="62" y="31"/>
                    </a:cubicBezTo>
                    <a:cubicBezTo>
                      <a:pt x="61" y="31"/>
                      <a:pt x="61" y="31"/>
                      <a:pt x="60" y="31"/>
                    </a:cubicBezTo>
                    <a:cubicBezTo>
                      <a:pt x="60" y="30"/>
                      <a:pt x="60" y="30"/>
                      <a:pt x="60" y="27"/>
                    </a:cubicBezTo>
                    <a:cubicBezTo>
                      <a:pt x="60" y="26"/>
                      <a:pt x="60" y="24"/>
                      <a:pt x="59" y="23"/>
                    </a:cubicBezTo>
                    <a:cubicBezTo>
                      <a:pt x="58" y="19"/>
                      <a:pt x="55" y="17"/>
                      <a:pt x="51" y="17"/>
                    </a:cubicBezTo>
                    <a:cubicBezTo>
                      <a:pt x="51" y="17"/>
                      <a:pt x="50" y="17"/>
                      <a:pt x="50" y="17"/>
                    </a:cubicBezTo>
                    <a:cubicBezTo>
                      <a:pt x="47" y="18"/>
                      <a:pt x="46" y="19"/>
                      <a:pt x="44" y="20"/>
                    </a:cubicBezTo>
                    <a:cubicBezTo>
                      <a:pt x="44" y="21"/>
                      <a:pt x="43" y="21"/>
                      <a:pt x="43" y="22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9" y="22"/>
                      <a:pt x="39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0"/>
                    </a:cubicBezTo>
                    <a:cubicBezTo>
                      <a:pt x="38" y="19"/>
                      <a:pt x="38" y="18"/>
                      <a:pt x="38" y="17"/>
                    </a:cubicBezTo>
                    <a:cubicBezTo>
                      <a:pt x="37" y="14"/>
                      <a:pt x="35" y="12"/>
                      <a:pt x="31" y="10"/>
                    </a:cubicBezTo>
                    <a:cubicBezTo>
                      <a:pt x="30" y="9"/>
                      <a:pt x="29" y="9"/>
                      <a:pt x="27" y="9"/>
                    </a:cubicBezTo>
                    <a:cubicBezTo>
                      <a:pt x="26" y="8"/>
                      <a:pt x="25" y="8"/>
                      <a:pt x="25" y="8"/>
                    </a:cubicBezTo>
                    <a:cubicBezTo>
                      <a:pt x="23" y="7"/>
                      <a:pt x="23" y="6"/>
                      <a:pt x="22" y="5"/>
                    </a:cubicBezTo>
                    <a:cubicBezTo>
                      <a:pt x="22" y="5"/>
                      <a:pt x="21" y="4"/>
                      <a:pt x="21" y="3"/>
                    </a:cubicBezTo>
                    <a:cubicBezTo>
                      <a:pt x="19" y="1"/>
                      <a:pt x="16" y="0"/>
                      <a:pt x="13" y="0"/>
                    </a:cubicBezTo>
                    <a:cubicBezTo>
                      <a:pt x="9" y="0"/>
                      <a:pt x="4" y="3"/>
                      <a:pt x="2" y="7"/>
                    </a:cubicBezTo>
                    <a:cubicBezTo>
                      <a:pt x="0" y="10"/>
                      <a:pt x="1" y="13"/>
                      <a:pt x="3" y="16"/>
                    </a:cubicBezTo>
                    <a:cubicBezTo>
                      <a:pt x="4" y="18"/>
                      <a:pt x="5" y="20"/>
                      <a:pt x="6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5"/>
                      <a:pt x="8" y="26"/>
                      <a:pt x="8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5"/>
                      <a:pt x="16" y="39"/>
                      <a:pt x="21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3" y="39"/>
                      <a:pt x="25" y="38"/>
                      <a:pt x="27" y="38"/>
                    </a:cubicBezTo>
                    <a:cubicBezTo>
                      <a:pt x="28" y="37"/>
                      <a:pt x="31" y="37"/>
                      <a:pt x="32" y="37"/>
                    </a:cubicBezTo>
                    <a:cubicBezTo>
                      <a:pt x="33" y="37"/>
                      <a:pt x="34" y="37"/>
                      <a:pt x="35" y="38"/>
                    </a:cubicBezTo>
                    <a:cubicBezTo>
                      <a:pt x="35" y="38"/>
                      <a:pt x="36" y="41"/>
                      <a:pt x="36" y="43"/>
                    </a:cubicBezTo>
                    <a:cubicBezTo>
                      <a:pt x="37" y="44"/>
                      <a:pt x="37" y="46"/>
                      <a:pt x="37" y="47"/>
                    </a:cubicBezTo>
                    <a:cubicBezTo>
                      <a:pt x="38" y="48"/>
                      <a:pt x="38" y="49"/>
                      <a:pt x="39" y="50"/>
                    </a:cubicBezTo>
                    <a:cubicBezTo>
                      <a:pt x="41" y="54"/>
                      <a:pt x="43" y="58"/>
                      <a:pt x="42" y="62"/>
                    </a:cubicBezTo>
                    <a:cubicBezTo>
                      <a:pt x="42" y="63"/>
                      <a:pt x="42" y="64"/>
                      <a:pt x="41" y="65"/>
                    </a:cubicBezTo>
                    <a:cubicBezTo>
                      <a:pt x="41" y="67"/>
                      <a:pt x="40" y="68"/>
                      <a:pt x="40" y="69"/>
                    </a:cubicBezTo>
                    <a:cubicBezTo>
                      <a:pt x="40" y="72"/>
                      <a:pt x="40" y="74"/>
                      <a:pt x="40" y="76"/>
                    </a:cubicBezTo>
                    <a:cubicBezTo>
                      <a:pt x="40" y="77"/>
                      <a:pt x="40" y="78"/>
                      <a:pt x="40" y="78"/>
                    </a:cubicBezTo>
                    <a:cubicBezTo>
                      <a:pt x="40" y="81"/>
                      <a:pt x="41" y="84"/>
                      <a:pt x="41" y="87"/>
                    </a:cubicBezTo>
                    <a:cubicBezTo>
                      <a:pt x="42" y="89"/>
                      <a:pt x="42" y="92"/>
                      <a:pt x="42" y="94"/>
                    </a:cubicBezTo>
                    <a:cubicBezTo>
                      <a:pt x="42" y="97"/>
                      <a:pt x="42" y="103"/>
                      <a:pt x="49" y="104"/>
                    </a:cubicBezTo>
                    <a:cubicBezTo>
                      <a:pt x="49" y="104"/>
                      <a:pt x="49" y="104"/>
                      <a:pt x="49" y="104"/>
                    </a:cubicBezTo>
                    <a:cubicBezTo>
                      <a:pt x="51" y="104"/>
                      <a:pt x="53" y="103"/>
                      <a:pt x="53" y="103"/>
                    </a:cubicBezTo>
                    <a:cubicBezTo>
                      <a:pt x="54" y="103"/>
                      <a:pt x="54" y="102"/>
                      <a:pt x="54" y="102"/>
                    </a:cubicBezTo>
                    <a:cubicBezTo>
                      <a:pt x="54" y="102"/>
                      <a:pt x="54" y="102"/>
                      <a:pt x="55" y="102"/>
                    </a:cubicBezTo>
                    <a:cubicBezTo>
                      <a:pt x="55" y="102"/>
                      <a:pt x="55" y="102"/>
                      <a:pt x="56" y="103"/>
                    </a:cubicBezTo>
                    <a:cubicBezTo>
                      <a:pt x="57" y="103"/>
                      <a:pt x="57" y="103"/>
                      <a:pt x="57" y="103"/>
                    </a:cubicBezTo>
                    <a:cubicBezTo>
                      <a:pt x="58" y="103"/>
                      <a:pt x="59" y="104"/>
                      <a:pt x="60" y="104"/>
                    </a:cubicBezTo>
                    <a:cubicBezTo>
                      <a:pt x="60" y="104"/>
                      <a:pt x="60" y="105"/>
                      <a:pt x="61" y="105"/>
                    </a:cubicBezTo>
                    <a:cubicBezTo>
                      <a:pt x="61" y="106"/>
                      <a:pt x="62" y="107"/>
                      <a:pt x="63" y="107"/>
                    </a:cubicBezTo>
                    <a:cubicBezTo>
                      <a:pt x="64" y="108"/>
                      <a:pt x="66" y="109"/>
                      <a:pt x="67" y="109"/>
                    </a:cubicBezTo>
                    <a:cubicBezTo>
                      <a:pt x="70" y="109"/>
                      <a:pt x="73" y="107"/>
                      <a:pt x="75" y="105"/>
                    </a:cubicBezTo>
                    <a:cubicBezTo>
                      <a:pt x="76" y="104"/>
                      <a:pt x="76" y="104"/>
                      <a:pt x="76" y="103"/>
                    </a:cubicBezTo>
                    <a:cubicBezTo>
                      <a:pt x="76" y="104"/>
                      <a:pt x="76" y="105"/>
                      <a:pt x="77" y="106"/>
                    </a:cubicBezTo>
                    <a:cubicBezTo>
                      <a:pt x="77" y="108"/>
                      <a:pt x="79" y="111"/>
                      <a:pt x="84" y="111"/>
                    </a:cubicBezTo>
                    <a:cubicBezTo>
                      <a:pt x="85" y="111"/>
                      <a:pt x="86" y="110"/>
                      <a:pt x="87" y="110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90" y="110"/>
                      <a:pt x="92" y="109"/>
                      <a:pt x="95" y="108"/>
                    </a:cubicBezTo>
                    <a:cubicBezTo>
                      <a:pt x="98" y="108"/>
                      <a:pt x="100" y="107"/>
                      <a:pt x="103" y="107"/>
                    </a:cubicBezTo>
                    <a:cubicBezTo>
                      <a:pt x="103" y="107"/>
                      <a:pt x="103" y="107"/>
                      <a:pt x="104" y="107"/>
                    </a:cubicBezTo>
                    <a:cubicBezTo>
                      <a:pt x="105" y="107"/>
                      <a:pt x="106" y="107"/>
                      <a:pt x="107" y="107"/>
                    </a:cubicBezTo>
                    <a:cubicBezTo>
                      <a:pt x="109" y="107"/>
                      <a:pt x="111" y="107"/>
                      <a:pt x="113" y="106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5"/>
                      <a:pt x="115" y="105"/>
                      <a:pt x="115" y="106"/>
                    </a:cubicBezTo>
                    <a:cubicBezTo>
                      <a:pt x="116" y="106"/>
                      <a:pt x="117" y="106"/>
                      <a:pt x="119" y="106"/>
                    </a:cubicBezTo>
                    <a:cubicBezTo>
                      <a:pt x="119" y="107"/>
                      <a:pt x="120" y="107"/>
                      <a:pt x="121" y="107"/>
                    </a:cubicBezTo>
                    <a:cubicBezTo>
                      <a:pt x="124" y="107"/>
                      <a:pt x="127" y="106"/>
                      <a:pt x="129" y="106"/>
                    </a:cubicBezTo>
                    <a:cubicBezTo>
                      <a:pt x="132" y="105"/>
                      <a:pt x="133" y="103"/>
                      <a:pt x="134" y="101"/>
                    </a:cubicBezTo>
                    <a:cubicBezTo>
                      <a:pt x="134" y="100"/>
                      <a:pt x="135" y="100"/>
                      <a:pt x="135" y="99"/>
                    </a:cubicBezTo>
                    <a:cubicBezTo>
                      <a:pt x="135" y="100"/>
                      <a:pt x="136" y="100"/>
                      <a:pt x="136" y="100"/>
                    </a:cubicBezTo>
                    <a:cubicBezTo>
                      <a:pt x="137" y="101"/>
                      <a:pt x="138" y="102"/>
                      <a:pt x="139" y="102"/>
                    </a:cubicBezTo>
                    <a:cubicBezTo>
                      <a:pt x="143" y="104"/>
                      <a:pt x="147" y="105"/>
                      <a:pt x="151" y="105"/>
                    </a:cubicBezTo>
                    <a:cubicBezTo>
                      <a:pt x="152" y="105"/>
                      <a:pt x="154" y="104"/>
                      <a:pt x="155" y="104"/>
                    </a:cubicBezTo>
                    <a:cubicBezTo>
                      <a:pt x="157" y="104"/>
                      <a:pt x="159" y="103"/>
                      <a:pt x="160" y="102"/>
                    </a:cubicBezTo>
                    <a:cubicBezTo>
                      <a:pt x="160" y="102"/>
                      <a:pt x="161" y="102"/>
                      <a:pt x="161" y="102"/>
                    </a:cubicBezTo>
                    <a:cubicBezTo>
                      <a:pt x="161" y="101"/>
                      <a:pt x="162" y="101"/>
                      <a:pt x="163" y="101"/>
                    </a:cubicBezTo>
                    <a:cubicBezTo>
                      <a:pt x="164" y="101"/>
                      <a:pt x="166" y="100"/>
                      <a:pt x="168" y="98"/>
                    </a:cubicBezTo>
                    <a:cubicBezTo>
                      <a:pt x="169" y="96"/>
                      <a:pt x="170" y="94"/>
                      <a:pt x="170" y="93"/>
                    </a:cubicBezTo>
                    <a:cubicBezTo>
                      <a:pt x="170" y="92"/>
                      <a:pt x="170" y="91"/>
                      <a:pt x="170" y="90"/>
                    </a:cubicBezTo>
                    <a:cubicBezTo>
                      <a:pt x="170" y="90"/>
                      <a:pt x="171" y="89"/>
                      <a:pt x="172" y="89"/>
                    </a:cubicBezTo>
                    <a:cubicBezTo>
                      <a:pt x="174" y="88"/>
                      <a:pt x="175" y="87"/>
                      <a:pt x="176" y="86"/>
                    </a:cubicBezTo>
                    <a:cubicBezTo>
                      <a:pt x="178" y="84"/>
                      <a:pt x="179" y="82"/>
                      <a:pt x="178" y="8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17703741" y="3725060"/>
                <a:ext cx="213382" cy="216522"/>
              </a:xfrm>
              <a:custGeom>
                <a:avLst/>
                <a:gdLst>
                  <a:gd name="T0" fmla="*/ 38 w 39"/>
                  <a:gd name="T1" fmla="*/ 22 h 44"/>
                  <a:gd name="T2" fmla="*/ 37 w 39"/>
                  <a:gd name="T3" fmla="*/ 19 h 44"/>
                  <a:gd name="T4" fmla="*/ 37 w 39"/>
                  <a:gd name="T5" fmla="*/ 18 h 44"/>
                  <a:gd name="T6" fmla="*/ 34 w 39"/>
                  <a:gd name="T7" fmla="*/ 8 h 44"/>
                  <a:gd name="T8" fmla="*/ 27 w 39"/>
                  <a:gd name="T9" fmla="*/ 1 h 44"/>
                  <a:gd name="T10" fmla="*/ 22 w 39"/>
                  <a:gd name="T11" fmla="*/ 0 h 44"/>
                  <a:gd name="T12" fmla="*/ 12 w 39"/>
                  <a:gd name="T13" fmla="*/ 3 h 44"/>
                  <a:gd name="T14" fmla="*/ 8 w 39"/>
                  <a:gd name="T15" fmla="*/ 10 h 44"/>
                  <a:gd name="T16" fmla="*/ 6 w 39"/>
                  <a:gd name="T17" fmla="*/ 14 h 44"/>
                  <a:gd name="T18" fmla="*/ 5 w 39"/>
                  <a:gd name="T19" fmla="*/ 15 h 44"/>
                  <a:gd name="T20" fmla="*/ 2 w 39"/>
                  <a:gd name="T21" fmla="*/ 26 h 44"/>
                  <a:gd name="T22" fmla="*/ 6 w 39"/>
                  <a:gd name="T23" fmla="*/ 31 h 44"/>
                  <a:gd name="T24" fmla="*/ 8 w 39"/>
                  <a:gd name="T25" fmla="*/ 33 h 44"/>
                  <a:gd name="T26" fmla="*/ 14 w 39"/>
                  <a:gd name="T27" fmla="*/ 38 h 44"/>
                  <a:gd name="T28" fmla="*/ 19 w 39"/>
                  <a:gd name="T29" fmla="*/ 41 h 44"/>
                  <a:gd name="T30" fmla="*/ 22 w 39"/>
                  <a:gd name="T31" fmla="*/ 43 h 44"/>
                  <a:gd name="T32" fmla="*/ 27 w 39"/>
                  <a:gd name="T33" fmla="*/ 44 h 44"/>
                  <a:gd name="T34" fmla="*/ 33 w 39"/>
                  <a:gd name="T35" fmla="*/ 43 h 44"/>
                  <a:gd name="T36" fmla="*/ 38 w 39"/>
                  <a:gd name="T37" fmla="*/ 36 h 44"/>
                  <a:gd name="T38" fmla="*/ 38 w 39"/>
                  <a:gd name="T39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44">
                    <a:moveTo>
                      <a:pt x="38" y="22"/>
                    </a:moveTo>
                    <a:cubicBezTo>
                      <a:pt x="38" y="21"/>
                      <a:pt x="37" y="20"/>
                      <a:pt x="37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5"/>
                      <a:pt x="36" y="11"/>
                      <a:pt x="34" y="8"/>
                    </a:cubicBezTo>
                    <a:cubicBezTo>
                      <a:pt x="33" y="5"/>
                      <a:pt x="30" y="2"/>
                      <a:pt x="27" y="1"/>
                    </a:cubicBezTo>
                    <a:cubicBezTo>
                      <a:pt x="26" y="0"/>
                      <a:pt x="24" y="0"/>
                      <a:pt x="22" y="0"/>
                    </a:cubicBezTo>
                    <a:cubicBezTo>
                      <a:pt x="19" y="0"/>
                      <a:pt x="14" y="1"/>
                      <a:pt x="12" y="3"/>
                    </a:cubicBezTo>
                    <a:cubicBezTo>
                      <a:pt x="10" y="5"/>
                      <a:pt x="9" y="8"/>
                      <a:pt x="8" y="10"/>
                    </a:cubicBezTo>
                    <a:cubicBezTo>
                      <a:pt x="8" y="11"/>
                      <a:pt x="7" y="13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3" y="17"/>
                      <a:pt x="0" y="21"/>
                      <a:pt x="2" y="26"/>
                    </a:cubicBezTo>
                    <a:cubicBezTo>
                      <a:pt x="3" y="29"/>
                      <a:pt x="5" y="30"/>
                      <a:pt x="6" y="31"/>
                    </a:cubicBezTo>
                    <a:cubicBezTo>
                      <a:pt x="7" y="32"/>
                      <a:pt x="8" y="32"/>
                      <a:pt x="8" y="33"/>
                    </a:cubicBezTo>
                    <a:cubicBezTo>
                      <a:pt x="10" y="35"/>
                      <a:pt x="12" y="37"/>
                      <a:pt x="14" y="38"/>
                    </a:cubicBezTo>
                    <a:cubicBezTo>
                      <a:pt x="16" y="40"/>
                      <a:pt x="18" y="41"/>
                      <a:pt x="19" y="41"/>
                    </a:cubicBezTo>
                    <a:cubicBezTo>
                      <a:pt x="20" y="42"/>
                      <a:pt x="21" y="42"/>
                      <a:pt x="22" y="43"/>
                    </a:cubicBezTo>
                    <a:cubicBezTo>
                      <a:pt x="24" y="44"/>
                      <a:pt x="26" y="44"/>
                      <a:pt x="27" y="44"/>
                    </a:cubicBezTo>
                    <a:cubicBezTo>
                      <a:pt x="29" y="44"/>
                      <a:pt x="31" y="44"/>
                      <a:pt x="33" y="43"/>
                    </a:cubicBezTo>
                    <a:cubicBezTo>
                      <a:pt x="35" y="41"/>
                      <a:pt x="37" y="39"/>
                      <a:pt x="38" y="36"/>
                    </a:cubicBezTo>
                    <a:cubicBezTo>
                      <a:pt x="39" y="31"/>
                      <a:pt x="38" y="26"/>
                      <a:pt x="38" y="2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17621671" y="4874867"/>
                <a:ext cx="82070" cy="78396"/>
              </a:xfrm>
              <a:custGeom>
                <a:avLst/>
                <a:gdLst>
                  <a:gd name="T0" fmla="*/ 10 w 15"/>
                  <a:gd name="T1" fmla="*/ 1 h 16"/>
                  <a:gd name="T2" fmla="*/ 6 w 15"/>
                  <a:gd name="T3" fmla="*/ 0 h 16"/>
                  <a:gd name="T4" fmla="*/ 1 w 15"/>
                  <a:gd name="T5" fmla="*/ 2 h 16"/>
                  <a:gd name="T6" fmla="*/ 0 w 15"/>
                  <a:gd name="T7" fmla="*/ 7 h 16"/>
                  <a:gd name="T8" fmla="*/ 10 w 15"/>
                  <a:gd name="T9" fmla="*/ 16 h 16"/>
                  <a:gd name="T10" fmla="*/ 10 w 15"/>
                  <a:gd name="T11" fmla="*/ 16 h 16"/>
                  <a:gd name="T12" fmla="*/ 12 w 15"/>
                  <a:gd name="T13" fmla="*/ 16 h 16"/>
                  <a:gd name="T14" fmla="*/ 15 w 15"/>
                  <a:gd name="T15" fmla="*/ 10 h 16"/>
                  <a:gd name="T16" fmla="*/ 10 w 15"/>
                  <a:gd name="T1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6">
                    <a:moveTo>
                      <a:pt x="10" y="1"/>
                    </a:moveTo>
                    <a:cubicBezTo>
                      <a:pt x="9" y="1"/>
                      <a:pt x="7" y="0"/>
                      <a:pt x="6" y="0"/>
                    </a:cubicBezTo>
                    <a:cubicBezTo>
                      <a:pt x="4" y="0"/>
                      <a:pt x="3" y="1"/>
                      <a:pt x="1" y="2"/>
                    </a:cubicBezTo>
                    <a:cubicBezTo>
                      <a:pt x="0" y="4"/>
                      <a:pt x="0" y="5"/>
                      <a:pt x="0" y="7"/>
                    </a:cubicBezTo>
                    <a:cubicBezTo>
                      <a:pt x="1" y="11"/>
                      <a:pt x="6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4" y="15"/>
                      <a:pt x="15" y="13"/>
                      <a:pt x="15" y="10"/>
                    </a:cubicBezTo>
                    <a:cubicBezTo>
                      <a:pt x="15" y="7"/>
                      <a:pt x="12" y="3"/>
                      <a:pt x="10" y="1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17933537" y="4835669"/>
                <a:ext cx="65656" cy="54131"/>
              </a:xfrm>
              <a:custGeom>
                <a:avLst/>
                <a:gdLst>
                  <a:gd name="T0" fmla="*/ 11 w 12"/>
                  <a:gd name="T1" fmla="*/ 4 h 11"/>
                  <a:gd name="T2" fmla="*/ 7 w 12"/>
                  <a:gd name="T3" fmla="*/ 0 h 11"/>
                  <a:gd name="T4" fmla="*/ 1 w 12"/>
                  <a:gd name="T5" fmla="*/ 6 h 11"/>
                  <a:gd name="T6" fmla="*/ 3 w 12"/>
                  <a:gd name="T7" fmla="*/ 10 h 11"/>
                  <a:gd name="T8" fmla="*/ 5 w 12"/>
                  <a:gd name="T9" fmla="*/ 11 h 11"/>
                  <a:gd name="T10" fmla="*/ 5 w 12"/>
                  <a:gd name="T11" fmla="*/ 11 h 11"/>
                  <a:gd name="T12" fmla="*/ 10 w 12"/>
                  <a:gd name="T13" fmla="*/ 8 h 11"/>
                  <a:gd name="T14" fmla="*/ 11 w 12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1">
                    <a:moveTo>
                      <a:pt x="11" y="4"/>
                    </a:moveTo>
                    <a:cubicBezTo>
                      <a:pt x="11" y="0"/>
                      <a:pt x="8" y="0"/>
                      <a:pt x="7" y="0"/>
                    </a:cubicBezTo>
                    <a:cubicBezTo>
                      <a:pt x="3" y="0"/>
                      <a:pt x="1" y="4"/>
                      <a:pt x="1" y="6"/>
                    </a:cubicBezTo>
                    <a:cubicBezTo>
                      <a:pt x="0" y="8"/>
                      <a:pt x="2" y="10"/>
                      <a:pt x="3" y="10"/>
                    </a:cubicBezTo>
                    <a:cubicBezTo>
                      <a:pt x="4" y="10"/>
                      <a:pt x="4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11"/>
                      <a:pt x="9" y="10"/>
                      <a:pt x="10" y="8"/>
                    </a:cubicBezTo>
                    <a:cubicBezTo>
                      <a:pt x="11" y="7"/>
                      <a:pt x="12" y="6"/>
                      <a:pt x="11" y="4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16146464" y="4036777"/>
                <a:ext cx="1171549" cy="946351"/>
              </a:xfrm>
              <a:custGeom>
                <a:avLst/>
                <a:gdLst>
                  <a:gd name="T0" fmla="*/ 209 w 215"/>
                  <a:gd name="T1" fmla="*/ 139 h 191"/>
                  <a:gd name="T2" fmla="*/ 205 w 215"/>
                  <a:gd name="T3" fmla="*/ 135 h 191"/>
                  <a:gd name="T4" fmla="*/ 197 w 215"/>
                  <a:gd name="T5" fmla="*/ 125 h 191"/>
                  <a:gd name="T6" fmla="*/ 189 w 215"/>
                  <a:gd name="T7" fmla="*/ 119 h 191"/>
                  <a:gd name="T8" fmla="*/ 181 w 215"/>
                  <a:gd name="T9" fmla="*/ 110 h 191"/>
                  <a:gd name="T10" fmla="*/ 178 w 215"/>
                  <a:gd name="T11" fmla="*/ 104 h 191"/>
                  <a:gd name="T12" fmla="*/ 179 w 215"/>
                  <a:gd name="T13" fmla="*/ 90 h 191"/>
                  <a:gd name="T14" fmla="*/ 181 w 215"/>
                  <a:gd name="T15" fmla="*/ 69 h 191"/>
                  <a:gd name="T16" fmla="*/ 180 w 215"/>
                  <a:gd name="T17" fmla="*/ 57 h 191"/>
                  <a:gd name="T18" fmla="*/ 182 w 215"/>
                  <a:gd name="T19" fmla="*/ 50 h 191"/>
                  <a:gd name="T20" fmla="*/ 184 w 215"/>
                  <a:gd name="T21" fmla="*/ 44 h 191"/>
                  <a:gd name="T22" fmla="*/ 185 w 215"/>
                  <a:gd name="T23" fmla="*/ 35 h 191"/>
                  <a:gd name="T24" fmla="*/ 181 w 215"/>
                  <a:gd name="T25" fmla="*/ 21 h 191"/>
                  <a:gd name="T26" fmla="*/ 177 w 215"/>
                  <a:gd name="T27" fmla="*/ 16 h 191"/>
                  <a:gd name="T28" fmla="*/ 165 w 215"/>
                  <a:gd name="T29" fmla="*/ 3 h 191"/>
                  <a:gd name="T30" fmla="*/ 149 w 215"/>
                  <a:gd name="T31" fmla="*/ 9 h 191"/>
                  <a:gd name="T32" fmla="*/ 148 w 215"/>
                  <a:gd name="T33" fmla="*/ 15 h 191"/>
                  <a:gd name="T34" fmla="*/ 146 w 215"/>
                  <a:gd name="T35" fmla="*/ 30 h 191"/>
                  <a:gd name="T36" fmla="*/ 145 w 215"/>
                  <a:gd name="T37" fmla="*/ 38 h 191"/>
                  <a:gd name="T38" fmla="*/ 146 w 215"/>
                  <a:gd name="T39" fmla="*/ 50 h 191"/>
                  <a:gd name="T40" fmla="*/ 143 w 215"/>
                  <a:gd name="T41" fmla="*/ 62 h 191"/>
                  <a:gd name="T42" fmla="*/ 141 w 215"/>
                  <a:gd name="T43" fmla="*/ 44 h 191"/>
                  <a:gd name="T44" fmla="*/ 138 w 215"/>
                  <a:gd name="T45" fmla="*/ 16 h 191"/>
                  <a:gd name="T46" fmla="*/ 131 w 215"/>
                  <a:gd name="T47" fmla="*/ 10 h 191"/>
                  <a:gd name="T48" fmla="*/ 5 w 215"/>
                  <a:gd name="T49" fmla="*/ 82 h 191"/>
                  <a:gd name="T50" fmla="*/ 2 w 215"/>
                  <a:gd name="T51" fmla="*/ 98 h 191"/>
                  <a:gd name="T52" fmla="*/ 3 w 215"/>
                  <a:gd name="T53" fmla="*/ 104 h 191"/>
                  <a:gd name="T54" fmla="*/ 15 w 215"/>
                  <a:gd name="T55" fmla="*/ 121 h 191"/>
                  <a:gd name="T56" fmla="*/ 30 w 215"/>
                  <a:gd name="T57" fmla="*/ 128 h 191"/>
                  <a:gd name="T58" fmla="*/ 32 w 215"/>
                  <a:gd name="T59" fmla="*/ 127 h 191"/>
                  <a:gd name="T60" fmla="*/ 35 w 215"/>
                  <a:gd name="T61" fmla="*/ 128 h 191"/>
                  <a:gd name="T62" fmla="*/ 34 w 215"/>
                  <a:gd name="T63" fmla="*/ 140 h 191"/>
                  <a:gd name="T64" fmla="*/ 36 w 215"/>
                  <a:gd name="T65" fmla="*/ 163 h 191"/>
                  <a:gd name="T66" fmla="*/ 49 w 215"/>
                  <a:gd name="T67" fmla="*/ 165 h 191"/>
                  <a:gd name="T68" fmla="*/ 59 w 215"/>
                  <a:gd name="T69" fmla="*/ 167 h 191"/>
                  <a:gd name="T70" fmla="*/ 74 w 215"/>
                  <a:gd name="T71" fmla="*/ 170 h 191"/>
                  <a:gd name="T72" fmla="*/ 82 w 215"/>
                  <a:gd name="T73" fmla="*/ 172 h 191"/>
                  <a:gd name="T74" fmla="*/ 101 w 215"/>
                  <a:gd name="T75" fmla="*/ 167 h 191"/>
                  <a:gd name="T76" fmla="*/ 108 w 215"/>
                  <a:gd name="T77" fmla="*/ 168 h 191"/>
                  <a:gd name="T78" fmla="*/ 120 w 215"/>
                  <a:gd name="T79" fmla="*/ 169 h 191"/>
                  <a:gd name="T80" fmla="*/ 131 w 215"/>
                  <a:gd name="T81" fmla="*/ 158 h 191"/>
                  <a:gd name="T82" fmla="*/ 134 w 215"/>
                  <a:gd name="T83" fmla="*/ 153 h 191"/>
                  <a:gd name="T84" fmla="*/ 134 w 215"/>
                  <a:gd name="T85" fmla="*/ 158 h 191"/>
                  <a:gd name="T86" fmla="*/ 133 w 215"/>
                  <a:gd name="T87" fmla="*/ 167 h 191"/>
                  <a:gd name="T88" fmla="*/ 144 w 215"/>
                  <a:gd name="T89" fmla="*/ 169 h 191"/>
                  <a:gd name="T90" fmla="*/ 145 w 215"/>
                  <a:gd name="T91" fmla="*/ 174 h 191"/>
                  <a:gd name="T92" fmla="*/ 157 w 215"/>
                  <a:gd name="T93" fmla="*/ 184 h 191"/>
                  <a:gd name="T94" fmla="*/ 167 w 215"/>
                  <a:gd name="T95" fmla="*/ 188 h 191"/>
                  <a:gd name="T96" fmla="*/ 184 w 215"/>
                  <a:gd name="T97" fmla="*/ 189 h 191"/>
                  <a:gd name="T98" fmla="*/ 195 w 215"/>
                  <a:gd name="T99" fmla="*/ 179 h 191"/>
                  <a:gd name="T100" fmla="*/ 195 w 215"/>
                  <a:gd name="T101" fmla="*/ 173 h 191"/>
                  <a:gd name="T102" fmla="*/ 195 w 215"/>
                  <a:gd name="T103" fmla="*/ 165 h 191"/>
                  <a:gd name="T104" fmla="*/ 191 w 215"/>
                  <a:gd name="T105" fmla="*/ 156 h 191"/>
                  <a:gd name="T106" fmla="*/ 192 w 215"/>
                  <a:gd name="T107" fmla="*/ 155 h 191"/>
                  <a:gd name="T108" fmla="*/ 198 w 215"/>
                  <a:gd name="T109" fmla="*/ 158 h 191"/>
                  <a:gd name="T110" fmla="*/ 202 w 215"/>
                  <a:gd name="T111" fmla="*/ 157 h 191"/>
                  <a:gd name="T112" fmla="*/ 207 w 215"/>
                  <a:gd name="T113" fmla="*/ 161 h 191"/>
                  <a:gd name="T114" fmla="*/ 214 w 215"/>
                  <a:gd name="T115" fmla="*/ 15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5" h="191">
                    <a:moveTo>
                      <a:pt x="212" y="142"/>
                    </a:moveTo>
                    <a:cubicBezTo>
                      <a:pt x="211" y="141"/>
                      <a:pt x="210" y="140"/>
                      <a:pt x="209" y="139"/>
                    </a:cubicBezTo>
                    <a:cubicBezTo>
                      <a:pt x="209" y="139"/>
                      <a:pt x="208" y="138"/>
                      <a:pt x="207" y="138"/>
                    </a:cubicBezTo>
                    <a:cubicBezTo>
                      <a:pt x="207" y="137"/>
                      <a:pt x="206" y="136"/>
                      <a:pt x="205" y="135"/>
                    </a:cubicBezTo>
                    <a:cubicBezTo>
                      <a:pt x="205" y="134"/>
                      <a:pt x="205" y="134"/>
                      <a:pt x="204" y="133"/>
                    </a:cubicBezTo>
                    <a:cubicBezTo>
                      <a:pt x="202" y="130"/>
                      <a:pt x="199" y="127"/>
                      <a:pt x="197" y="125"/>
                    </a:cubicBezTo>
                    <a:cubicBezTo>
                      <a:pt x="196" y="124"/>
                      <a:pt x="195" y="124"/>
                      <a:pt x="194" y="123"/>
                    </a:cubicBezTo>
                    <a:cubicBezTo>
                      <a:pt x="193" y="121"/>
                      <a:pt x="191" y="120"/>
                      <a:pt x="189" y="119"/>
                    </a:cubicBezTo>
                    <a:cubicBezTo>
                      <a:pt x="187" y="118"/>
                      <a:pt x="185" y="117"/>
                      <a:pt x="184" y="115"/>
                    </a:cubicBezTo>
                    <a:cubicBezTo>
                      <a:pt x="183" y="114"/>
                      <a:pt x="182" y="112"/>
                      <a:pt x="181" y="110"/>
                    </a:cubicBezTo>
                    <a:cubicBezTo>
                      <a:pt x="181" y="109"/>
                      <a:pt x="181" y="109"/>
                      <a:pt x="181" y="108"/>
                    </a:cubicBezTo>
                    <a:cubicBezTo>
                      <a:pt x="180" y="107"/>
                      <a:pt x="179" y="105"/>
                      <a:pt x="178" y="104"/>
                    </a:cubicBezTo>
                    <a:cubicBezTo>
                      <a:pt x="178" y="103"/>
                      <a:pt x="177" y="102"/>
                      <a:pt x="177" y="101"/>
                    </a:cubicBezTo>
                    <a:cubicBezTo>
                      <a:pt x="175" y="98"/>
                      <a:pt x="177" y="95"/>
                      <a:pt x="179" y="90"/>
                    </a:cubicBezTo>
                    <a:cubicBezTo>
                      <a:pt x="182" y="86"/>
                      <a:pt x="184" y="80"/>
                      <a:pt x="183" y="75"/>
                    </a:cubicBezTo>
                    <a:cubicBezTo>
                      <a:pt x="183" y="73"/>
                      <a:pt x="182" y="71"/>
                      <a:pt x="181" y="69"/>
                    </a:cubicBezTo>
                    <a:cubicBezTo>
                      <a:pt x="180" y="66"/>
                      <a:pt x="179" y="64"/>
                      <a:pt x="179" y="61"/>
                    </a:cubicBezTo>
                    <a:cubicBezTo>
                      <a:pt x="179" y="60"/>
                      <a:pt x="179" y="59"/>
                      <a:pt x="180" y="57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81" y="54"/>
                      <a:pt x="182" y="52"/>
                      <a:pt x="182" y="50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3" y="47"/>
                      <a:pt x="183" y="46"/>
                      <a:pt x="184" y="44"/>
                    </a:cubicBezTo>
                    <a:cubicBezTo>
                      <a:pt x="185" y="42"/>
                      <a:pt x="185" y="39"/>
                      <a:pt x="185" y="3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5" y="32"/>
                      <a:pt x="185" y="29"/>
                      <a:pt x="184" y="25"/>
                    </a:cubicBezTo>
                    <a:cubicBezTo>
                      <a:pt x="183" y="23"/>
                      <a:pt x="182" y="22"/>
                      <a:pt x="181" y="21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9" y="18"/>
                      <a:pt x="178" y="17"/>
                      <a:pt x="177" y="16"/>
                    </a:cubicBezTo>
                    <a:cubicBezTo>
                      <a:pt x="175" y="12"/>
                      <a:pt x="173" y="7"/>
                      <a:pt x="168" y="5"/>
                    </a:cubicBezTo>
                    <a:cubicBezTo>
                      <a:pt x="167" y="4"/>
                      <a:pt x="166" y="4"/>
                      <a:pt x="165" y="3"/>
                    </a:cubicBezTo>
                    <a:cubicBezTo>
                      <a:pt x="163" y="2"/>
                      <a:pt x="160" y="0"/>
                      <a:pt x="157" y="0"/>
                    </a:cubicBezTo>
                    <a:cubicBezTo>
                      <a:pt x="151" y="0"/>
                      <a:pt x="149" y="6"/>
                      <a:pt x="149" y="9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48" y="12"/>
                      <a:pt x="148" y="14"/>
                      <a:pt x="148" y="15"/>
                    </a:cubicBezTo>
                    <a:cubicBezTo>
                      <a:pt x="147" y="17"/>
                      <a:pt x="147" y="20"/>
                      <a:pt x="146" y="22"/>
                    </a:cubicBezTo>
                    <a:cubicBezTo>
                      <a:pt x="146" y="24"/>
                      <a:pt x="146" y="27"/>
                      <a:pt x="146" y="30"/>
                    </a:cubicBezTo>
                    <a:cubicBezTo>
                      <a:pt x="146" y="31"/>
                      <a:pt x="146" y="33"/>
                      <a:pt x="146" y="34"/>
                    </a:cubicBezTo>
                    <a:cubicBezTo>
                      <a:pt x="146" y="36"/>
                      <a:pt x="145" y="37"/>
                      <a:pt x="145" y="38"/>
                    </a:cubicBezTo>
                    <a:cubicBezTo>
                      <a:pt x="145" y="40"/>
                      <a:pt x="145" y="43"/>
                      <a:pt x="145" y="46"/>
                    </a:cubicBezTo>
                    <a:cubicBezTo>
                      <a:pt x="145" y="47"/>
                      <a:pt x="146" y="49"/>
                      <a:pt x="146" y="50"/>
                    </a:cubicBezTo>
                    <a:cubicBezTo>
                      <a:pt x="146" y="52"/>
                      <a:pt x="147" y="54"/>
                      <a:pt x="147" y="55"/>
                    </a:cubicBezTo>
                    <a:cubicBezTo>
                      <a:pt x="146" y="58"/>
                      <a:pt x="144" y="62"/>
                      <a:pt x="143" y="62"/>
                    </a:cubicBezTo>
                    <a:cubicBezTo>
                      <a:pt x="143" y="62"/>
                      <a:pt x="142" y="62"/>
                      <a:pt x="141" y="59"/>
                    </a:cubicBezTo>
                    <a:cubicBezTo>
                      <a:pt x="140" y="54"/>
                      <a:pt x="140" y="49"/>
                      <a:pt x="141" y="44"/>
                    </a:cubicBezTo>
                    <a:cubicBezTo>
                      <a:pt x="142" y="41"/>
                      <a:pt x="142" y="39"/>
                      <a:pt x="142" y="37"/>
                    </a:cubicBezTo>
                    <a:cubicBezTo>
                      <a:pt x="143" y="29"/>
                      <a:pt x="140" y="22"/>
                      <a:pt x="138" y="16"/>
                    </a:cubicBezTo>
                    <a:cubicBezTo>
                      <a:pt x="136" y="14"/>
                      <a:pt x="135" y="13"/>
                      <a:pt x="134" y="12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94" y="118"/>
                      <a:pt x="94" y="118"/>
                      <a:pt x="94" y="118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0" y="88"/>
                      <a:pt x="1" y="93"/>
                      <a:pt x="2" y="98"/>
                    </a:cubicBezTo>
                    <a:cubicBezTo>
                      <a:pt x="2" y="98"/>
                      <a:pt x="2" y="99"/>
                      <a:pt x="2" y="100"/>
                    </a:cubicBezTo>
                    <a:cubicBezTo>
                      <a:pt x="3" y="101"/>
                      <a:pt x="3" y="102"/>
                      <a:pt x="3" y="104"/>
                    </a:cubicBezTo>
                    <a:cubicBezTo>
                      <a:pt x="3" y="105"/>
                      <a:pt x="3" y="107"/>
                      <a:pt x="4" y="109"/>
                    </a:cubicBezTo>
                    <a:cubicBezTo>
                      <a:pt x="5" y="116"/>
                      <a:pt x="11" y="118"/>
                      <a:pt x="15" y="121"/>
                    </a:cubicBezTo>
                    <a:cubicBezTo>
                      <a:pt x="18" y="122"/>
                      <a:pt x="20" y="123"/>
                      <a:pt x="21" y="124"/>
                    </a:cubicBezTo>
                    <a:cubicBezTo>
                      <a:pt x="24" y="126"/>
                      <a:pt x="26" y="127"/>
                      <a:pt x="30" y="128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8"/>
                      <a:pt x="32" y="127"/>
                      <a:pt x="32" y="127"/>
                    </a:cubicBezTo>
                    <a:cubicBezTo>
                      <a:pt x="33" y="127"/>
                      <a:pt x="33" y="127"/>
                      <a:pt x="34" y="127"/>
                    </a:cubicBezTo>
                    <a:cubicBezTo>
                      <a:pt x="35" y="127"/>
                      <a:pt x="35" y="128"/>
                      <a:pt x="35" y="128"/>
                    </a:cubicBezTo>
                    <a:cubicBezTo>
                      <a:pt x="36" y="130"/>
                      <a:pt x="37" y="134"/>
                      <a:pt x="35" y="137"/>
                    </a:cubicBezTo>
                    <a:cubicBezTo>
                      <a:pt x="35" y="138"/>
                      <a:pt x="34" y="139"/>
                      <a:pt x="34" y="140"/>
                    </a:cubicBezTo>
                    <a:cubicBezTo>
                      <a:pt x="33" y="141"/>
                      <a:pt x="31" y="143"/>
                      <a:pt x="31" y="146"/>
                    </a:cubicBezTo>
                    <a:cubicBezTo>
                      <a:pt x="29" y="152"/>
                      <a:pt x="32" y="159"/>
                      <a:pt x="36" y="163"/>
                    </a:cubicBezTo>
                    <a:cubicBezTo>
                      <a:pt x="39" y="165"/>
                      <a:pt x="43" y="165"/>
                      <a:pt x="46" y="165"/>
                    </a:cubicBezTo>
                    <a:cubicBezTo>
                      <a:pt x="46" y="165"/>
                      <a:pt x="49" y="165"/>
                      <a:pt x="49" y="165"/>
                    </a:cubicBezTo>
                    <a:cubicBezTo>
                      <a:pt x="51" y="165"/>
                      <a:pt x="52" y="166"/>
                      <a:pt x="54" y="166"/>
                    </a:cubicBezTo>
                    <a:cubicBezTo>
                      <a:pt x="55" y="166"/>
                      <a:pt x="57" y="167"/>
                      <a:pt x="59" y="167"/>
                    </a:cubicBezTo>
                    <a:cubicBezTo>
                      <a:pt x="63" y="167"/>
                      <a:pt x="68" y="168"/>
                      <a:pt x="72" y="169"/>
                    </a:cubicBezTo>
                    <a:cubicBezTo>
                      <a:pt x="73" y="169"/>
                      <a:pt x="74" y="170"/>
                      <a:pt x="74" y="170"/>
                    </a:cubicBezTo>
                    <a:cubicBezTo>
                      <a:pt x="76" y="171"/>
                      <a:pt x="78" y="172"/>
                      <a:pt x="81" y="172"/>
                    </a:cubicBezTo>
                    <a:cubicBezTo>
                      <a:pt x="81" y="172"/>
                      <a:pt x="82" y="172"/>
                      <a:pt x="82" y="172"/>
                    </a:cubicBezTo>
                    <a:cubicBezTo>
                      <a:pt x="86" y="172"/>
                      <a:pt x="90" y="171"/>
                      <a:pt x="93" y="170"/>
                    </a:cubicBezTo>
                    <a:cubicBezTo>
                      <a:pt x="96" y="169"/>
                      <a:pt x="98" y="168"/>
                      <a:pt x="101" y="167"/>
                    </a:cubicBezTo>
                    <a:cubicBezTo>
                      <a:pt x="101" y="167"/>
                      <a:pt x="102" y="167"/>
                      <a:pt x="102" y="167"/>
                    </a:cubicBezTo>
                    <a:cubicBezTo>
                      <a:pt x="104" y="167"/>
                      <a:pt x="106" y="168"/>
                      <a:pt x="108" y="168"/>
                    </a:cubicBezTo>
                    <a:cubicBezTo>
                      <a:pt x="110" y="169"/>
                      <a:pt x="113" y="169"/>
                      <a:pt x="115" y="169"/>
                    </a:cubicBezTo>
                    <a:cubicBezTo>
                      <a:pt x="117" y="169"/>
                      <a:pt x="118" y="169"/>
                      <a:pt x="120" y="169"/>
                    </a:cubicBezTo>
                    <a:cubicBezTo>
                      <a:pt x="123" y="168"/>
                      <a:pt x="126" y="165"/>
                      <a:pt x="129" y="161"/>
                    </a:cubicBezTo>
                    <a:cubicBezTo>
                      <a:pt x="130" y="160"/>
                      <a:pt x="131" y="159"/>
                      <a:pt x="131" y="158"/>
                    </a:cubicBezTo>
                    <a:cubicBezTo>
                      <a:pt x="132" y="156"/>
                      <a:pt x="133" y="154"/>
                      <a:pt x="134" y="154"/>
                    </a:cubicBezTo>
                    <a:cubicBezTo>
                      <a:pt x="134" y="153"/>
                      <a:pt x="134" y="153"/>
                      <a:pt x="134" y="153"/>
                    </a:cubicBezTo>
                    <a:cubicBezTo>
                      <a:pt x="134" y="153"/>
                      <a:pt x="135" y="154"/>
                      <a:pt x="135" y="154"/>
                    </a:cubicBezTo>
                    <a:cubicBezTo>
                      <a:pt x="135" y="155"/>
                      <a:pt x="135" y="156"/>
                      <a:pt x="134" y="158"/>
                    </a:cubicBezTo>
                    <a:cubicBezTo>
                      <a:pt x="133" y="159"/>
                      <a:pt x="133" y="160"/>
                      <a:pt x="132" y="162"/>
                    </a:cubicBezTo>
                    <a:cubicBezTo>
                      <a:pt x="132" y="164"/>
                      <a:pt x="132" y="165"/>
                      <a:pt x="133" y="167"/>
                    </a:cubicBezTo>
                    <a:cubicBezTo>
                      <a:pt x="135" y="169"/>
                      <a:pt x="138" y="169"/>
                      <a:pt x="140" y="169"/>
                    </a:cubicBezTo>
                    <a:cubicBezTo>
                      <a:pt x="141" y="169"/>
                      <a:pt x="143" y="169"/>
                      <a:pt x="144" y="169"/>
                    </a:cubicBezTo>
                    <a:cubicBezTo>
                      <a:pt x="144" y="170"/>
                      <a:pt x="145" y="171"/>
                      <a:pt x="145" y="173"/>
                    </a:cubicBezTo>
                    <a:cubicBezTo>
                      <a:pt x="145" y="173"/>
                      <a:pt x="145" y="174"/>
                      <a:pt x="145" y="174"/>
                    </a:cubicBezTo>
                    <a:cubicBezTo>
                      <a:pt x="146" y="177"/>
                      <a:pt x="146" y="180"/>
                      <a:pt x="148" y="182"/>
                    </a:cubicBezTo>
                    <a:cubicBezTo>
                      <a:pt x="151" y="184"/>
                      <a:pt x="154" y="184"/>
                      <a:pt x="157" y="184"/>
                    </a:cubicBezTo>
                    <a:cubicBezTo>
                      <a:pt x="157" y="184"/>
                      <a:pt x="158" y="184"/>
                      <a:pt x="159" y="184"/>
                    </a:cubicBezTo>
                    <a:cubicBezTo>
                      <a:pt x="162" y="185"/>
                      <a:pt x="164" y="186"/>
                      <a:pt x="167" y="188"/>
                    </a:cubicBezTo>
                    <a:cubicBezTo>
                      <a:pt x="171" y="190"/>
                      <a:pt x="174" y="191"/>
                      <a:pt x="177" y="191"/>
                    </a:cubicBezTo>
                    <a:cubicBezTo>
                      <a:pt x="179" y="191"/>
                      <a:pt x="182" y="191"/>
                      <a:pt x="184" y="189"/>
                    </a:cubicBezTo>
                    <a:cubicBezTo>
                      <a:pt x="185" y="189"/>
                      <a:pt x="185" y="189"/>
                      <a:pt x="185" y="189"/>
                    </a:cubicBezTo>
                    <a:cubicBezTo>
                      <a:pt x="189" y="187"/>
                      <a:pt x="194" y="185"/>
                      <a:pt x="195" y="179"/>
                    </a:cubicBezTo>
                    <a:cubicBezTo>
                      <a:pt x="195" y="178"/>
                      <a:pt x="195" y="177"/>
                      <a:pt x="195" y="176"/>
                    </a:cubicBezTo>
                    <a:cubicBezTo>
                      <a:pt x="195" y="175"/>
                      <a:pt x="195" y="174"/>
                      <a:pt x="195" y="173"/>
                    </a:cubicBezTo>
                    <a:cubicBezTo>
                      <a:pt x="195" y="173"/>
                      <a:pt x="195" y="172"/>
                      <a:pt x="195" y="172"/>
                    </a:cubicBezTo>
                    <a:cubicBezTo>
                      <a:pt x="196" y="170"/>
                      <a:pt x="196" y="167"/>
                      <a:pt x="195" y="165"/>
                    </a:cubicBezTo>
                    <a:cubicBezTo>
                      <a:pt x="194" y="163"/>
                      <a:pt x="192" y="162"/>
                      <a:pt x="189" y="161"/>
                    </a:cubicBezTo>
                    <a:cubicBezTo>
                      <a:pt x="190" y="160"/>
                      <a:pt x="191" y="158"/>
                      <a:pt x="191" y="156"/>
                    </a:cubicBezTo>
                    <a:cubicBezTo>
                      <a:pt x="191" y="156"/>
                      <a:pt x="191" y="155"/>
                      <a:pt x="191" y="154"/>
                    </a:cubicBezTo>
                    <a:cubicBezTo>
                      <a:pt x="192" y="154"/>
                      <a:pt x="192" y="155"/>
                      <a:pt x="192" y="155"/>
                    </a:cubicBezTo>
                    <a:cubicBezTo>
                      <a:pt x="193" y="156"/>
                      <a:pt x="194" y="157"/>
                      <a:pt x="196" y="158"/>
                    </a:cubicBezTo>
                    <a:cubicBezTo>
                      <a:pt x="197" y="158"/>
                      <a:pt x="197" y="158"/>
                      <a:pt x="198" y="158"/>
                    </a:cubicBezTo>
                    <a:cubicBezTo>
                      <a:pt x="200" y="158"/>
                      <a:pt x="201" y="158"/>
                      <a:pt x="201" y="157"/>
                    </a:cubicBezTo>
                    <a:cubicBezTo>
                      <a:pt x="201" y="157"/>
                      <a:pt x="202" y="157"/>
                      <a:pt x="202" y="157"/>
                    </a:cubicBezTo>
                    <a:cubicBezTo>
                      <a:pt x="202" y="157"/>
                      <a:pt x="202" y="158"/>
                      <a:pt x="202" y="158"/>
                    </a:cubicBezTo>
                    <a:cubicBezTo>
                      <a:pt x="203" y="159"/>
                      <a:pt x="204" y="161"/>
                      <a:pt x="207" y="161"/>
                    </a:cubicBezTo>
                    <a:cubicBezTo>
                      <a:pt x="207" y="161"/>
                      <a:pt x="208" y="161"/>
                      <a:pt x="208" y="161"/>
                    </a:cubicBezTo>
                    <a:cubicBezTo>
                      <a:pt x="211" y="160"/>
                      <a:pt x="213" y="158"/>
                      <a:pt x="214" y="154"/>
                    </a:cubicBezTo>
                    <a:cubicBezTo>
                      <a:pt x="215" y="150"/>
                      <a:pt x="215" y="145"/>
                      <a:pt x="212" y="14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17055388" y="3977047"/>
                <a:ext cx="180554" cy="188524"/>
              </a:xfrm>
              <a:custGeom>
                <a:avLst/>
                <a:gdLst>
                  <a:gd name="T0" fmla="*/ 18 w 33"/>
                  <a:gd name="T1" fmla="*/ 1 h 38"/>
                  <a:gd name="T2" fmla="*/ 11 w 33"/>
                  <a:gd name="T3" fmla="*/ 0 h 38"/>
                  <a:gd name="T4" fmla="*/ 5 w 33"/>
                  <a:gd name="T5" fmla="*/ 1 h 38"/>
                  <a:gd name="T6" fmla="*/ 1 w 33"/>
                  <a:gd name="T7" fmla="*/ 12 h 38"/>
                  <a:gd name="T8" fmla="*/ 3 w 33"/>
                  <a:gd name="T9" fmla="*/ 16 h 38"/>
                  <a:gd name="T10" fmla="*/ 4 w 33"/>
                  <a:gd name="T11" fmla="*/ 17 h 38"/>
                  <a:gd name="T12" fmla="*/ 5 w 33"/>
                  <a:gd name="T13" fmla="*/ 18 h 38"/>
                  <a:gd name="T14" fmla="*/ 9 w 33"/>
                  <a:gd name="T15" fmla="*/ 26 h 38"/>
                  <a:gd name="T16" fmla="*/ 18 w 33"/>
                  <a:gd name="T17" fmla="*/ 38 h 38"/>
                  <a:gd name="T18" fmla="*/ 24 w 33"/>
                  <a:gd name="T19" fmla="*/ 35 h 38"/>
                  <a:gd name="T20" fmla="*/ 32 w 33"/>
                  <a:gd name="T21" fmla="*/ 15 h 38"/>
                  <a:gd name="T22" fmla="*/ 18 w 33"/>
                  <a:gd name="T2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38">
                    <a:moveTo>
                      <a:pt x="18" y="1"/>
                    </a:moveTo>
                    <a:cubicBezTo>
                      <a:pt x="15" y="1"/>
                      <a:pt x="13" y="0"/>
                      <a:pt x="11" y="0"/>
                    </a:cubicBezTo>
                    <a:cubicBezTo>
                      <a:pt x="9" y="0"/>
                      <a:pt x="7" y="1"/>
                      <a:pt x="5" y="1"/>
                    </a:cubicBezTo>
                    <a:cubicBezTo>
                      <a:pt x="2" y="3"/>
                      <a:pt x="0" y="7"/>
                      <a:pt x="1" y="12"/>
                    </a:cubicBezTo>
                    <a:cubicBezTo>
                      <a:pt x="2" y="13"/>
                      <a:pt x="3" y="15"/>
                      <a:pt x="3" y="16"/>
                    </a:cubicBezTo>
                    <a:cubicBezTo>
                      <a:pt x="3" y="16"/>
                      <a:pt x="4" y="16"/>
                      <a:pt x="4" y="17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6" y="21"/>
                      <a:pt x="8" y="23"/>
                      <a:pt x="9" y="26"/>
                    </a:cubicBezTo>
                    <a:cubicBezTo>
                      <a:pt x="10" y="30"/>
                      <a:pt x="12" y="38"/>
                      <a:pt x="18" y="38"/>
                    </a:cubicBezTo>
                    <a:cubicBezTo>
                      <a:pt x="20" y="38"/>
                      <a:pt x="22" y="37"/>
                      <a:pt x="24" y="35"/>
                    </a:cubicBezTo>
                    <a:cubicBezTo>
                      <a:pt x="27" y="31"/>
                      <a:pt x="33" y="22"/>
                      <a:pt x="32" y="15"/>
                    </a:cubicBezTo>
                    <a:cubicBezTo>
                      <a:pt x="31" y="8"/>
                      <a:pt x="24" y="3"/>
                      <a:pt x="18" y="1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16995888" y="3967714"/>
                <a:ext cx="43087" cy="59730"/>
              </a:xfrm>
              <a:custGeom>
                <a:avLst/>
                <a:gdLst>
                  <a:gd name="T0" fmla="*/ 5 w 8"/>
                  <a:gd name="T1" fmla="*/ 3 h 12"/>
                  <a:gd name="T2" fmla="*/ 5 w 8"/>
                  <a:gd name="T3" fmla="*/ 3 h 12"/>
                  <a:gd name="T4" fmla="*/ 5 w 8"/>
                  <a:gd name="T5" fmla="*/ 0 h 12"/>
                  <a:gd name="T6" fmla="*/ 0 w 8"/>
                  <a:gd name="T7" fmla="*/ 6 h 12"/>
                  <a:gd name="T8" fmla="*/ 3 w 8"/>
                  <a:gd name="T9" fmla="*/ 6 h 12"/>
                  <a:gd name="T10" fmla="*/ 3 w 8"/>
                  <a:gd name="T11" fmla="*/ 6 h 12"/>
                  <a:gd name="T12" fmla="*/ 0 w 8"/>
                  <a:gd name="T13" fmla="*/ 6 h 12"/>
                  <a:gd name="T14" fmla="*/ 1 w 8"/>
                  <a:gd name="T15" fmla="*/ 10 h 12"/>
                  <a:gd name="T16" fmla="*/ 5 w 8"/>
                  <a:gd name="T17" fmla="*/ 12 h 12"/>
                  <a:gd name="T18" fmla="*/ 5 w 8"/>
                  <a:gd name="T19" fmla="*/ 9 h 12"/>
                  <a:gd name="T20" fmla="*/ 7 w 8"/>
                  <a:gd name="T21" fmla="*/ 8 h 12"/>
                  <a:gd name="T22" fmla="*/ 5 w 8"/>
                  <a:gd name="T23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2"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1" y="10"/>
                    </a:cubicBezTo>
                    <a:cubicBezTo>
                      <a:pt x="2" y="11"/>
                      <a:pt x="3" y="12"/>
                      <a:pt x="5" y="12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8"/>
                    </a:cubicBezTo>
                    <a:cubicBezTo>
                      <a:pt x="8" y="6"/>
                      <a:pt x="8" y="4"/>
                      <a:pt x="5" y="3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17256460" y="4940197"/>
                <a:ext cx="82070" cy="87729"/>
              </a:xfrm>
              <a:custGeom>
                <a:avLst/>
                <a:gdLst>
                  <a:gd name="T0" fmla="*/ 9 w 15"/>
                  <a:gd name="T1" fmla="*/ 0 h 18"/>
                  <a:gd name="T2" fmla="*/ 5 w 15"/>
                  <a:gd name="T3" fmla="*/ 1 h 18"/>
                  <a:gd name="T4" fmla="*/ 0 w 15"/>
                  <a:gd name="T5" fmla="*/ 11 h 18"/>
                  <a:gd name="T6" fmla="*/ 3 w 15"/>
                  <a:gd name="T7" fmla="*/ 17 h 18"/>
                  <a:gd name="T8" fmla="*/ 6 w 15"/>
                  <a:gd name="T9" fmla="*/ 18 h 18"/>
                  <a:gd name="T10" fmla="*/ 12 w 15"/>
                  <a:gd name="T11" fmla="*/ 13 h 18"/>
                  <a:gd name="T12" fmla="*/ 12 w 15"/>
                  <a:gd name="T13" fmla="*/ 12 h 18"/>
                  <a:gd name="T14" fmla="*/ 13 w 15"/>
                  <a:gd name="T15" fmla="*/ 3 h 18"/>
                  <a:gd name="T16" fmla="*/ 9 w 15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8">
                    <a:moveTo>
                      <a:pt x="9" y="0"/>
                    </a:moveTo>
                    <a:cubicBezTo>
                      <a:pt x="8" y="0"/>
                      <a:pt x="7" y="1"/>
                      <a:pt x="5" y="1"/>
                    </a:cubicBezTo>
                    <a:cubicBezTo>
                      <a:pt x="2" y="3"/>
                      <a:pt x="0" y="8"/>
                      <a:pt x="0" y="11"/>
                    </a:cubicBezTo>
                    <a:cubicBezTo>
                      <a:pt x="0" y="15"/>
                      <a:pt x="2" y="16"/>
                      <a:pt x="3" y="17"/>
                    </a:cubicBezTo>
                    <a:cubicBezTo>
                      <a:pt x="4" y="17"/>
                      <a:pt x="5" y="18"/>
                      <a:pt x="6" y="18"/>
                    </a:cubicBezTo>
                    <a:cubicBezTo>
                      <a:pt x="9" y="18"/>
                      <a:pt x="11" y="14"/>
                      <a:pt x="12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9"/>
                      <a:pt x="15" y="6"/>
                      <a:pt x="13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17301598" y="4617280"/>
                <a:ext cx="98484" cy="83996"/>
              </a:xfrm>
              <a:custGeom>
                <a:avLst/>
                <a:gdLst>
                  <a:gd name="T0" fmla="*/ 10 w 18"/>
                  <a:gd name="T1" fmla="*/ 1 h 17"/>
                  <a:gd name="T2" fmla="*/ 7 w 18"/>
                  <a:gd name="T3" fmla="*/ 0 h 17"/>
                  <a:gd name="T4" fmla="*/ 3 w 18"/>
                  <a:gd name="T5" fmla="*/ 2 h 17"/>
                  <a:gd name="T6" fmla="*/ 5 w 18"/>
                  <a:gd name="T7" fmla="*/ 12 h 17"/>
                  <a:gd name="T8" fmla="*/ 5 w 18"/>
                  <a:gd name="T9" fmla="*/ 13 h 17"/>
                  <a:gd name="T10" fmla="*/ 11 w 18"/>
                  <a:gd name="T11" fmla="*/ 17 h 17"/>
                  <a:gd name="T12" fmla="*/ 11 w 18"/>
                  <a:gd name="T13" fmla="*/ 17 h 17"/>
                  <a:gd name="T14" fmla="*/ 16 w 18"/>
                  <a:gd name="T15" fmla="*/ 13 h 17"/>
                  <a:gd name="T16" fmla="*/ 10 w 18"/>
                  <a:gd name="T1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">
                    <a:moveTo>
                      <a:pt x="10" y="1"/>
                    </a:moveTo>
                    <a:cubicBezTo>
                      <a:pt x="9" y="0"/>
                      <a:pt x="8" y="0"/>
                      <a:pt x="7" y="0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0" y="6"/>
                      <a:pt x="3" y="10"/>
                      <a:pt x="5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7"/>
                      <a:pt x="15" y="16"/>
                      <a:pt x="16" y="13"/>
                    </a:cubicBezTo>
                    <a:cubicBezTo>
                      <a:pt x="18" y="8"/>
                      <a:pt x="15" y="2"/>
                      <a:pt x="10" y="1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16919973" y="4958863"/>
                <a:ext cx="75915" cy="74663"/>
              </a:xfrm>
              <a:custGeom>
                <a:avLst/>
                <a:gdLst>
                  <a:gd name="T0" fmla="*/ 6 w 14"/>
                  <a:gd name="T1" fmla="*/ 0 h 15"/>
                  <a:gd name="T2" fmla="*/ 0 w 14"/>
                  <a:gd name="T3" fmla="*/ 5 h 15"/>
                  <a:gd name="T4" fmla="*/ 3 w 14"/>
                  <a:gd name="T5" fmla="*/ 11 h 15"/>
                  <a:gd name="T6" fmla="*/ 3 w 14"/>
                  <a:gd name="T7" fmla="*/ 11 h 15"/>
                  <a:gd name="T8" fmla="*/ 8 w 14"/>
                  <a:gd name="T9" fmla="*/ 15 h 15"/>
                  <a:gd name="T10" fmla="*/ 8 w 14"/>
                  <a:gd name="T11" fmla="*/ 15 h 15"/>
                  <a:gd name="T12" fmla="*/ 13 w 14"/>
                  <a:gd name="T13" fmla="*/ 13 h 15"/>
                  <a:gd name="T14" fmla="*/ 13 w 14"/>
                  <a:gd name="T15" fmla="*/ 5 h 15"/>
                  <a:gd name="T16" fmla="*/ 6 w 14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6" y="0"/>
                    </a:moveTo>
                    <a:cubicBezTo>
                      <a:pt x="3" y="0"/>
                      <a:pt x="1" y="2"/>
                      <a:pt x="0" y="5"/>
                    </a:cubicBezTo>
                    <a:cubicBezTo>
                      <a:pt x="0" y="7"/>
                      <a:pt x="0" y="9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5"/>
                      <a:pt x="11" y="14"/>
                      <a:pt x="13" y="13"/>
                    </a:cubicBezTo>
                    <a:cubicBezTo>
                      <a:pt x="14" y="10"/>
                      <a:pt x="14" y="7"/>
                      <a:pt x="13" y="5"/>
                    </a:cubicBezTo>
                    <a:cubicBezTo>
                      <a:pt x="12" y="2"/>
                      <a:pt x="9" y="0"/>
                      <a:pt x="6" y="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17131303" y="4973795"/>
                <a:ext cx="77966" cy="65330"/>
              </a:xfrm>
              <a:custGeom>
                <a:avLst/>
                <a:gdLst>
                  <a:gd name="T0" fmla="*/ 8 w 14"/>
                  <a:gd name="T1" fmla="*/ 0 h 13"/>
                  <a:gd name="T2" fmla="*/ 1 w 14"/>
                  <a:gd name="T3" fmla="*/ 4 h 13"/>
                  <a:gd name="T4" fmla="*/ 0 w 14"/>
                  <a:gd name="T5" fmla="*/ 9 h 13"/>
                  <a:gd name="T6" fmla="*/ 3 w 14"/>
                  <a:gd name="T7" fmla="*/ 13 h 13"/>
                  <a:gd name="T8" fmla="*/ 6 w 14"/>
                  <a:gd name="T9" fmla="*/ 13 h 13"/>
                  <a:gd name="T10" fmla="*/ 13 w 14"/>
                  <a:gd name="T11" fmla="*/ 10 h 13"/>
                  <a:gd name="T12" fmla="*/ 13 w 14"/>
                  <a:gd name="T13" fmla="*/ 3 h 13"/>
                  <a:gd name="T14" fmla="*/ 8 w 14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3">
                    <a:moveTo>
                      <a:pt x="8" y="0"/>
                    </a:moveTo>
                    <a:cubicBezTo>
                      <a:pt x="5" y="0"/>
                      <a:pt x="2" y="1"/>
                      <a:pt x="1" y="4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1" y="12"/>
                      <a:pt x="13" y="10"/>
                    </a:cubicBezTo>
                    <a:cubicBezTo>
                      <a:pt x="14" y="8"/>
                      <a:pt x="14" y="5"/>
                      <a:pt x="13" y="3"/>
                    </a:cubicBezTo>
                    <a:cubicBezTo>
                      <a:pt x="13" y="1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51" name="Freeform 50"/>
              <p:cNvSpPr>
                <a:spLocks noEditPoints="1"/>
              </p:cNvSpPr>
              <p:nvPr/>
            </p:nvSpPr>
            <p:spPr bwMode="auto">
              <a:xfrm>
                <a:off x="15736114" y="4001312"/>
                <a:ext cx="4704661" cy="2713993"/>
              </a:xfrm>
              <a:custGeom>
                <a:avLst/>
                <a:gdLst>
                  <a:gd name="T0" fmla="*/ 834 w 863"/>
                  <a:gd name="T1" fmla="*/ 311 h 547"/>
                  <a:gd name="T2" fmla="*/ 792 w 863"/>
                  <a:gd name="T3" fmla="*/ 284 h 547"/>
                  <a:gd name="T4" fmla="*/ 774 w 863"/>
                  <a:gd name="T5" fmla="*/ 241 h 547"/>
                  <a:gd name="T6" fmla="*/ 848 w 863"/>
                  <a:gd name="T7" fmla="*/ 263 h 547"/>
                  <a:gd name="T8" fmla="*/ 847 w 863"/>
                  <a:gd name="T9" fmla="*/ 195 h 547"/>
                  <a:gd name="T10" fmla="*/ 790 w 863"/>
                  <a:gd name="T11" fmla="*/ 178 h 547"/>
                  <a:gd name="T12" fmla="*/ 735 w 863"/>
                  <a:gd name="T13" fmla="*/ 169 h 547"/>
                  <a:gd name="T14" fmla="*/ 725 w 863"/>
                  <a:gd name="T15" fmla="*/ 129 h 547"/>
                  <a:gd name="T16" fmla="*/ 689 w 863"/>
                  <a:gd name="T17" fmla="*/ 93 h 547"/>
                  <a:gd name="T18" fmla="*/ 665 w 863"/>
                  <a:gd name="T19" fmla="*/ 87 h 547"/>
                  <a:gd name="T20" fmla="*/ 614 w 863"/>
                  <a:gd name="T21" fmla="*/ 63 h 547"/>
                  <a:gd name="T22" fmla="*/ 550 w 863"/>
                  <a:gd name="T23" fmla="*/ 63 h 547"/>
                  <a:gd name="T24" fmla="*/ 523 w 863"/>
                  <a:gd name="T25" fmla="*/ 14 h 547"/>
                  <a:gd name="T26" fmla="*/ 480 w 863"/>
                  <a:gd name="T27" fmla="*/ 95 h 547"/>
                  <a:gd name="T28" fmla="*/ 467 w 863"/>
                  <a:gd name="T29" fmla="*/ 13 h 547"/>
                  <a:gd name="T30" fmla="*/ 446 w 863"/>
                  <a:gd name="T31" fmla="*/ 151 h 547"/>
                  <a:gd name="T32" fmla="*/ 494 w 863"/>
                  <a:gd name="T33" fmla="*/ 169 h 547"/>
                  <a:gd name="T34" fmla="*/ 483 w 863"/>
                  <a:gd name="T35" fmla="*/ 244 h 547"/>
                  <a:gd name="T36" fmla="*/ 462 w 863"/>
                  <a:gd name="T37" fmla="*/ 226 h 547"/>
                  <a:gd name="T38" fmla="*/ 428 w 863"/>
                  <a:gd name="T39" fmla="*/ 227 h 547"/>
                  <a:gd name="T40" fmla="*/ 397 w 863"/>
                  <a:gd name="T41" fmla="*/ 176 h 547"/>
                  <a:gd name="T42" fmla="*/ 394 w 863"/>
                  <a:gd name="T43" fmla="*/ 112 h 547"/>
                  <a:gd name="T44" fmla="*/ 424 w 863"/>
                  <a:gd name="T45" fmla="*/ 35 h 547"/>
                  <a:gd name="T46" fmla="*/ 364 w 863"/>
                  <a:gd name="T47" fmla="*/ 58 h 547"/>
                  <a:gd name="T48" fmla="*/ 346 w 863"/>
                  <a:gd name="T49" fmla="*/ 121 h 547"/>
                  <a:gd name="T50" fmla="*/ 368 w 863"/>
                  <a:gd name="T51" fmla="*/ 186 h 547"/>
                  <a:gd name="T52" fmla="*/ 376 w 863"/>
                  <a:gd name="T53" fmla="*/ 219 h 547"/>
                  <a:gd name="T54" fmla="*/ 348 w 863"/>
                  <a:gd name="T55" fmla="*/ 269 h 547"/>
                  <a:gd name="T56" fmla="*/ 338 w 863"/>
                  <a:gd name="T57" fmla="*/ 226 h 547"/>
                  <a:gd name="T58" fmla="*/ 315 w 863"/>
                  <a:gd name="T59" fmla="*/ 242 h 547"/>
                  <a:gd name="T60" fmla="*/ 293 w 863"/>
                  <a:gd name="T61" fmla="*/ 239 h 547"/>
                  <a:gd name="T62" fmla="*/ 246 w 863"/>
                  <a:gd name="T63" fmla="*/ 229 h 547"/>
                  <a:gd name="T64" fmla="*/ 205 w 863"/>
                  <a:gd name="T65" fmla="*/ 179 h 547"/>
                  <a:gd name="T66" fmla="*/ 188 w 863"/>
                  <a:gd name="T67" fmla="*/ 204 h 547"/>
                  <a:gd name="T68" fmla="*/ 162 w 863"/>
                  <a:gd name="T69" fmla="*/ 247 h 547"/>
                  <a:gd name="T70" fmla="*/ 132 w 863"/>
                  <a:gd name="T71" fmla="*/ 198 h 547"/>
                  <a:gd name="T72" fmla="*/ 81 w 863"/>
                  <a:gd name="T73" fmla="*/ 180 h 547"/>
                  <a:gd name="T74" fmla="*/ 71 w 863"/>
                  <a:gd name="T75" fmla="*/ 129 h 547"/>
                  <a:gd name="T76" fmla="*/ 339 w 863"/>
                  <a:gd name="T77" fmla="*/ 547 h 547"/>
                  <a:gd name="T78" fmla="*/ 370 w 863"/>
                  <a:gd name="T79" fmla="*/ 480 h 547"/>
                  <a:gd name="T80" fmla="*/ 403 w 863"/>
                  <a:gd name="T81" fmla="*/ 448 h 547"/>
                  <a:gd name="T82" fmla="*/ 466 w 863"/>
                  <a:gd name="T83" fmla="*/ 385 h 547"/>
                  <a:gd name="T84" fmla="*/ 489 w 863"/>
                  <a:gd name="T85" fmla="*/ 308 h 547"/>
                  <a:gd name="T86" fmla="*/ 526 w 863"/>
                  <a:gd name="T87" fmla="*/ 303 h 547"/>
                  <a:gd name="T88" fmla="*/ 552 w 863"/>
                  <a:gd name="T89" fmla="*/ 244 h 547"/>
                  <a:gd name="T90" fmla="*/ 538 w 863"/>
                  <a:gd name="T91" fmla="*/ 185 h 547"/>
                  <a:gd name="T92" fmla="*/ 531 w 863"/>
                  <a:gd name="T93" fmla="*/ 170 h 547"/>
                  <a:gd name="T94" fmla="*/ 595 w 863"/>
                  <a:gd name="T95" fmla="*/ 161 h 547"/>
                  <a:gd name="T96" fmla="*/ 613 w 863"/>
                  <a:gd name="T97" fmla="*/ 200 h 547"/>
                  <a:gd name="T98" fmla="*/ 671 w 863"/>
                  <a:gd name="T99" fmla="*/ 215 h 547"/>
                  <a:gd name="T100" fmla="*/ 675 w 863"/>
                  <a:gd name="T101" fmla="*/ 310 h 547"/>
                  <a:gd name="T102" fmla="*/ 621 w 863"/>
                  <a:gd name="T103" fmla="*/ 342 h 547"/>
                  <a:gd name="T104" fmla="*/ 685 w 863"/>
                  <a:gd name="T105" fmla="*/ 353 h 547"/>
                  <a:gd name="T106" fmla="*/ 728 w 863"/>
                  <a:gd name="T107" fmla="*/ 369 h 547"/>
                  <a:gd name="T108" fmla="*/ 776 w 863"/>
                  <a:gd name="T109" fmla="*/ 396 h 547"/>
                  <a:gd name="T110" fmla="*/ 837 w 863"/>
                  <a:gd name="T111" fmla="*/ 378 h 547"/>
                  <a:gd name="T112" fmla="*/ 825 w 863"/>
                  <a:gd name="T113" fmla="*/ 361 h 547"/>
                  <a:gd name="T114" fmla="*/ 493 w 863"/>
                  <a:gd name="T115" fmla="*/ 121 h 547"/>
                  <a:gd name="T116" fmla="*/ 457 w 863"/>
                  <a:gd name="T117" fmla="*/ 345 h 547"/>
                  <a:gd name="T118" fmla="*/ 573 w 863"/>
                  <a:gd name="T119" fmla="*/ 14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3" h="547">
                    <a:moveTo>
                      <a:pt x="862" y="359"/>
                    </a:moveTo>
                    <a:cubicBezTo>
                      <a:pt x="863" y="356"/>
                      <a:pt x="863" y="352"/>
                      <a:pt x="862" y="349"/>
                    </a:cubicBezTo>
                    <a:cubicBezTo>
                      <a:pt x="860" y="347"/>
                      <a:pt x="859" y="344"/>
                      <a:pt x="856" y="342"/>
                    </a:cubicBezTo>
                    <a:cubicBezTo>
                      <a:pt x="856" y="342"/>
                      <a:pt x="855" y="342"/>
                      <a:pt x="855" y="341"/>
                    </a:cubicBezTo>
                    <a:cubicBezTo>
                      <a:pt x="855" y="341"/>
                      <a:pt x="854" y="341"/>
                      <a:pt x="854" y="340"/>
                    </a:cubicBezTo>
                    <a:cubicBezTo>
                      <a:pt x="854" y="340"/>
                      <a:pt x="855" y="339"/>
                      <a:pt x="856" y="339"/>
                    </a:cubicBezTo>
                    <a:cubicBezTo>
                      <a:pt x="858" y="335"/>
                      <a:pt x="858" y="330"/>
                      <a:pt x="854" y="326"/>
                    </a:cubicBezTo>
                    <a:cubicBezTo>
                      <a:pt x="853" y="324"/>
                      <a:pt x="851" y="324"/>
                      <a:pt x="849" y="323"/>
                    </a:cubicBezTo>
                    <a:cubicBezTo>
                      <a:pt x="848" y="323"/>
                      <a:pt x="847" y="323"/>
                      <a:pt x="847" y="323"/>
                    </a:cubicBezTo>
                    <a:cubicBezTo>
                      <a:pt x="847" y="322"/>
                      <a:pt x="847" y="322"/>
                      <a:pt x="847" y="321"/>
                    </a:cubicBezTo>
                    <a:cubicBezTo>
                      <a:pt x="847" y="320"/>
                      <a:pt x="847" y="318"/>
                      <a:pt x="846" y="316"/>
                    </a:cubicBezTo>
                    <a:cubicBezTo>
                      <a:pt x="845" y="315"/>
                      <a:pt x="842" y="315"/>
                      <a:pt x="841" y="315"/>
                    </a:cubicBezTo>
                    <a:cubicBezTo>
                      <a:pt x="841" y="315"/>
                      <a:pt x="841" y="315"/>
                      <a:pt x="841" y="315"/>
                    </a:cubicBezTo>
                    <a:cubicBezTo>
                      <a:pt x="840" y="315"/>
                      <a:pt x="839" y="315"/>
                      <a:pt x="839" y="315"/>
                    </a:cubicBezTo>
                    <a:cubicBezTo>
                      <a:pt x="838" y="315"/>
                      <a:pt x="838" y="315"/>
                      <a:pt x="838" y="315"/>
                    </a:cubicBezTo>
                    <a:cubicBezTo>
                      <a:pt x="838" y="315"/>
                      <a:pt x="838" y="315"/>
                      <a:pt x="838" y="315"/>
                    </a:cubicBezTo>
                    <a:cubicBezTo>
                      <a:pt x="837" y="315"/>
                      <a:pt x="837" y="314"/>
                      <a:pt x="837" y="313"/>
                    </a:cubicBezTo>
                    <a:cubicBezTo>
                      <a:pt x="836" y="313"/>
                      <a:pt x="835" y="312"/>
                      <a:pt x="834" y="311"/>
                    </a:cubicBezTo>
                    <a:cubicBezTo>
                      <a:pt x="834" y="310"/>
                      <a:pt x="833" y="310"/>
                      <a:pt x="833" y="310"/>
                    </a:cubicBezTo>
                    <a:cubicBezTo>
                      <a:pt x="833" y="310"/>
                      <a:pt x="833" y="310"/>
                      <a:pt x="833" y="310"/>
                    </a:cubicBezTo>
                    <a:cubicBezTo>
                      <a:pt x="833" y="309"/>
                      <a:pt x="834" y="307"/>
                      <a:pt x="834" y="306"/>
                    </a:cubicBezTo>
                    <a:cubicBezTo>
                      <a:pt x="836" y="303"/>
                      <a:pt x="836" y="303"/>
                      <a:pt x="836" y="303"/>
                    </a:cubicBezTo>
                    <a:cubicBezTo>
                      <a:pt x="833" y="302"/>
                      <a:pt x="833" y="302"/>
                      <a:pt x="833" y="302"/>
                    </a:cubicBezTo>
                    <a:cubicBezTo>
                      <a:pt x="831" y="301"/>
                      <a:pt x="830" y="301"/>
                      <a:pt x="829" y="301"/>
                    </a:cubicBezTo>
                    <a:cubicBezTo>
                      <a:pt x="828" y="301"/>
                      <a:pt x="826" y="301"/>
                      <a:pt x="826" y="301"/>
                    </a:cubicBezTo>
                    <a:cubicBezTo>
                      <a:pt x="825" y="301"/>
                      <a:pt x="824" y="301"/>
                      <a:pt x="824" y="301"/>
                    </a:cubicBezTo>
                    <a:cubicBezTo>
                      <a:pt x="824" y="300"/>
                      <a:pt x="824" y="299"/>
                      <a:pt x="824" y="299"/>
                    </a:cubicBezTo>
                    <a:cubicBezTo>
                      <a:pt x="824" y="297"/>
                      <a:pt x="823" y="292"/>
                      <a:pt x="817" y="292"/>
                    </a:cubicBezTo>
                    <a:cubicBezTo>
                      <a:pt x="815" y="292"/>
                      <a:pt x="813" y="293"/>
                      <a:pt x="812" y="294"/>
                    </a:cubicBezTo>
                    <a:cubicBezTo>
                      <a:pt x="811" y="294"/>
                      <a:pt x="810" y="295"/>
                      <a:pt x="810" y="295"/>
                    </a:cubicBezTo>
                    <a:cubicBezTo>
                      <a:pt x="810" y="295"/>
                      <a:pt x="809" y="294"/>
                      <a:pt x="808" y="293"/>
                    </a:cubicBezTo>
                    <a:cubicBezTo>
                      <a:pt x="807" y="292"/>
                      <a:pt x="807" y="291"/>
                      <a:pt x="806" y="290"/>
                    </a:cubicBezTo>
                    <a:cubicBezTo>
                      <a:pt x="804" y="289"/>
                      <a:pt x="801" y="289"/>
                      <a:pt x="800" y="289"/>
                    </a:cubicBezTo>
                    <a:cubicBezTo>
                      <a:pt x="798" y="289"/>
                      <a:pt x="798" y="289"/>
                      <a:pt x="798" y="289"/>
                    </a:cubicBezTo>
                    <a:cubicBezTo>
                      <a:pt x="797" y="289"/>
                      <a:pt x="796" y="289"/>
                      <a:pt x="796" y="289"/>
                    </a:cubicBezTo>
                    <a:cubicBezTo>
                      <a:pt x="794" y="288"/>
                      <a:pt x="793" y="287"/>
                      <a:pt x="792" y="284"/>
                    </a:cubicBezTo>
                    <a:cubicBezTo>
                      <a:pt x="791" y="281"/>
                      <a:pt x="790" y="278"/>
                      <a:pt x="787" y="276"/>
                    </a:cubicBezTo>
                    <a:cubicBezTo>
                      <a:pt x="786" y="276"/>
                      <a:pt x="786" y="276"/>
                      <a:pt x="785" y="276"/>
                    </a:cubicBezTo>
                    <a:cubicBezTo>
                      <a:pt x="785" y="275"/>
                      <a:pt x="785" y="274"/>
                      <a:pt x="785" y="274"/>
                    </a:cubicBezTo>
                    <a:cubicBezTo>
                      <a:pt x="784" y="273"/>
                      <a:pt x="783" y="270"/>
                      <a:pt x="779" y="270"/>
                    </a:cubicBezTo>
                    <a:cubicBezTo>
                      <a:pt x="779" y="270"/>
                      <a:pt x="778" y="270"/>
                      <a:pt x="777" y="270"/>
                    </a:cubicBezTo>
                    <a:cubicBezTo>
                      <a:pt x="776" y="271"/>
                      <a:pt x="775" y="271"/>
                      <a:pt x="775" y="272"/>
                    </a:cubicBezTo>
                    <a:cubicBezTo>
                      <a:pt x="775" y="272"/>
                      <a:pt x="775" y="272"/>
                      <a:pt x="775" y="271"/>
                    </a:cubicBezTo>
                    <a:cubicBezTo>
                      <a:pt x="774" y="270"/>
                      <a:pt x="772" y="270"/>
                      <a:pt x="771" y="268"/>
                    </a:cubicBezTo>
                    <a:cubicBezTo>
                      <a:pt x="771" y="268"/>
                      <a:pt x="771" y="268"/>
                      <a:pt x="770" y="268"/>
                    </a:cubicBezTo>
                    <a:cubicBezTo>
                      <a:pt x="771" y="268"/>
                      <a:pt x="772" y="268"/>
                      <a:pt x="772" y="268"/>
                    </a:cubicBezTo>
                    <a:cubicBezTo>
                      <a:pt x="773" y="268"/>
                      <a:pt x="774" y="268"/>
                      <a:pt x="775" y="268"/>
                    </a:cubicBezTo>
                    <a:cubicBezTo>
                      <a:pt x="777" y="267"/>
                      <a:pt x="779" y="266"/>
                      <a:pt x="780" y="263"/>
                    </a:cubicBezTo>
                    <a:cubicBezTo>
                      <a:pt x="781" y="261"/>
                      <a:pt x="780" y="258"/>
                      <a:pt x="779" y="256"/>
                    </a:cubicBezTo>
                    <a:cubicBezTo>
                      <a:pt x="777" y="253"/>
                      <a:pt x="774" y="252"/>
                      <a:pt x="771" y="251"/>
                    </a:cubicBezTo>
                    <a:cubicBezTo>
                      <a:pt x="768" y="250"/>
                      <a:pt x="766" y="249"/>
                      <a:pt x="765" y="247"/>
                    </a:cubicBezTo>
                    <a:cubicBezTo>
                      <a:pt x="765" y="246"/>
                      <a:pt x="765" y="246"/>
                      <a:pt x="765" y="246"/>
                    </a:cubicBezTo>
                    <a:cubicBezTo>
                      <a:pt x="765" y="244"/>
                      <a:pt x="768" y="243"/>
                      <a:pt x="770" y="243"/>
                    </a:cubicBezTo>
                    <a:cubicBezTo>
                      <a:pt x="772" y="242"/>
                      <a:pt x="773" y="242"/>
                      <a:pt x="774" y="241"/>
                    </a:cubicBezTo>
                    <a:cubicBezTo>
                      <a:pt x="776" y="240"/>
                      <a:pt x="776" y="240"/>
                      <a:pt x="776" y="240"/>
                    </a:cubicBezTo>
                    <a:cubicBezTo>
                      <a:pt x="776" y="240"/>
                      <a:pt x="777" y="240"/>
                      <a:pt x="777" y="239"/>
                    </a:cubicBezTo>
                    <a:cubicBezTo>
                      <a:pt x="777" y="239"/>
                      <a:pt x="777" y="240"/>
                      <a:pt x="779" y="240"/>
                    </a:cubicBezTo>
                    <a:cubicBezTo>
                      <a:pt x="779" y="241"/>
                      <a:pt x="779" y="241"/>
                      <a:pt x="779" y="241"/>
                    </a:cubicBezTo>
                    <a:cubicBezTo>
                      <a:pt x="782" y="243"/>
                      <a:pt x="784" y="245"/>
                      <a:pt x="788" y="247"/>
                    </a:cubicBezTo>
                    <a:cubicBezTo>
                      <a:pt x="789" y="248"/>
                      <a:pt x="789" y="248"/>
                      <a:pt x="790" y="248"/>
                    </a:cubicBezTo>
                    <a:cubicBezTo>
                      <a:pt x="792" y="249"/>
                      <a:pt x="793" y="249"/>
                      <a:pt x="794" y="251"/>
                    </a:cubicBezTo>
                    <a:cubicBezTo>
                      <a:pt x="795" y="251"/>
                      <a:pt x="795" y="251"/>
                      <a:pt x="795" y="251"/>
                    </a:cubicBezTo>
                    <a:cubicBezTo>
                      <a:pt x="797" y="253"/>
                      <a:pt x="799" y="256"/>
                      <a:pt x="802" y="256"/>
                    </a:cubicBezTo>
                    <a:cubicBezTo>
                      <a:pt x="803" y="256"/>
                      <a:pt x="804" y="256"/>
                      <a:pt x="805" y="255"/>
                    </a:cubicBezTo>
                    <a:cubicBezTo>
                      <a:pt x="805" y="258"/>
                      <a:pt x="805" y="261"/>
                      <a:pt x="807" y="262"/>
                    </a:cubicBezTo>
                    <a:cubicBezTo>
                      <a:pt x="809" y="264"/>
                      <a:pt x="812" y="265"/>
                      <a:pt x="814" y="266"/>
                    </a:cubicBezTo>
                    <a:cubicBezTo>
                      <a:pt x="815" y="266"/>
                      <a:pt x="816" y="266"/>
                      <a:pt x="816" y="266"/>
                    </a:cubicBezTo>
                    <a:cubicBezTo>
                      <a:pt x="818" y="267"/>
                      <a:pt x="820" y="268"/>
                      <a:pt x="822" y="270"/>
                    </a:cubicBezTo>
                    <a:cubicBezTo>
                      <a:pt x="826" y="275"/>
                      <a:pt x="830" y="278"/>
                      <a:pt x="838" y="278"/>
                    </a:cubicBezTo>
                    <a:cubicBezTo>
                      <a:pt x="843" y="278"/>
                      <a:pt x="847" y="277"/>
                      <a:pt x="849" y="274"/>
                    </a:cubicBezTo>
                    <a:cubicBezTo>
                      <a:pt x="850" y="272"/>
                      <a:pt x="851" y="270"/>
                      <a:pt x="849" y="266"/>
                    </a:cubicBezTo>
                    <a:cubicBezTo>
                      <a:pt x="848" y="263"/>
                      <a:pt x="848" y="263"/>
                      <a:pt x="848" y="263"/>
                    </a:cubicBezTo>
                    <a:cubicBezTo>
                      <a:pt x="847" y="260"/>
                      <a:pt x="845" y="255"/>
                      <a:pt x="843" y="252"/>
                    </a:cubicBezTo>
                    <a:cubicBezTo>
                      <a:pt x="844" y="252"/>
                      <a:pt x="844" y="252"/>
                      <a:pt x="845" y="252"/>
                    </a:cubicBezTo>
                    <a:cubicBezTo>
                      <a:pt x="846" y="252"/>
                      <a:pt x="846" y="252"/>
                      <a:pt x="847" y="251"/>
                    </a:cubicBezTo>
                    <a:cubicBezTo>
                      <a:pt x="850" y="250"/>
                      <a:pt x="851" y="247"/>
                      <a:pt x="852" y="245"/>
                    </a:cubicBezTo>
                    <a:cubicBezTo>
                      <a:pt x="852" y="244"/>
                      <a:pt x="852" y="243"/>
                      <a:pt x="853" y="242"/>
                    </a:cubicBezTo>
                    <a:cubicBezTo>
                      <a:pt x="855" y="239"/>
                      <a:pt x="855" y="237"/>
                      <a:pt x="853" y="234"/>
                    </a:cubicBezTo>
                    <a:cubicBezTo>
                      <a:pt x="853" y="234"/>
                      <a:pt x="852" y="234"/>
                      <a:pt x="852" y="233"/>
                    </a:cubicBezTo>
                    <a:cubicBezTo>
                      <a:pt x="852" y="233"/>
                      <a:pt x="853" y="232"/>
                      <a:pt x="853" y="231"/>
                    </a:cubicBezTo>
                    <a:cubicBezTo>
                      <a:pt x="854" y="230"/>
                      <a:pt x="855" y="229"/>
                      <a:pt x="854" y="227"/>
                    </a:cubicBezTo>
                    <a:cubicBezTo>
                      <a:pt x="853" y="225"/>
                      <a:pt x="851" y="224"/>
                      <a:pt x="850" y="223"/>
                    </a:cubicBezTo>
                    <a:cubicBezTo>
                      <a:pt x="849" y="223"/>
                      <a:pt x="849" y="223"/>
                      <a:pt x="849" y="223"/>
                    </a:cubicBezTo>
                    <a:cubicBezTo>
                      <a:pt x="848" y="222"/>
                      <a:pt x="848" y="222"/>
                      <a:pt x="847" y="221"/>
                    </a:cubicBezTo>
                    <a:cubicBezTo>
                      <a:pt x="851" y="221"/>
                      <a:pt x="853" y="219"/>
                      <a:pt x="854" y="218"/>
                    </a:cubicBezTo>
                    <a:cubicBezTo>
                      <a:pt x="855" y="215"/>
                      <a:pt x="855" y="213"/>
                      <a:pt x="854" y="211"/>
                    </a:cubicBezTo>
                    <a:cubicBezTo>
                      <a:pt x="854" y="210"/>
                      <a:pt x="854" y="209"/>
                      <a:pt x="854" y="209"/>
                    </a:cubicBezTo>
                    <a:cubicBezTo>
                      <a:pt x="854" y="208"/>
                      <a:pt x="855" y="208"/>
                      <a:pt x="855" y="207"/>
                    </a:cubicBezTo>
                    <a:cubicBezTo>
                      <a:pt x="856" y="205"/>
                      <a:pt x="858" y="200"/>
                      <a:pt x="852" y="197"/>
                    </a:cubicBezTo>
                    <a:cubicBezTo>
                      <a:pt x="850" y="196"/>
                      <a:pt x="848" y="196"/>
                      <a:pt x="847" y="195"/>
                    </a:cubicBezTo>
                    <a:cubicBezTo>
                      <a:pt x="845" y="195"/>
                      <a:pt x="844" y="195"/>
                      <a:pt x="843" y="194"/>
                    </a:cubicBezTo>
                    <a:cubicBezTo>
                      <a:pt x="842" y="194"/>
                      <a:pt x="842" y="194"/>
                      <a:pt x="842" y="194"/>
                    </a:cubicBezTo>
                    <a:cubicBezTo>
                      <a:pt x="840" y="193"/>
                      <a:pt x="839" y="192"/>
                      <a:pt x="837" y="192"/>
                    </a:cubicBezTo>
                    <a:cubicBezTo>
                      <a:pt x="835" y="192"/>
                      <a:pt x="833" y="193"/>
                      <a:pt x="831" y="195"/>
                    </a:cubicBezTo>
                    <a:cubicBezTo>
                      <a:pt x="830" y="196"/>
                      <a:pt x="829" y="197"/>
                      <a:pt x="829" y="198"/>
                    </a:cubicBezTo>
                    <a:cubicBezTo>
                      <a:pt x="827" y="199"/>
                      <a:pt x="826" y="201"/>
                      <a:pt x="825" y="201"/>
                    </a:cubicBezTo>
                    <a:cubicBezTo>
                      <a:pt x="825" y="200"/>
                      <a:pt x="825" y="200"/>
                      <a:pt x="825" y="199"/>
                    </a:cubicBezTo>
                    <a:cubicBezTo>
                      <a:pt x="825" y="196"/>
                      <a:pt x="825" y="193"/>
                      <a:pt x="823" y="191"/>
                    </a:cubicBezTo>
                    <a:cubicBezTo>
                      <a:pt x="822" y="190"/>
                      <a:pt x="821" y="189"/>
                      <a:pt x="819" y="189"/>
                    </a:cubicBezTo>
                    <a:cubicBezTo>
                      <a:pt x="819" y="189"/>
                      <a:pt x="818" y="189"/>
                      <a:pt x="818" y="190"/>
                    </a:cubicBezTo>
                    <a:cubicBezTo>
                      <a:pt x="816" y="190"/>
                      <a:pt x="814" y="191"/>
                      <a:pt x="812" y="193"/>
                    </a:cubicBezTo>
                    <a:cubicBezTo>
                      <a:pt x="811" y="193"/>
                      <a:pt x="810" y="194"/>
                      <a:pt x="810" y="194"/>
                    </a:cubicBezTo>
                    <a:cubicBezTo>
                      <a:pt x="810" y="194"/>
                      <a:pt x="810" y="194"/>
                      <a:pt x="810" y="194"/>
                    </a:cubicBezTo>
                    <a:cubicBezTo>
                      <a:pt x="809" y="194"/>
                      <a:pt x="808" y="193"/>
                      <a:pt x="807" y="191"/>
                    </a:cubicBezTo>
                    <a:cubicBezTo>
                      <a:pt x="806" y="191"/>
                      <a:pt x="806" y="190"/>
                      <a:pt x="805" y="189"/>
                    </a:cubicBezTo>
                    <a:cubicBezTo>
                      <a:pt x="802" y="186"/>
                      <a:pt x="799" y="183"/>
                      <a:pt x="796" y="181"/>
                    </a:cubicBezTo>
                    <a:cubicBezTo>
                      <a:pt x="796" y="181"/>
                      <a:pt x="796" y="181"/>
                      <a:pt x="796" y="181"/>
                    </a:cubicBezTo>
                    <a:cubicBezTo>
                      <a:pt x="795" y="180"/>
                      <a:pt x="793" y="178"/>
                      <a:pt x="790" y="178"/>
                    </a:cubicBezTo>
                    <a:cubicBezTo>
                      <a:pt x="790" y="178"/>
                      <a:pt x="789" y="178"/>
                      <a:pt x="789" y="178"/>
                    </a:cubicBezTo>
                    <a:cubicBezTo>
                      <a:pt x="788" y="179"/>
                      <a:pt x="787" y="179"/>
                      <a:pt x="786" y="180"/>
                    </a:cubicBezTo>
                    <a:cubicBezTo>
                      <a:pt x="785" y="177"/>
                      <a:pt x="785" y="175"/>
                      <a:pt x="783" y="174"/>
                    </a:cubicBezTo>
                    <a:cubicBezTo>
                      <a:pt x="782" y="174"/>
                      <a:pt x="782" y="174"/>
                      <a:pt x="782" y="174"/>
                    </a:cubicBezTo>
                    <a:cubicBezTo>
                      <a:pt x="782" y="174"/>
                      <a:pt x="782" y="174"/>
                      <a:pt x="782" y="174"/>
                    </a:cubicBezTo>
                    <a:cubicBezTo>
                      <a:pt x="780" y="174"/>
                      <a:pt x="778" y="176"/>
                      <a:pt x="776" y="177"/>
                    </a:cubicBezTo>
                    <a:cubicBezTo>
                      <a:pt x="776" y="178"/>
                      <a:pt x="775" y="179"/>
                      <a:pt x="774" y="179"/>
                    </a:cubicBezTo>
                    <a:cubicBezTo>
                      <a:pt x="774" y="179"/>
                      <a:pt x="774" y="179"/>
                      <a:pt x="774" y="179"/>
                    </a:cubicBezTo>
                    <a:cubicBezTo>
                      <a:pt x="773" y="179"/>
                      <a:pt x="773" y="179"/>
                      <a:pt x="772" y="179"/>
                    </a:cubicBezTo>
                    <a:cubicBezTo>
                      <a:pt x="772" y="179"/>
                      <a:pt x="771" y="179"/>
                      <a:pt x="771" y="179"/>
                    </a:cubicBezTo>
                    <a:cubicBezTo>
                      <a:pt x="770" y="179"/>
                      <a:pt x="769" y="180"/>
                      <a:pt x="768" y="180"/>
                    </a:cubicBezTo>
                    <a:cubicBezTo>
                      <a:pt x="767" y="180"/>
                      <a:pt x="767" y="180"/>
                      <a:pt x="766" y="181"/>
                    </a:cubicBezTo>
                    <a:cubicBezTo>
                      <a:pt x="766" y="181"/>
                      <a:pt x="765" y="181"/>
                      <a:pt x="765" y="181"/>
                    </a:cubicBezTo>
                    <a:cubicBezTo>
                      <a:pt x="764" y="181"/>
                      <a:pt x="763" y="181"/>
                      <a:pt x="762" y="180"/>
                    </a:cubicBezTo>
                    <a:cubicBezTo>
                      <a:pt x="762" y="180"/>
                      <a:pt x="761" y="180"/>
                      <a:pt x="760" y="179"/>
                    </a:cubicBezTo>
                    <a:cubicBezTo>
                      <a:pt x="755" y="178"/>
                      <a:pt x="751" y="176"/>
                      <a:pt x="747" y="173"/>
                    </a:cubicBezTo>
                    <a:cubicBezTo>
                      <a:pt x="746" y="173"/>
                      <a:pt x="746" y="173"/>
                      <a:pt x="746" y="173"/>
                    </a:cubicBezTo>
                    <a:cubicBezTo>
                      <a:pt x="742" y="171"/>
                      <a:pt x="738" y="170"/>
                      <a:pt x="735" y="169"/>
                    </a:cubicBezTo>
                    <a:cubicBezTo>
                      <a:pt x="733" y="169"/>
                      <a:pt x="731" y="168"/>
                      <a:pt x="729" y="168"/>
                    </a:cubicBezTo>
                    <a:cubicBezTo>
                      <a:pt x="727" y="167"/>
                      <a:pt x="726" y="165"/>
                      <a:pt x="727" y="163"/>
                    </a:cubicBezTo>
                    <a:cubicBezTo>
                      <a:pt x="727" y="163"/>
                      <a:pt x="728" y="161"/>
                      <a:pt x="728" y="161"/>
                    </a:cubicBezTo>
                    <a:cubicBezTo>
                      <a:pt x="730" y="159"/>
                      <a:pt x="733" y="156"/>
                      <a:pt x="731" y="152"/>
                    </a:cubicBezTo>
                    <a:cubicBezTo>
                      <a:pt x="731" y="151"/>
                      <a:pt x="730" y="151"/>
                      <a:pt x="730" y="150"/>
                    </a:cubicBezTo>
                    <a:cubicBezTo>
                      <a:pt x="731" y="150"/>
                      <a:pt x="733" y="149"/>
                      <a:pt x="734" y="149"/>
                    </a:cubicBezTo>
                    <a:cubicBezTo>
                      <a:pt x="736" y="149"/>
                      <a:pt x="737" y="149"/>
                      <a:pt x="738" y="148"/>
                    </a:cubicBezTo>
                    <a:cubicBezTo>
                      <a:pt x="742" y="147"/>
                      <a:pt x="745" y="143"/>
                      <a:pt x="745" y="140"/>
                    </a:cubicBezTo>
                    <a:cubicBezTo>
                      <a:pt x="745" y="137"/>
                      <a:pt x="743" y="134"/>
                      <a:pt x="740" y="132"/>
                    </a:cubicBezTo>
                    <a:cubicBezTo>
                      <a:pt x="738" y="131"/>
                      <a:pt x="737" y="131"/>
                      <a:pt x="735" y="131"/>
                    </a:cubicBezTo>
                    <a:cubicBezTo>
                      <a:pt x="732" y="131"/>
                      <a:pt x="730" y="132"/>
                      <a:pt x="727" y="133"/>
                    </a:cubicBezTo>
                    <a:cubicBezTo>
                      <a:pt x="725" y="134"/>
                      <a:pt x="724" y="135"/>
                      <a:pt x="722" y="135"/>
                    </a:cubicBezTo>
                    <a:cubicBezTo>
                      <a:pt x="721" y="135"/>
                      <a:pt x="720" y="135"/>
                      <a:pt x="719" y="135"/>
                    </a:cubicBezTo>
                    <a:cubicBezTo>
                      <a:pt x="718" y="135"/>
                      <a:pt x="718" y="135"/>
                      <a:pt x="717" y="135"/>
                    </a:cubicBezTo>
                    <a:cubicBezTo>
                      <a:pt x="717" y="135"/>
                      <a:pt x="717" y="135"/>
                      <a:pt x="717" y="135"/>
                    </a:cubicBezTo>
                    <a:cubicBezTo>
                      <a:pt x="717" y="135"/>
                      <a:pt x="717" y="135"/>
                      <a:pt x="718" y="134"/>
                    </a:cubicBezTo>
                    <a:cubicBezTo>
                      <a:pt x="718" y="132"/>
                      <a:pt x="721" y="129"/>
                      <a:pt x="724" y="129"/>
                    </a:cubicBezTo>
                    <a:cubicBezTo>
                      <a:pt x="724" y="129"/>
                      <a:pt x="725" y="129"/>
                      <a:pt x="725" y="129"/>
                    </a:cubicBezTo>
                    <a:cubicBezTo>
                      <a:pt x="727" y="129"/>
                      <a:pt x="732" y="129"/>
                      <a:pt x="733" y="125"/>
                    </a:cubicBezTo>
                    <a:cubicBezTo>
                      <a:pt x="734" y="121"/>
                      <a:pt x="732" y="117"/>
                      <a:pt x="727" y="112"/>
                    </a:cubicBezTo>
                    <a:cubicBezTo>
                      <a:pt x="725" y="111"/>
                      <a:pt x="717" y="106"/>
                      <a:pt x="712" y="106"/>
                    </a:cubicBezTo>
                    <a:cubicBezTo>
                      <a:pt x="708" y="106"/>
                      <a:pt x="706" y="108"/>
                      <a:pt x="706" y="113"/>
                    </a:cubicBezTo>
                    <a:cubicBezTo>
                      <a:pt x="706" y="113"/>
                      <a:pt x="706" y="114"/>
                      <a:pt x="706" y="115"/>
                    </a:cubicBezTo>
                    <a:cubicBezTo>
                      <a:pt x="706" y="115"/>
                      <a:pt x="705" y="114"/>
                      <a:pt x="705" y="114"/>
                    </a:cubicBezTo>
                    <a:cubicBezTo>
                      <a:pt x="704" y="113"/>
                      <a:pt x="704" y="112"/>
                      <a:pt x="703" y="112"/>
                    </a:cubicBezTo>
                    <a:cubicBezTo>
                      <a:pt x="703" y="111"/>
                      <a:pt x="704" y="109"/>
                      <a:pt x="705" y="109"/>
                    </a:cubicBezTo>
                    <a:cubicBezTo>
                      <a:pt x="705" y="108"/>
                      <a:pt x="706" y="108"/>
                      <a:pt x="706" y="107"/>
                    </a:cubicBezTo>
                    <a:cubicBezTo>
                      <a:pt x="706" y="107"/>
                      <a:pt x="706" y="107"/>
                      <a:pt x="706" y="107"/>
                    </a:cubicBezTo>
                    <a:cubicBezTo>
                      <a:pt x="707" y="105"/>
                      <a:pt x="710" y="101"/>
                      <a:pt x="707" y="97"/>
                    </a:cubicBezTo>
                    <a:cubicBezTo>
                      <a:pt x="705" y="95"/>
                      <a:pt x="702" y="95"/>
                      <a:pt x="701" y="95"/>
                    </a:cubicBezTo>
                    <a:cubicBezTo>
                      <a:pt x="701" y="95"/>
                      <a:pt x="700" y="95"/>
                      <a:pt x="699" y="95"/>
                    </a:cubicBezTo>
                    <a:cubicBezTo>
                      <a:pt x="699" y="95"/>
                      <a:pt x="698" y="95"/>
                      <a:pt x="698" y="95"/>
                    </a:cubicBezTo>
                    <a:cubicBezTo>
                      <a:pt x="697" y="95"/>
                      <a:pt x="697" y="95"/>
                      <a:pt x="697" y="95"/>
                    </a:cubicBezTo>
                    <a:cubicBezTo>
                      <a:pt x="697" y="95"/>
                      <a:pt x="696" y="94"/>
                      <a:pt x="695" y="94"/>
                    </a:cubicBezTo>
                    <a:cubicBezTo>
                      <a:pt x="694" y="93"/>
                      <a:pt x="693" y="92"/>
                      <a:pt x="691" y="92"/>
                    </a:cubicBezTo>
                    <a:cubicBezTo>
                      <a:pt x="690" y="92"/>
                      <a:pt x="690" y="92"/>
                      <a:pt x="689" y="93"/>
                    </a:cubicBezTo>
                    <a:cubicBezTo>
                      <a:pt x="689" y="93"/>
                      <a:pt x="688" y="93"/>
                      <a:pt x="687" y="94"/>
                    </a:cubicBezTo>
                    <a:cubicBezTo>
                      <a:pt x="687" y="93"/>
                      <a:pt x="687" y="93"/>
                      <a:pt x="687" y="93"/>
                    </a:cubicBezTo>
                    <a:cubicBezTo>
                      <a:pt x="685" y="93"/>
                      <a:pt x="685" y="93"/>
                      <a:pt x="685" y="93"/>
                    </a:cubicBezTo>
                    <a:cubicBezTo>
                      <a:pt x="683" y="93"/>
                      <a:pt x="681" y="94"/>
                      <a:pt x="679" y="95"/>
                    </a:cubicBezTo>
                    <a:cubicBezTo>
                      <a:pt x="679" y="95"/>
                      <a:pt x="679" y="95"/>
                      <a:pt x="679" y="95"/>
                    </a:cubicBezTo>
                    <a:cubicBezTo>
                      <a:pt x="678" y="96"/>
                      <a:pt x="677" y="97"/>
                      <a:pt x="676" y="97"/>
                    </a:cubicBezTo>
                    <a:cubicBezTo>
                      <a:pt x="676" y="98"/>
                      <a:pt x="675" y="98"/>
                      <a:pt x="675" y="99"/>
                    </a:cubicBezTo>
                    <a:cubicBezTo>
                      <a:pt x="675" y="99"/>
                      <a:pt x="675" y="98"/>
                      <a:pt x="675" y="98"/>
                    </a:cubicBezTo>
                    <a:cubicBezTo>
                      <a:pt x="675" y="96"/>
                      <a:pt x="675" y="90"/>
                      <a:pt x="670" y="88"/>
                    </a:cubicBezTo>
                    <a:cubicBezTo>
                      <a:pt x="670" y="88"/>
                      <a:pt x="669" y="88"/>
                      <a:pt x="668" y="88"/>
                    </a:cubicBezTo>
                    <a:cubicBezTo>
                      <a:pt x="664" y="88"/>
                      <a:pt x="663" y="92"/>
                      <a:pt x="661" y="95"/>
                    </a:cubicBezTo>
                    <a:cubicBezTo>
                      <a:pt x="661" y="96"/>
                      <a:pt x="661" y="97"/>
                      <a:pt x="661" y="97"/>
                    </a:cubicBezTo>
                    <a:cubicBezTo>
                      <a:pt x="660" y="98"/>
                      <a:pt x="660" y="99"/>
                      <a:pt x="659" y="99"/>
                    </a:cubicBezTo>
                    <a:cubicBezTo>
                      <a:pt x="658" y="101"/>
                      <a:pt x="656" y="104"/>
                      <a:pt x="655" y="104"/>
                    </a:cubicBezTo>
                    <a:cubicBezTo>
                      <a:pt x="654" y="104"/>
                      <a:pt x="654" y="104"/>
                      <a:pt x="654" y="104"/>
                    </a:cubicBezTo>
                    <a:cubicBezTo>
                      <a:pt x="654" y="104"/>
                      <a:pt x="653" y="103"/>
                      <a:pt x="654" y="101"/>
                    </a:cubicBezTo>
                    <a:cubicBezTo>
                      <a:pt x="655" y="98"/>
                      <a:pt x="656" y="97"/>
                      <a:pt x="656" y="96"/>
                    </a:cubicBezTo>
                    <a:cubicBezTo>
                      <a:pt x="659" y="95"/>
                      <a:pt x="663" y="92"/>
                      <a:pt x="665" y="87"/>
                    </a:cubicBezTo>
                    <a:cubicBezTo>
                      <a:pt x="666" y="85"/>
                      <a:pt x="665" y="83"/>
                      <a:pt x="664" y="82"/>
                    </a:cubicBezTo>
                    <a:cubicBezTo>
                      <a:pt x="663" y="80"/>
                      <a:pt x="661" y="79"/>
                      <a:pt x="659" y="78"/>
                    </a:cubicBezTo>
                    <a:cubicBezTo>
                      <a:pt x="659" y="78"/>
                      <a:pt x="658" y="78"/>
                      <a:pt x="658" y="78"/>
                    </a:cubicBezTo>
                    <a:cubicBezTo>
                      <a:pt x="657" y="78"/>
                      <a:pt x="657" y="77"/>
                      <a:pt x="656" y="77"/>
                    </a:cubicBezTo>
                    <a:cubicBezTo>
                      <a:pt x="654" y="76"/>
                      <a:pt x="651" y="74"/>
                      <a:pt x="648" y="74"/>
                    </a:cubicBezTo>
                    <a:cubicBezTo>
                      <a:pt x="647" y="73"/>
                      <a:pt x="646" y="73"/>
                      <a:pt x="645" y="73"/>
                    </a:cubicBezTo>
                    <a:cubicBezTo>
                      <a:pt x="642" y="73"/>
                      <a:pt x="640" y="74"/>
                      <a:pt x="638" y="76"/>
                    </a:cubicBezTo>
                    <a:cubicBezTo>
                      <a:pt x="637" y="78"/>
                      <a:pt x="637" y="80"/>
                      <a:pt x="637" y="82"/>
                    </a:cubicBezTo>
                    <a:cubicBezTo>
                      <a:pt x="637" y="83"/>
                      <a:pt x="637" y="84"/>
                      <a:pt x="637" y="85"/>
                    </a:cubicBezTo>
                    <a:cubicBezTo>
                      <a:pt x="637" y="86"/>
                      <a:pt x="636" y="87"/>
                      <a:pt x="636" y="87"/>
                    </a:cubicBezTo>
                    <a:cubicBezTo>
                      <a:pt x="636" y="87"/>
                      <a:pt x="636" y="86"/>
                      <a:pt x="635" y="86"/>
                    </a:cubicBezTo>
                    <a:cubicBezTo>
                      <a:pt x="634" y="82"/>
                      <a:pt x="632" y="77"/>
                      <a:pt x="627" y="76"/>
                    </a:cubicBezTo>
                    <a:cubicBezTo>
                      <a:pt x="626" y="76"/>
                      <a:pt x="626" y="76"/>
                      <a:pt x="625" y="76"/>
                    </a:cubicBezTo>
                    <a:cubicBezTo>
                      <a:pt x="623" y="76"/>
                      <a:pt x="621" y="77"/>
                      <a:pt x="619" y="78"/>
                    </a:cubicBezTo>
                    <a:cubicBezTo>
                      <a:pt x="619" y="78"/>
                      <a:pt x="618" y="79"/>
                      <a:pt x="617" y="79"/>
                    </a:cubicBezTo>
                    <a:cubicBezTo>
                      <a:pt x="618" y="79"/>
                      <a:pt x="618" y="78"/>
                      <a:pt x="618" y="77"/>
                    </a:cubicBezTo>
                    <a:cubicBezTo>
                      <a:pt x="620" y="75"/>
                      <a:pt x="622" y="72"/>
                      <a:pt x="621" y="70"/>
                    </a:cubicBezTo>
                    <a:cubicBezTo>
                      <a:pt x="621" y="64"/>
                      <a:pt x="616" y="63"/>
                      <a:pt x="614" y="63"/>
                    </a:cubicBezTo>
                    <a:cubicBezTo>
                      <a:pt x="611" y="63"/>
                      <a:pt x="610" y="62"/>
                      <a:pt x="609" y="61"/>
                    </a:cubicBezTo>
                    <a:cubicBezTo>
                      <a:pt x="609" y="60"/>
                      <a:pt x="608" y="59"/>
                      <a:pt x="608" y="58"/>
                    </a:cubicBezTo>
                    <a:cubicBezTo>
                      <a:pt x="608" y="56"/>
                      <a:pt x="607" y="55"/>
                      <a:pt x="607" y="54"/>
                    </a:cubicBezTo>
                    <a:cubicBezTo>
                      <a:pt x="605" y="50"/>
                      <a:pt x="600" y="47"/>
                      <a:pt x="596" y="46"/>
                    </a:cubicBezTo>
                    <a:cubicBezTo>
                      <a:pt x="596" y="46"/>
                      <a:pt x="595" y="46"/>
                      <a:pt x="595" y="46"/>
                    </a:cubicBezTo>
                    <a:cubicBezTo>
                      <a:pt x="594" y="46"/>
                      <a:pt x="593" y="46"/>
                      <a:pt x="593" y="47"/>
                    </a:cubicBezTo>
                    <a:cubicBezTo>
                      <a:pt x="592" y="47"/>
                      <a:pt x="591" y="47"/>
                      <a:pt x="591" y="47"/>
                    </a:cubicBezTo>
                    <a:cubicBezTo>
                      <a:pt x="590" y="47"/>
                      <a:pt x="590" y="47"/>
                      <a:pt x="589" y="47"/>
                    </a:cubicBezTo>
                    <a:cubicBezTo>
                      <a:pt x="588" y="46"/>
                      <a:pt x="587" y="46"/>
                      <a:pt x="586" y="45"/>
                    </a:cubicBezTo>
                    <a:cubicBezTo>
                      <a:pt x="584" y="44"/>
                      <a:pt x="581" y="43"/>
                      <a:pt x="578" y="43"/>
                    </a:cubicBezTo>
                    <a:cubicBezTo>
                      <a:pt x="578" y="43"/>
                      <a:pt x="577" y="43"/>
                      <a:pt x="576" y="44"/>
                    </a:cubicBezTo>
                    <a:cubicBezTo>
                      <a:pt x="572" y="44"/>
                      <a:pt x="568" y="47"/>
                      <a:pt x="564" y="52"/>
                    </a:cubicBezTo>
                    <a:cubicBezTo>
                      <a:pt x="561" y="57"/>
                      <a:pt x="560" y="60"/>
                      <a:pt x="564" y="65"/>
                    </a:cubicBezTo>
                    <a:cubicBezTo>
                      <a:pt x="564" y="65"/>
                      <a:pt x="564" y="65"/>
                      <a:pt x="564" y="65"/>
                    </a:cubicBezTo>
                    <a:cubicBezTo>
                      <a:pt x="563" y="66"/>
                      <a:pt x="562" y="66"/>
                      <a:pt x="561" y="67"/>
                    </a:cubicBezTo>
                    <a:cubicBezTo>
                      <a:pt x="560" y="65"/>
                      <a:pt x="557" y="64"/>
                      <a:pt x="555" y="64"/>
                    </a:cubicBezTo>
                    <a:cubicBezTo>
                      <a:pt x="555" y="64"/>
                      <a:pt x="554" y="64"/>
                      <a:pt x="554" y="63"/>
                    </a:cubicBezTo>
                    <a:cubicBezTo>
                      <a:pt x="553" y="63"/>
                      <a:pt x="551" y="63"/>
                      <a:pt x="550" y="63"/>
                    </a:cubicBezTo>
                    <a:cubicBezTo>
                      <a:pt x="549" y="63"/>
                      <a:pt x="549" y="63"/>
                      <a:pt x="549" y="63"/>
                    </a:cubicBezTo>
                    <a:cubicBezTo>
                      <a:pt x="549" y="63"/>
                      <a:pt x="549" y="63"/>
                      <a:pt x="549" y="63"/>
                    </a:cubicBezTo>
                    <a:cubicBezTo>
                      <a:pt x="545" y="63"/>
                      <a:pt x="544" y="67"/>
                      <a:pt x="544" y="70"/>
                    </a:cubicBezTo>
                    <a:cubicBezTo>
                      <a:pt x="543" y="70"/>
                      <a:pt x="543" y="71"/>
                      <a:pt x="543" y="71"/>
                    </a:cubicBezTo>
                    <a:cubicBezTo>
                      <a:pt x="542" y="74"/>
                      <a:pt x="541" y="76"/>
                      <a:pt x="541" y="77"/>
                    </a:cubicBezTo>
                    <a:cubicBezTo>
                      <a:pt x="540" y="76"/>
                      <a:pt x="540" y="74"/>
                      <a:pt x="540" y="72"/>
                    </a:cubicBezTo>
                    <a:cubicBezTo>
                      <a:pt x="540" y="72"/>
                      <a:pt x="540" y="71"/>
                      <a:pt x="540" y="71"/>
                    </a:cubicBezTo>
                    <a:cubicBezTo>
                      <a:pt x="540" y="70"/>
                      <a:pt x="540" y="69"/>
                      <a:pt x="540" y="69"/>
                    </a:cubicBezTo>
                    <a:cubicBezTo>
                      <a:pt x="540" y="66"/>
                      <a:pt x="539" y="64"/>
                      <a:pt x="540" y="62"/>
                    </a:cubicBezTo>
                    <a:cubicBezTo>
                      <a:pt x="540" y="62"/>
                      <a:pt x="540" y="62"/>
                      <a:pt x="541" y="61"/>
                    </a:cubicBezTo>
                    <a:cubicBezTo>
                      <a:pt x="542" y="60"/>
                      <a:pt x="543" y="60"/>
                      <a:pt x="543" y="58"/>
                    </a:cubicBezTo>
                    <a:cubicBezTo>
                      <a:pt x="547" y="52"/>
                      <a:pt x="543" y="47"/>
                      <a:pt x="541" y="43"/>
                    </a:cubicBezTo>
                    <a:cubicBezTo>
                      <a:pt x="540" y="42"/>
                      <a:pt x="539" y="41"/>
                      <a:pt x="539" y="40"/>
                    </a:cubicBezTo>
                    <a:cubicBezTo>
                      <a:pt x="538" y="38"/>
                      <a:pt x="537" y="37"/>
                      <a:pt x="536" y="36"/>
                    </a:cubicBezTo>
                    <a:cubicBezTo>
                      <a:pt x="535" y="34"/>
                      <a:pt x="534" y="33"/>
                      <a:pt x="533" y="32"/>
                    </a:cubicBezTo>
                    <a:cubicBezTo>
                      <a:pt x="533" y="31"/>
                      <a:pt x="533" y="30"/>
                      <a:pt x="533" y="29"/>
                    </a:cubicBezTo>
                    <a:cubicBezTo>
                      <a:pt x="532" y="28"/>
                      <a:pt x="532" y="27"/>
                      <a:pt x="532" y="26"/>
                    </a:cubicBezTo>
                    <a:cubicBezTo>
                      <a:pt x="531" y="21"/>
                      <a:pt x="527" y="16"/>
                      <a:pt x="523" y="14"/>
                    </a:cubicBezTo>
                    <a:cubicBezTo>
                      <a:pt x="522" y="13"/>
                      <a:pt x="521" y="13"/>
                      <a:pt x="519" y="13"/>
                    </a:cubicBezTo>
                    <a:cubicBezTo>
                      <a:pt x="517" y="13"/>
                      <a:pt x="515" y="14"/>
                      <a:pt x="513" y="15"/>
                    </a:cubicBezTo>
                    <a:cubicBezTo>
                      <a:pt x="512" y="16"/>
                      <a:pt x="511" y="16"/>
                      <a:pt x="510" y="17"/>
                    </a:cubicBezTo>
                    <a:cubicBezTo>
                      <a:pt x="509" y="17"/>
                      <a:pt x="509" y="17"/>
                      <a:pt x="508" y="17"/>
                    </a:cubicBezTo>
                    <a:cubicBezTo>
                      <a:pt x="506" y="18"/>
                      <a:pt x="504" y="18"/>
                      <a:pt x="501" y="20"/>
                    </a:cubicBezTo>
                    <a:cubicBezTo>
                      <a:pt x="496" y="23"/>
                      <a:pt x="491" y="28"/>
                      <a:pt x="487" y="33"/>
                    </a:cubicBezTo>
                    <a:cubicBezTo>
                      <a:pt x="479" y="43"/>
                      <a:pt x="473" y="57"/>
                      <a:pt x="479" y="67"/>
                    </a:cubicBezTo>
                    <a:cubicBezTo>
                      <a:pt x="480" y="68"/>
                      <a:pt x="482" y="70"/>
                      <a:pt x="484" y="71"/>
                    </a:cubicBezTo>
                    <a:cubicBezTo>
                      <a:pt x="485" y="72"/>
                      <a:pt x="488" y="74"/>
                      <a:pt x="489" y="75"/>
                    </a:cubicBezTo>
                    <a:cubicBezTo>
                      <a:pt x="488" y="76"/>
                      <a:pt x="488" y="76"/>
                      <a:pt x="487" y="76"/>
                    </a:cubicBezTo>
                    <a:cubicBezTo>
                      <a:pt x="487" y="76"/>
                      <a:pt x="486" y="77"/>
                      <a:pt x="486" y="77"/>
                    </a:cubicBezTo>
                    <a:cubicBezTo>
                      <a:pt x="484" y="79"/>
                      <a:pt x="481" y="81"/>
                      <a:pt x="479" y="85"/>
                    </a:cubicBezTo>
                    <a:cubicBezTo>
                      <a:pt x="476" y="94"/>
                      <a:pt x="485" y="100"/>
                      <a:pt x="489" y="102"/>
                    </a:cubicBezTo>
                    <a:cubicBezTo>
                      <a:pt x="493" y="105"/>
                      <a:pt x="495" y="106"/>
                      <a:pt x="494" y="110"/>
                    </a:cubicBezTo>
                    <a:cubicBezTo>
                      <a:pt x="494" y="111"/>
                      <a:pt x="494" y="111"/>
                      <a:pt x="494" y="112"/>
                    </a:cubicBezTo>
                    <a:cubicBezTo>
                      <a:pt x="494" y="108"/>
                      <a:pt x="490" y="106"/>
                      <a:pt x="487" y="104"/>
                    </a:cubicBezTo>
                    <a:cubicBezTo>
                      <a:pt x="486" y="103"/>
                      <a:pt x="484" y="102"/>
                      <a:pt x="483" y="101"/>
                    </a:cubicBezTo>
                    <a:cubicBezTo>
                      <a:pt x="482" y="100"/>
                      <a:pt x="481" y="97"/>
                      <a:pt x="480" y="95"/>
                    </a:cubicBezTo>
                    <a:cubicBezTo>
                      <a:pt x="480" y="94"/>
                      <a:pt x="479" y="93"/>
                      <a:pt x="478" y="91"/>
                    </a:cubicBezTo>
                    <a:cubicBezTo>
                      <a:pt x="478" y="90"/>
                      <a:pt x="478" y="90"/>
                      <a:pt x="478" y="90"/>
                    </a:cubicBezTo>
                    <a:cubicBezTo>
                      <a:pt x="476" y="87"/>
                      <a:pt x="475" y="86"/>
                      <a:pt x="475" y="83"/>
                    </a:cubicBezTo>
                    <a:cubicBezTo>
                      <a:pt x="475" y="81"/>
                      <a:pt x="475" y="80"/>
                      <a:pt x="476" y="78"/>
                    </a:cubicBezTo>
                    <a:cubicBezTo>
                      <a:pt x="476" y="73"/>
                      <a:pt x="477" y="68"/>
                      <a:pt x="473" y="62"/>
                    </a:cubicBezTo>
                    <a:cubicBezTo>
                      <a:pt x="473" y="62"/>
                      <a:pt x="472" y="61"/>
                      <a:pt x="472" y="61"/>
                    </a:cubicBezTo>
                    <a:cubicBezTo>
                      <a:pt x="471" y="60"/>
                      <a:pt x="471" y="59"/>
                      <a:pt x="471" y="58"/>
                    </a:cubicBezTo>
                    <a:cubicBezTo>
                      <a:pt x="471" y="55"/>
                      <a:pt x="472" y="51"/>
                      <a:pt x="473" y="49"/>
                    </a:cubicBezTo>
                    <a:cubicBezTo>
                      <a:pt x="474" y="46"/>
                      <a:pt x="475" y="43"/>
                      <a:pt x="477" y="41"/>
                    </a:cubicBezTo>
                    <a:cubicBezTo>
                      <a:pt x="477" y="40"/>
                      <a:pt x="478" y="39"/>
                      <a:pt x="478" y="38"/>
                    </a:cubicBezTo>
                    <a:cubicBezTo>
                      <a:pt x="479" y="36"/>
                      <a:pt x="481" y="33"/>
                      <a:pt x="483" y="31"/>
                    </a:cubicBezTo>
                    <a:cubicBezTo>
                      <a:pt x="483" y="30"/>
                      <a:pt x="484" y="30"/>
                      <a:pt x="485" y="29"/>
                    </a:cubicBezTo>
                    <a:cubicBezTo>
                      <a:pt x="487" y="25"/>
                      <a:pt x="489" y="22"/>
                      <a:pt x="489" y="17"/>
                    </a:cubicBezTo>
                    <a:cubicBezTo>
                      <a:pt x="488" y="14"/>
                      <a:pt x="488" y="14"/>
                      <a:pt x="488" y="14"/>
                    </a:cubicBezTo>
                    <a:cubicBezTo>
                      <a:pt x="486" y="14"/>
                      <a:pt x="486" y="14"/>
                      <a:pt x="486" y="14"/>
                    </a:cubicBezTo>
                    <a:cubicBezTo>
                      <a:pt x="481" y="14"/>
                      <a:pt x="477" y="14"/>
                      <a:pt x="473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69" y="13"/>
                      <a:pt x="468" y="13"/>
                      <a:pt x="467" y="13"/>
                    </a:cubicBezTo>
                    <a:cubicBezTo>
                      <a:pt x="464" y="13"/>
                      <a:pt x="462" y="13"/>
                      <a:pt x="460" y="15"/>
                    </a:cubicBezTo>
                    <a:cubicBezTo>
                      <a:pt x="459" y="16"/>
                      <a:pt x="459" y="16"/>
                      <a:pt x="458" y="17"/>
                    </a:cubicBezTo>
                    <a:cubicBezTo>
                      <a:pt x="455" y="19"/>
                      <a:pt x="451" y="22"/>
                      <a:pt x="449" y="25"/>
                    </a:cubicBezTo>
                    <a:cubicBezTo>
                      <a:pt x="448" y="27"/>
                      <a:pt x="448" y="27"/>
                      <a:pt x="448" y="27"/>
                    </a:cubicBezTo>
                    <a:cubicBezTo>
                      <a:pt x="443" y="36"/>
                      <a:pt x="437" y="44"/>
                      <a:pt x="434" y="54"/>
                    </a:cubicBezTo>
                    <a:cubicBezTo>
                      <a:pt x="430" y="68"/>
                      <a:pt x="426" y="89"/>
                      <a:pt x="428" y="108"/>
                    </a:cubicBezTo>
                    <a:cubicBezTo>
                      <a:pt x="430" y="115"/>
                      <a:pt x="434" y="119"/>
                      <a:pt x="441" y="121"/>
                    </a:cubicBezTo>
                    <a:cubicBezTo>
                      <a:pt x="444" y="122"/>
                      <a:pt x="446" y="122"/>
                      <a:pt x="449" y="122"/>
                    </a:cubicBezTo>
                    <a:cubicBezTo>
                      <a:pt x="450" y="122"/>
                      <a:pt x="450" y="122"/>
                      <a:pt x="450" y="122"/>
                    </a:cubicBezTo>
                    <a:cubicBezTo>
                      <a:pt x="454" y="122"/>
                      <a:pt x="461" y="126"/>
                      <a:pt x="461" y="129"/>
                    </a:cubicBezTo>
                    <a:cubicBezTo>
                      <a:pt x="461" y="129"/>
                      <a:pt x="461" y="129"/>
                      <a:pt x="460" y="129"/>
                    </a:cubicBezTo>
                    <a:cubicBezTo>
                      <a:pt x="458" y="129"/>
                      <a:pt x="453" y="127"/>
                      <a:pt x="452" y="126"/>
                    </a:cubicBezTo>
                    <a:cubicBezTo>
                      <a:pt x="452" y="126"/>
                      <a:pt x="450" y="126"/>
                      <a:pt x="449" y="125"/>
                    </a:cubicBezTo>
                    <a:cubicBezTo>
                      <a:pt x="447" y="124"/>
                      <a:pt x="443" y="123"/>
                      <a:pt x="440" y="123"/>
                    </a:cubicBezTo>
                    <a:cubicBezTo>
                      <a:pt x="438" y="123"/>
                      <a:pt x="437" y="124"/>
                      <a:pt x="436" y="125"/>
                    </a:cubicBezTo>
                    <a:cubicBezTo>
                      <a:pt x="431" y="129"/>
                      <a:pt x="434" y="134"/>
                      <a:pt x="436" y="137"/>
                    </a:cubicBezTo>
                    <a:cubicBezTo>
                      <a:pt x="437" y="138"/>
                      <a:pt x="437" y="139"/>
                      <a:pt x="437" y="139"/>
                    </a:cubicBezTo>
                    <a:cubicBezTo>
                      <a:pt x="439" y="145"/>
                      <a:pt x="442" y="147"/>
                      <a:pt x="446" y="151"/>
                    </a:cubicBezTo>
                    <a:cubicBezTo>
                      <a:pt x="452" y="156"/>
                      <a:pt x="460" y="157"/>
                      <a:pt x="463" y="157"/>
                    </a:cubicBezTo>
                    <a:cubicBezTo>
                      <a:pt x="463" y="157"/>
                      <a:pt x="464" y="157"/>
                      <a:pt x="464" y="157"/>
                    </a:cubicBezTo>
                    <a:cubicBezTo>
                      <a:pt x="466" y="157"/>
                      <a:pt x="468" y="157"/>
                      <a:pt x="469" y="156"/>
                    </a:cubicBezTo>
                    <a:cubicBezTo>
                      <a:pt x="470" y="156"/>
                      <a:pt x="471" y="156"/>
                      <a:pt x="472" y="156"/>
                    </a:cubicBezTo>
                    <a:cubicBezTo>
                      <a:pt x="472" y="156"/>
                      <a:pt x="473" y="156"/>
                      <a:pt x="474" y="158"/>
                    </a:cubicBezTo>
                    <a:cubicBezTo>
                      <a:pt x="475" y="159"/>
                      <a:pt x="475" y="159"/>
                      <a:pt x="475" y="159"/>
                    </a:cubicBezTo>
                    <a:cubicBezTo>
                      <a:pt x="477" y="162"/>
                      <a:pt x="480" y="166"/>
                      <a:pt x="484" y="167"/>
                    </a:cubicBezTo>
                    <a:cubicBezTo>
                      <a:pt x="485" y="167"/>
                      <a:pt x="485" y="167"/>
                      <a:pt x="486" y="167"/>
                    </a:cubicBezTo>
                    <a:cubicBezTo>
                      <a:pt x="488" y="167"/>
                      <a:pt x="489" y="166"/>
                      <a:pt x="491" y="166"/>
                    </a:cubicBezTo>
                    <a:cubicBezTo>
                      <a:pt x="492" y="165"/>
                      <a:pt x="493" y="165"/>
                      <a:pt x="494" y="165"/>
                    </a:cubicBezTo>
                    <a:cubicBezTo>
                      <a:pt x="494" y="165"/>
                      <a:pt x="495" y="165"/>
                      <a:pt x="495" y="165"/>
                    </a:cubicBezTo>
                    <a:cubicBezTo>
                      <a:pt x="498" y="166"/>
                      <a:pt x="498" y="166"/>
                      <a:pt x="498" y="166"/>
                    </a:cubicBezTo>
                    <a:cubicBezTo>
                      <a:pt x="500" y="166"/>
                      <a:pt x="502" y="167"/>
                      <a:pt x="505" y="167"/>
                    </a:cubicBezTo>
                    <a:cubicBezTo>
                      <a:pt x="503" y="167"/>
                      <a:pt x="501" y="168"/>
                      <a:pt x="500" y="168"/>
                    </a:cubicBezTo>
                    <a:cubicBezTo>
                      <a:pt x="499" y="169"/>
                      <a:pt x="499" y="169"/>
                      <a:pt x="498" y="169"/>
                    </a:cubicBezTo>
                    <a:cubicBezTo>
                      <a:pt x="497" y="169"/>
                      <a:pt x="496" y="169"/>
                      <a:pt x="495" y="169"/>
                    </a:cubicBezTo>
                    <a:cubicBezTo>
                      <a:pt x="495" y="169"/>
                      <a:pt x="495" y="169"/>
                      <a:pt x="495" y="169"/>
                    </a:cubicBezTo>
                    <a:cubicBezTo>
                      <a:pt x="495" y="169"/>
                      <a:pt x="494" y="169"/>
                      <a:pt x="494" y="169"/>
                    </a:cubicBezTo>
                    <a:cubicBezTo>
                      <a:pt x="494" y="169"/>
                      <a:pt x="493" y="169"/>
                      <a:pt x="492" y="169"/>
                    </a:cubicBezTo>
                    <a:cubicBezTo>
                      <a:pt x="492" y="169"/>
                      <a:pt x="491" y="169"/>
                      <a:pt x="491" y="169"/>
                    </a:cubicBezTo>
                    <a:cubicBezTo>
                      <a:pt x="487" y="171"/>
                      <a:pt x="487" y="176"/>
                      <a:pt x="488" y="181"/>
                    </a:cubicBezTo>
                    <a:cubicBezTo>
                      <a:pt x="488" y="181"/>
                      <a:pt x="488" y="182"/>
                      <a:pt x="488" y="182"/>
                    </a:cubicBezTo>
                    <a:cubicBezTo>
                      <a:pt x="488" y="186"/>
                      <a:pt x="488" y="190"/>
                      <a:pt x="489" y="193"/>
                    </a:cubicBezTo>
                    <a:cubicBezTo>
                      <a:pt x="490" y="198"/>
                      <a:pt x="494" y="199"/>
                      <a:pt x="497" y="199"/>
                    </a:cubicBezTo>
                    <a:cubicBezTo>
                      <a:pt x="497" y="200"/>
                      <a:pt x="497" y="200"/>
                      <a:pt x="497" y="201"/>
                    </a:cubicBezTo>
                    <a:cubicBezTo>
                      <a:pt x="497" y="201"/>
                      <a:pt x="497" y="202"/>
                      <a:pt x="497" y="203"/>
                    </a:cubicBezTo>
                    <a:cubicBezTo>
                      <a:pt x="497" y="203"/>
                      <a:pt x="497" y="204"/>
                      <a:pt x="497" y="204"/>
                    </a:cubicBezTo>
                    <a:cubicBezTo>
                      <a:pt x="497" y="206"/>
                      <a:pt x="497" y="209"/>
                      <a:pt x="496" y="210"/>
                    </a:cubicBezTo>
                    <a:cubicBezTo>
                      <a:pt x="495" y="210"/>
                      <a:pt x="494" y="211"/>
                      <a:pt x="494" y="211"/>
                    </a:cubicBezTo>
                    <a:cubicBezTo>
                      <a:pt x="492" y="212"/>
                      <a:pt x="489" y="213"/>
                      <a:pt x="488" y="215"/>
                    </a:cubicBezTo>
                    <a:cubicBezTo>
                      <a:pt x="487" y="217"/>
                      <a:pt x="487" y="220"/>
                      <a:pt x="487" y="223"/>
                    </a:cubicBezTo>
                    <a:cubicBezTo>
                      <a:pt x="487" y="224"/>
                      <a:pt x="487" y="225"/>
                      <a:pt x="486" y="226"/>
                    </a:cubicBezTo>
                    <a:cubicBezTo>
                      <a:pt x="486" y="229"/>
                      <a:pt x="486" y="231"/>
                      <a:pt x="486" y="234"/>
                    </a:cubicBezTo>
                    <a:cubicBezTo>
                      <a:pt x="486" y="237"/>
                      <a:pt x="486" y="240"/>
                      <a:pt x="485" y="243"/>
                    </a:cubicBezTo>
                    <a:cubicBezTo>
                      <a:pt x="485" y="243"/>
                      <a:pt x="485" y="243"/>
                      <a:pt x="484" y="243"/>
                    </a:cubicBezTo>
                    <a:cubicBezTo>
                      <a:pt x="484" y="244"/>
                      <a:pt x="484" y="244"/>
                      <a:pt x="483" y="244"/>
                    </a:cubicBezTo>
                    <a:cubicBezTo>
                      <a:pt x="481" y="246"/>
                      <a:pt x="479" y="250"/>
                      <a:pt x="478" y="254"/>
                    </a:cubicBezTo>
                    <a:cubicBezTo>
                      <a:pt x="478" y="255"/>
                      <a:pt x="478" y="257"/>
                      <a:pt x="478" y="258"/>
                    </a:cubicBezTo>
                    <a:cubicBezTo>
                      <a:pt x="478" y="260"/>
                      <a:pt x="478" y="262"/>
                      <a:pt x="478" y="263"/>
                    </a:cubicBezTo>
                    <a:cubicBezTo>
                      <a:pt x="477" y="263"/>
                      <a:pt x="477" y="264"/>
                      <a:pt x="476" y="264"/>
                    </a:cubicBezTo>
                    <a:cubicBezTo>
                      <a:pt x="475" y="264"/>
                      <a:pt x="474" y="265"/>
                      <a:pt x="473" y="266"/>
                    </a:cubicBezTo>
                    <a:cubicBezTo>
                      <a:pt x="472" y="267"/>
                      <a:pt x="471" y="268"/>
                      <a:pt x="471" y="269"/>
                    </a:cubicBezTo>
                    <a:cubicBezTo>
                      <a:pt x="470" y="268"/>
                      <a:pt x="469" y="266"/>
                      <a:pt x="468" y="264"/>
                    </a:cubicBezTo>
                    <a:cubicBezTo>
                      <a:pt x="467" y="262"/>
                      <a:pt x="465" y="260"/>
                      <a:pt x="463" y="258"/>
                    </a:cubicBezTo>
                    <a:cubicBezTo>
                      <a:pt x="463" y="258"/>
                      <a:pt x="463" y="258"/>
                      <a:pt x="463" y="258"/>
                    </a:cubicBezTo>
                    <a:cubicBezTo>
                      <a:pt x="461" y="257"/>
                      <a:pt x="460" y="255"/>
                      <a:pt x="459" y="253"/>
                    </a:cubicBezTo>
                    <a:cubicBezTo>
                      <a:pt x="458" y="251"/>
                      <a:pt x="457" y="251"/>
                      <a:pt x="457" y="250"/>
                    </a:cubicBezTo>
                    <a:cubicBezTo>
                      <a:pt x="457" y="248"/>
                      <a:pt x="457" y="248"/>
                      <a:pt x="457" y="248"/>
                    </a:cubicBezTo>
                    <a:cubicBezTo>
                      <a:pt x="458" y="246"/>
                      <a:pt x="458" y="243"/>
                      <a:pt x="457" y="241"/>
                    </a:cubicBezTo>
                    <a:cubicBezTo>
                      <a:pt x="457" y="240"/>
                      <a:pt x="457" y="240"/>
                      <a:pt x="457" y="240"/>
                    </a:cubicBezTo>
                    <a:cubicBezTo>
                      <a:pt x="457" y="239"/>
                      <a:pt x="456" y="237"/>
                      <a:pt x="456" y="237"/>
                    </a:cubicBezTo>
                    <a:cubicBezTo>
                      <a:pt x="457" y="236"/>
                      <a:pt x="458" y="235"/>
                      <a:pt x="458" y="234"/>
                    </a:cubicBezTo>
                    <a:cubicBezTo>
                      <a:pt x="459" y="233"/>
                      <a:pt x="459" y="233"/>
                      <a:pt x="459" y="233"/>
                    </a:cubicBezTo>
                    <a:cubicBezTo>
                      <a:pt x="461" y="231"/>
                      <a:pt x="462" y="228"/>
                      <a:pt x="462" y="226"/>
                    </a:cubicBezTo>
                    <a:cubicBezTo>
                      <a:pt x="462" y="225"/>
                      <a:pt x="462" y="224"/>
                      <a:pt x="462" y="223"/>
                    </a:cubicBezTo>
                    <a:cubicBezTo>
                      <a:pt x="462" y="220"/>
                      <a:pt x="463" y="216"/>
                      <a:pt x="461" y="212"/>
                    </a:cubicBezTo>
                    <a:cubicBezTo>
                      <a:pt x="460" y="211"/>
                      <a:pt x="459" y="210"/>
                      <a:pt x="459" y="209"/>
                    </a:cubicBezTo>
                    <a:cubicBezTo>
                      <a:pt x="458" y="208"/>
                      <a:pt x="458" y="208"/>
                      <a:pt x="457" y="207"/>
                    </a:cubicBezTo>
                    <a:cubicBezTo>
                      <a:pt x="456" y="205"/>
                      <a:pt x="454" y="204"/>
                      <a:pt x="452" y="202"/>
                    </a:cubicBezTo>
                    <a:cubicBezTo>
                      <a:pt x="452" y="201"/>
                      <a:pt x="451" y="201"/>
                      <a:pt x="450" y="200"/>
                    </a:cubicBezTo>
                    <a:cubicBezTo>
                      <a:pt x="449" y="200"/>
                      <a:pt x="448" y="199"/>
                      <a:pt x="448" y="199"/>
                    </a:cubicBezTo>
                    <a:cubicBezTo>
                      <a:pt x="448" y="198"/>
                      <a:pt x="448" y="198"/>
                      <a:pt x="447" y="197"/>
                    </a:cubicBezTo>
                    <a:cubicBezTo>
                      <a:pt x="446" y="196"/>
                      <a:pt x="444" y="192"/>
                      <a:pt x="441" y="192"/>
                    </a:cubicBezTo>
                    <a:cubicBezTo>
                      <a:pt x="440" y="192"/>
                      <a:pt x="440" y="192"/>
                      <a:pt x="440" y="192"/>
                    </a:cubicBezTo>
                    <a:cubicBezTo>
                      <a:pt x="435" y="193"/>
                      <a:pt x="435" y="197"/>
                      <a:pt x="435" y="199"/>
                    </a:cubicBezTo>
                    <a:cubicBezTo>
                      <a:pt x="435" y="199"/>
                      <a:pt x="434" y="200"/>
                      <a:pt x="434" y="201"/>
                    </a:cubicBezTo>
                    <a:cubicBezTo>
                      <a:pt x="433" y="202"/>
                      <a:pt x="433" y="203"/>
                      <a:pt x="432" y="205"/>
                    </a:cubicBezTo>
                    <a:cubicBezTo>
                      <a:pt x="432" y="206"/>
                      <a:pt x="432" y="206"/>
                      <a:pt x="432" y="206"/>
                    </a:cubicBezTo>
                    <a:cubicBezTo>
                      <a:pt x="432" y="208"/>
                      <a:pt x="432" y="210"/>
                      <a:pt x="432" y="212"/>
                    </a:cubicBezTo>
                    <a:cubicBezTo>
                      <a:pt x="432" y="215"/>
                      <a:pt x="431" y="217"/>
                      <a:pt x="429" y="220"/>
                    </a:cubicBezTo>
                    <a:cubicBezTo>
                      <a:pt x="429" y="221"/>
                      <a:pt x="429" y="222"/>
                      <a:pt x="428" y="223"/>
                    </a:cubicBezTo>
                    <a:cubicBezTo>
                      <a:pt x="428" y="224"/>
                      <a:pt x="428" y="226"/>
                      <a:pt x="428" y="227"/>
                    </a:cubicBezTo>
                    <a:cubicBezTo>
                      <a:pt x="428" y="230"/>
                      <a:pt x="427" y="230"/>
                      <a:pt x="427" y="231"/>
                    </a:cubicBezTo>
                    <a:cubicBezTo>
                      <a:pt x="427" y="231"/>
                      <a:pt x="426" y="230"/>
                      <a:pt x="425" y="222"/>
                    </a:cubicBezTo>
                    <a:cubicBezTo>
                      <a:pt x="425" y="221"/>
                      <a:pt x="425" y="219"/>
                      <a:pt x="426" y="217"/>
                    </a:cubicBezTo>
                    <a:cubicBezTo>
                      <a:pt x="426" y="213"/>
                      <a:pt x="426" y="208"/>
                      <a:pt x="424" y="203"/>
                    </a:cubicBezTo>
                    <a:cubicBezTo>
                      <a:pt x="423" y="202"/>
                      <a:pt x="422" y="201"/>
                      <a:pt x="422" y="200"/>
                    </a:cubicBezTo>
                    <a:cubicBezTo>
                      <a:pt x="421" y="199"/>
                      <a:pt x="420" y="198"/>
                      <a:pt x="419" y="197"/>
                    </a:cubicBezTo>
                    <a:cubicBezTo>
                      <a:pt x="419" y="196"/>
                      <a:pt x="420" y="196"/>
                      <a:pt x="421" y="194"/>
                    </a:cubicBezTo>
                    <a:cubicBezTo>
                      <a:pt x="423" y="193"/>
                      <a:pt x="425" y="191"/>
                      <a:pt x="425" y="188"/>
                    </a:cubicBezTo>
                    <a:cubicBezTo>
                      <a:pt x="425" y="184"/>
                      <a:pt x="421" y="183"/>
                      <a:pt x="418" y="182"/>
                    </a:cubicBezTo>
                    <a:cubicBezTo>
                      <a:pt x="418" y="182"/>
                      <a:pt x="417" y="182"/>
                      <a:pt x="417" y="182"/>
                    </a:cubicBezTo>
                    <a:cubicBezTo>
                      <a:pt x="416" y="181"/>
                      <a:pt x="415" y="181"/>
                      <a:pt x="415" y="181"/>
                    </a:cubicBezTo>
                    <a:cubicBezTo>
                      <a:pt x="414" y="180"/>
                      <a:pt x="412" y="179"/>
                      <a:pt x="411" y="179"/>
                    </a:cubicBezTo>
                    <a:cubicBezTo>
                      <a:pt x="409" y="179"/>
                      <a:pt x="407" y="181"/>
                      <a:pt x="405" y="182"/>
                    </a:cubicBezTo>
                    <a:cubicBezTo>
                      <a:pt x="405" y="183"/>
                      <a:pt x="404" y="183"/>
                      <a:pt x="404" y="183"/>
                    </a:cubicBezTo>
                    <a:cubicBezTo>
                      <a:pt x="404" y="183"/>
                      <a:pt x="403" y="182"/>
                      <a:pt x="403" y="181"/>
                    </a:cubicBezTo>
                    <a:cubicBezTo>
                      <a:pt x="402" y="180"/>
                      <a:pt x="402" y="180"/>
                      <a:pt x="402" y="180"/>
                    </a:cubicBezTo>
                    <a:cubicBezTo>
                      <a:pt x="401" y="179"/>
                      <a:pt x="399" y="178"/>
                      <a:pt x="398" y="177"/>
                    </a:cubicBezTo>
                    <a:cubicBezTo>
                      <a:pt x="398" y="177"/>
                      <a:pt x="397" y="176"/>
                      <a:pt x="397" y="176"/>
                    </a:cubicBezTo>
                    <a:cubicBezTo>
                      <a:pt x="397" y="176"/>
                      <a:pt x="397" y="176"/>
                      <a:pt x="397" y="176"/>
                    </a:cubicBezTo>
                    <a:cubicBezTo>
                      <a:pt x="397" y="176"/>
                      <a:pt x="397" y="176"/>
                      <a:pt x="400" y="175"/>
                    </a:cubicBezTo>
                    <a:cubicBezTo>
                      <a:pt x="401" y="174"/>
                      <a:pt x="403" y="173"/>
                      <a:pt x="405" y="172"/>
                    </a:cubicBezTo>
                    <a:cubicBezTo>
                      <a:pt x="406" y="170"/>
                      <a:pt x="406" y="168"/>
                      <a:pt x="406" y="167"/>
                    </a:cubicBezTo>
                    <a:cubicBezTo>
                      <a:pt x="406" y="166"/>
                      <a:pt x="406" y="165"/>
                      <a:pt x="406" y="165"/>
                    </a:cubicBezTo>
                    <a:cubicBezTo>
                      <a:pt x="406" y="165"/>
                      <a:pt x="407" y="165"/>
                      <a:pt x="408" y="165"/>
                    </a:cubicBezTo>
                    <a:cubicBezTo>
                      <a:pt x="409" y="165"/>
                      <a:pt x="411" y="165"/>
                      <a:pt x="412" y="161"/>
                    </a:cubicBezTo>
                    <a:cubicBezTo>
                      <a:pt x="414" y="157"/>
                      <a:pt x="410" y="154"/>
                      <a:pt x="409" y="153"/>
                    </a:cubicBezTo>
                    <a:cubicBezTo>
                      <a:pt x="407" y="152"/>
                      <a:pt x="407" y="152"/>
                      <a:pt x="406" y="151"/>
                    </a:cubicBezTo>
                    <a:cubicBezTo>
                      <a:pt x="406" y="150"/>
                      <a:pt x="405" y="149"/>
                      <a:pt x="405" y="148"/>
                    </a:cubicBezTo>
                    <a:cubicBezTo>
                      <a:pt x="404" y="147"/>
                      <a:pt x="404" y="146"/>
                      <a:pt x="403" y="145"/>
                    </a:cubicBezTo>
                    <a:cubicBezTo>
                      <a:pt x="403" y="144"/>
                      <a:pt x="403" y="143"/>
                      <a:pt x="403" y="143"/>
                    </a:cubicBezTo>
                    <a:cubicBezTo>
                      <a:pt x="402" y="141"/>
                      <a:pt x="402" y="140"/>
                      <a:pt x="401" y="138"/>
                    </a:cubicBezTo>
                    <a:cubicBezTo>
                      <a:pt x="400" y="137"/>
                      <a:pt x="399" y="137"/>
                      <a:pt x="399" y="136"/>
                    </a:cubicBezTo>
                    <a:cubicBezTo>
                      <a:pt x="398" y="135"/>
                      <a:pt x="397" y="135"/>
                      <a:pt x="397" y="134"/>
                    </a:cubicBezTo>
                    <a:cubicBezTo>
                      <a:pt x="396" y="132"/>
                      <a:pt x="396" y="130"/>
                      <a:pt x="397" y="127"/>
                    </a:cubicBezTo>
                    <a:cubicBezTo>
                      <a:pt x="397" y="125"/>
                      <a:pt x="397" y="124"/>
                      <a:pt x="397" y="123"/>
                    </a:cubicBezTo>
                    <a:cubicBezTo>
                      <a:pt x="397" y="119"/>
                      <a:pt x="396" y="115"/>
                      <a:pt x="394" y="112"/>
                    </a:cubicBezTo>
                    <a:cubicBezTo>
                      <a:pt x="394" y="110"/>
                      <a:pt x="392" y="108"/>
                      <a:pt x="391" y="107"/>
                    </a:cubicBezTo>
                    <a:cubicBezTo>
                      <a:pt x="391" y="106"/>
                      <a:pt x="390" y="105"/>
                      <a:pt x="389" y="104"/>
                    </a:cubicBezTo>
                    <a:cubicBezTo>
                      <a:pt x="389" y="104"/>
                      <a:pt x="389" y="103"/>
                      <a:pt x="388" y="102"/>
                    </a:cubicBezTo>
                    <a:cubicBezTo>
                      <a:pt x="388" y="100"/>
                      <a:pt x="387" y="97"/>
                      <a:pt x="385" y="96"/>
                    </a:cubicBezTo>
                    <a:cubicBezTo>
                      <a:pt x="383" y="94"/>
                      <a:pt x="381" y="94"/>
                      <a:pt x="379" y="93"/>
                    </a:cubicBezTo>
                    <a:cubicBezTo>
                      <a:pt x="379" y="93"/>
                      <a:pt x="379" y="93"/>
                      <a:pt x="378" y="93"/>
                    </a:cubicBezTo>
                    <a:cubicBezTo>
                      <a:pt x="380" y="92"/>
                      <a:pt x="381" y="91"/>
                      <a:pt x="382" y="90"/>
                    </a:cubicBezTo>
                    <a:cubicBezTo>
                      <a:pt x="383" y="89"/>
                      <a:pt x="384" y="88"/>
                      <a:pt x="385" y="87"/>
                    </a:cubicBezTo>
                    <a:cubicBezTo>
                      <a:pt x="386" y="86"/>
                      <a:pt x="387" y="86"/>
                      <a:pt x="388" y="85"/>
                    </a:cubicBezTo>
                    <a:cubicBezTo>
                      <a:pt x="393" y="80"/>
                      <a:pt x="392" y="71"/>
                      <a:pt x="391" y="65"/>
                    </a:cubicBezTo>
                    <a:cubicBezTo>
                      <a:pt x="391" y="64"/>
                      <a:pt x="391" y="64"/>
                      <a:pt x="391" y="64"/>
                    </a:cubicBezTo>
                    <a:cubicBezTo>
                      <a:pt x="391" y="63"/>
                      <a:pt x="391" y="62"/>
                      <a:pt x="391" y="62"/>
                    </a:cubicBezTo>
                    <a:cubicBezTo>
                      <a:pt x="391" y="62"/>
                      <a:pt x="392" y="62"/>
                      <a:pt x="393" y="63"/>
                    </a:cubicBezTo>
                    <a:cubicBezTo>
                      <a:pt x="396" y="63"/>
                      <a:pt x="398" y="64"/>
                      <a:pt x="400" y="64"/>
                    </a:cubicBezTo>
                    <a:cubicBezTo>
                      <a:pt x="405" y="64"/>
                      <a:pt x="409" y="62"/>
                      <a:pt x="412" y="58"/>
                    </a:cubicBezTo>
                    <a:cubicBezTo>
                      <a:pt x="414" y="55"/>
                      <a:pt x="416" y="51"/>
                      <a:pt x="417" y="48"/>
                    </a:cubicBezTo>
                    <a:cubicBezTo>
                      <a:pt x="418" y="45"/>
                      <a:pt x="418" y="43"/>
                      <a:pt x="420" y="41"/>
                    </a:cubicBezTo>
                    <a:cubicBezTo>
                      <a:pt x="421" y="39"/>
                      <a:pt x="422" y="37"/>
                      <a:pt x="424" y="35"/>
                    </a:cubicBezTo>
                    <a:cubicBezTo>
                      <a:pt x="426" y="32"/>
                      <a:pt x="429" y="28"/>
                      <a:pt x="430" y="24"/>
                    </a:cubicBezTo>
                    <a:cubicBezTo>
                      <a:pt x="431" y="20"/>
                      <a:pt x="431" y="17"/>
                      <a:pt x="429" y="15"/>
                    </a:cubicBezTo>
                    <a:cubicBezTo>
                      <a:pt x="426" y="10"/>
                      <a:pt x="418" y="8"/>
                      <a:pt x="411" y="6"/>
                    </a:cubicBezTo>
                    <a:cubicBezTo>
                      <a:pt x="408" y="6"/>
                      <a:pt x="405" y="5"/>
                      <a:pt x="403" y="4"/>
                    </a:cubicBezTo>
                    <a:cubicBezTo>
                      <a:pt x="398" y="1"/>
                      <a:pt x="393" y="0"/>
                      <a:pt x="389" y="0"/>
                    </a:cubicBezTo>
                    <a:cubicBezTo>
                      <a:pt x="386" y="0"/>
                      <a:pt x="384" y="1"/>
                      <a:pt x="382" y="1"/>
                    </a:cubicBezTo>
                    <a:cubicBezTo>
                      <a:pt x="379" y="2"/>
                      <a:pt x="372" y="4"/>
                      <a:pt x="370" y="9"/>
                    </a:cubicBezTo>
                    <a:cubicBezTo>
                      <a:pt x="369" y="10"/>
                      <a:pt x="369" y="13"/>
                      <a:pt x="370" y="16"/>
                    </a:cubicBezTo>
                    <a:cubicBezTo>
                      <a:pt x="369" y="16"/>
                      <a:pt x="368" y="17"/>
                      <a:pt x="368" y="17"/>
                    </a:cubicBezTo>
                    <a:cubicBezTo>
                      <a:pt x="365" y="19"/>
                      <a:pt x="365" y="22"/>
                      <a:pt x="365" y="24"/>
                    </a:cubicBezTo>
                    <a:cubicBezTo>
                      <a:pt x="365" y="25"/>
                      <a:pt x="365" y="25"/>
                      <a:pt x="365" y="25"/>
                    </a:cubicBezTo>
                    <a:cubicBezTo>
                      <a:pt x="365" y="26"/>
                      <a:pt x="365" y="27"/>
                      <a:pt x="365" y="28"/>
                    </a:cubicBezTo>
                    <a:cubicBezTo>
                      <a:pt x="364" y="30"/>
                      <a:pt x="364" y="32"/>
                      <a:pt x="364" y="34"/>
                    </a:cubicBezTo>
                    <a:cubicBezTo>
                      <a:pt x="364" y="36"/>
                      <a:pt x="364" y="37"/>
                      <a:pt x="364" y="39"/>
                    </a:cubicBezTo>
                    <a:cubicBezTo>
                      <a:pt x="364" y="42"/>
                      <a:pt x="365" y="45"/>
                      <a:pt x="364" y="47"/>
                    </a:cubicBezTo>
                    <a:cubicBezTo>
                      <a:pt x="364" y="47"/>
                      <a:pt x="364" y="48"/>
                      <a:pt x="363" y="48"/>
                    </a:cubicBezTo>
                    <a:cubicBezTo>
                      <a:pt x="363" y="50"/>
                      <a:pt x="362" y="52"/>
                      <a:pt x="363" y="55"/>
                    </a:cubicBezTo>
                    <a:cubicBezTo>
                      <a:pt x="363" y="56"/>
                      <a:pt x="363" y="57"/>
                      <a:pt x="364" y="58"/>
                    </a:cubicBezTo>
                    <a:cubicBezTo>
                      <a:pt x="364" y="59"/>
                      <a:pt x="365" y="59"/>
                      <a:pt x="365" y="60"/>
                    </a:cubicBezTo>
                    <a:cubicBezTo>
                      <a:pt x="366" y="64"/>
                      <a:pt x="366" y="68"/>
                      <a:pt x="366" y="73"/>
                    </a:cubicBezTo>
                    <a:cubicBezTo>
                      <a:pt x="366" y="74"/>
                      <a:pt x="366" y="76"/>
                      <a:pt x="366" y="77"/>
                    </a:cubicBezTo>
                    <a:cubicBezTo>
                      <a:pt x="366" y="79"/>
                      <a:pt x="366" y="81"/>
                      <a:pt x="366" y="82"/>
                    </a:cubicBezTo>
                    <a:cubicBezTo>
                      <a:pt x="366" y="83"/>
                      <a:pt x="365" y="83"/>
                      <a:pt x="365" y="84"/>
                    </a:cubicBezTo>
                    <a:cubicBezTo>
                      <a:pt x="364" y="86"/>
                      <a:pt x="363" y="88"/>
                      <a:pt x="365" y="91"/>
                    </a:cubicBezTo>
                    <a:cubicBezTo>
                      <a:pt x="365" y="91"/>
                      <a:pt x="365" y="91"/>
                      <a:pt x="365" y="91"/>
                    </a:cubicBezTo>
                    <a:cubicBezTo>
                      <a:pt x="363" y="92"/>
                      <a:pt x="363" y="94"/>
                      <a:pt x="362" y="95"/>
                    </a:cubicBezTo>
                    <a:cubicBezTo>
                      <a:pt x="362" y="96"/>
                      <a:pt x="362" y="96"/>
                      <a:pt x="362" y="96"/>
                    </a:cubicBezTo>
                    <a:cubicBezTo>
                      <a:pt x="362" y="96"/>
                      <a:pt x="362" y="96"/>
                      <a:pt x="361" y="97"/>
                    </a:cubicBezTo>
                    <a:cubicBezTo>
                      <a:pt x="359" y="97"/>
                      <a:pt x="357" y="98"/>
                      <a:pt x="356" y="100"/>
                    </a:cubicBezTo>
                    <a:cubicBezTo>
                      <a:pt x="355" y="102"/>
                      <a:pt x="355" y="105"/>
                      <a:pt x="356" y="106"/>
                    </a:cubicBezTo>
                    <a:cubicBezTo>
                      <a:pt x="357" y="107"/>
                      <a:pt x="358" y="108"/>
                      <a:pt x="360" y="108"/>
                    </a:cubicBezTo>
                    <a:cubicBezTo>
                      <a:pt x="360" y="108"/>
                      <a:pt x="360" y="108"/>
                      <a:pt x="359" y="108"/>
                    </a:cubicBezTo>
                    <a:cubicBezTo>
                      <a:pt x="359" y="108"/>
                      <a:pt x="359" y="108"/>
                      <a:pt x="358" y="108"/>
                    </a:cubicBezTo>
                    <a:cubicBezTo>
                      <a:pt x="358" y="108"/>
                      <a:pt x="357" y="108"/>
                      <a:pt x="356" y="108"/>
                    </a:cubicBezTo>
                    <a:cubicBezTo>
                      <a:pt x="355" y="108"/>
                      <a:pt x="352" y="108"/>
                      <a:pt x="350" y="110"/>
                    </a:cubicBezTo>
                    <a:cubicBezTo>
                      <a:pt x="348" y="113"/>
                      <a:pt x="347" y="118"/>
                      <a:pt x="346" y="121"/>
                    </a:cubicBezTo>
                    <a:cubicBezTo>
                      <a:pt x="345" y="122"/>
                      <a:pt x="345" y="123"/>
                      <a:pt x="345" y="124"/>
                    </a:cubicBezTo>
                    <a:cubicBezTo>
                      <a:pt x="345" y="124"/>
                      <a:pt x="345" y="125"/>
                      <a:pt x="345" y="125"/>
                    </a:cubicBezTo>
                    <a:cubicBezTo>
                      <a:pt x="343" y="128"/>
                      <a:pt x="341" y="136"/>
                      <a:pt x="347" y="139"/>
                    </a:cubicBezTo>
                    <a:cubicBezTo>
                      <a:pt x="348" y="139"/>
                      <a:pt x="348" y="139"/>
                      <a:pt x="349" y="139"/>
                    </a:cubicBezTo>
                    <a:cubicBezTo>
                      <a:pt x="349" y="139"/>
                      <a:pt x="348" y="140"/>
                      <a:pt x="348" y="140"/>
                    </a:cubicBezTo>
                    <a:cubicBezTo>
                      <a:pt x="346" y="141"/>
                      <a:pt x="345" y="143"/>
                      <a:pt x="344" y="144"/>
                    </a:cubicBezTo>
                    <a:cubicBezTo>
                      <a:pt x="344" y="144"/>
                      <a:pt x="344" y="145"/>
                      <a:pt x="343" y="145"/>
                    </a:cubicBezTo>
                    <a:cubicBezTo>
                      <a:pt x="343" y="146"/>
                      <a:pt x="342" y="146"/>
                      <a:pt x="341" y="148"/>
                    </a:cubicBezTo>
                    <a:cubicBezTo>
                      <a:pt x="340" y="151"/>
                      <a:pt x="340" y="156"/>
                      <a:pt x="340" y="158"/>
                    </a:cubicBezTo>
                    <a:cubicBezTo>
                      <a:pt x="341" y="161"/>
                      <a:pt x="342" y="162"/>
                      <a:pt x="344" y="163"/>
                    </a:cubicBezTo>
                    <a:cubicBezTo>
                      <a:pt x="344" y="164"/>
                      <a:pt x="345" y="164"/>
                      <a:pt x="345" y="165"/>
                    </a:cubicBezTo>
                    <a:cubicBezTo>
                      <a:pt x="345" y="165"/>
                      <a:pt x="345" y="166"/>
                      <a:pt x="345" y="166"/>
                    </a:cubicBezTo>
                    <a:cubicBezTo>
                      <a:pt x="345" y="167"/>
                      <a:pt x="345" y="168"/>
                      <a:pt x="345" y="170"/>
                    </a:cubicBezTo>
                    <a:cubicBezTo>
                      <a:pt x="346" y="172"/>
                      <a:pt x="347" y="173"/>
                      <a:pt x="349" y="174"/>
                    </a:cubicBezTo>
                    <a:cubicBezTo>
                      <a:pt x="351" y="175"/>
                      <a:pt x="353" y="176"/>
                      <a:pt x="355" y="177"/>
                    </a:cubicBezTo>
                    <a:cubicBezTo>
                      <a:pt x="356" y="177"/>
                      <a:pt x="356" y="177"/>
                      <a:pt x="357" y="178"/>
                    </a:cubicBezTo>
                    <a:cubicBezTo>
                      <a:pt x="360" y="179"/>
                      <a:pt x="362" y="181"/>
                      <a:pt x="364" y="182"/>
                    </a:cubicBezTo>
                    <a:cubicBezTo>
                      <a:pt x="365" y="184"/>
                      <a:pt x="367" y="185"/>
                      <a:pt x="368" y="186"/>
                    </a:cubicBezTo>
                    <a:cubicBezTo>
                      <a:pt x="370" y="187"/>
                      <a:pt x="372" y="188"/>
                      <a:pt x="374" y="188"/>
                    </a:cubicBezTo>
                    <a:cubicBezTo>
                      <a:pt x="374" y="188"/>
                      <a:pt x="375" y="188"/>
                      <a:pt x="375" y="188"/>
                    </a:cubicBezTo>
                    <a:cubicBezTo>
                      <a:pt x="376" y="188"/>
                      <a:pt x="377" y="188"/>
                      <a:pt x="378" y="188"/>
                    </a:cubicBezTo>
                    <a:cubicBezTo>
                      <a:pt x="378" y="188"/>
                      <a:pt x="379" y="188"/>
                      <a:pt x="379" y="188"/>
                    </a:cubicBezTo>
                    <a:cubicBezTo>
                      <a:pt x="380" y="188"/>
                      <a:pt x="380" y="188"/>
                      <a:pt x="381" y="188"/>
                    </a:cubicBezTo>
                    <a:cubicBezTo>
                      <a:pt x="381" y="189"/>
                      <a:pt x="380" y="189"/>
                      <a:pt x="379" y="190"/>
                    </a:cubicBezTo>
                    <a:cubicBezTo>
                      <a:pt x="379" y="190"/>
                      <a:pt x="379" y="190"/>
                      <a:pt x="379" y="190"/>
                    </a:cubicBezTo>
                    <a:cubicBezTo>
                      <a:pt x="378" y="190"/>
                      <a:pt x="377" y="189"/>
                      <a:pt x="377" y="189"/>
                    </a:cubicBezTo>
                    <a:cubicBezTo>
                      <a:pt x="376" y="189"/>
                      <a:pt x="375" y="189"/>
                      <a:pt x="374" y="189"/>
                    </a:cubicBezTo>
                    <a:cubicBezTo>
                      <a:pt x="368" y="189"/>
                      <a:pt x="367" y="193"/>
                      <a:pt x="367" y="195"/>
                    </a:cubicBezTo>
                    <a:cubicBezTo>
                      <a:pt x="367" y="196"/>
                      <a:pt x="368" y="197"/>
                      <a:pt x="368" y="198"/>
                    </a:cubicBezTo>
                    <a:cubicBezTo>
                      <a:pt x="368" y="199"/>
                      <a:pt x="368" y="201"/>
                      <a:pt x="368" y="201"/>
                    </a:cubicBezTo>
                    <a:cubicBezTo>
                      <a:pt x="367" y="202"/>
                      <a:pt x="363" y="203"/>
                      <a:pt x="362" y="208"/>
                    </a:cubicBezTo>
                    <a:cubicBezTo>
                      <a:pt x="362" y="211"/>
                      <a:pt x="363" y="214"/>
                      <a:pt x="365" y="216"/>
                    </a:cubicBezTo>
                    <a:cubicBezTo>
                      <a:pt x="367" y="217"/>
                      <a:pt x="368" y="218"/>
                      <a:pt x="369" y="218"/>
                    </a:cubicBezTo>
                    <a:cubicBezTo>
                      <a:pt x="373" y="218"/>
                      <a:pt x="374" y="215"/>
                      <a:pt x="376" y="212"/>
                    </a:cubicBezTo>
                    <a:cubicBezTo>
                      <a:pt x="376" y="213"/>
                      <a:pt x="376" y="214"/>
                      <a:pt x="376" y="214"/>
                    </a:cubicBezTo>
                    <a:cubicBezTo>
                      <a:pt x="376" y="216"/>
                      <a:pt x="376" y="217"/>
                      <a:pt x="376" y="219"/>
                    </a:cubicBezTo>
                    <a:cubicBezTo>
                      <a:pt x="376" y="219"/>
                      <a:pt x="375" y="219"/>
                      <a:pt x="374" y="220"/>
                    </a:cubicBezTo>
                    <a:cubicBezTo>
                      <a:pt x="373" y="221"/>
                      <a:pt x="371" y="223"/>
                      <a:pt x="369" y="225"/>
                    </a:cubicBezTo>
                    <a:cubicBezTo>
                      <a:pt x="367" y="226"/>
                      <a:pt x="366" y="228"/>
                      <a:pt x="365" y="230"/>
                    </a:cubicBezTo>
                    <a:cubicBezTo>
                      <a:pt x="364" y="232"/>
                      <a:pt x="364" y="232"/>
                      <a:pt x="364" y="232"/>
                    </a:cubicBezTo>
                    <a:cubicBezTo>
                      <a:pt x="364" y="232"/>
                      <a:pt x="364" y="232"/>
                      <a:pt x="364" y="233"/>
                    </a:cubicBezTo>
                    <a:cubicBezTo>
                      <a:pt x="363" y="233"/>
                      <a:pt x="363" y="234"/>
                      <a:pt x="363" y="234"/>
                    </a:cubicBezTo>
                    <a:cubicBezTo>
                      <a:pt x="363" y="234"/>
                      <a:pt x="362" y="234"/>
                      <a:pt x="362" y="234"/>
                    </a:cubicBezTo>
                    <a:cubicBezTo>
                      <a:pt x="362" y="234"/>
                      <a:pt x="361" y="234"/>
                      <a:pt x="361" y="234"/>
                    </a:cubicBezTo>
                    <a:cubicBezTo>
                      <a:pt x="360" y="234"/>
                      <a:pt x="360" y="234"/>
                      <a:pt x="359" y="234"/>
                    </a:cubicBezTo>
                    <a:cubicBezTo>
                      <a:pt x="357" y="234"/>
                      <a:pt x="356" y="234"/>
                      <a:pt x="354" y="235"/>
                    </a:cubicBezTo>
                    <a:cubicBezTo>
                      <a:pt x="351" y="237"/>
                      <a:pt x="349" y="239"/>
                      <a:pt x="347" y="242"/>
                    </a:cubicBezTo>
                    <a:cubicBezTo>
                      <a:pt x="347" y="242"/>
                      <a:pt x="347" y="242"/>
                      <a:pt x="347" y="242"/>
                    </a:cubicBezTo>
                    <a:cubicBezTo>
                      <a:pt x="344" y="247"/>
                      <a:pt x="345" y="251"/>
                      <a:pt x="346" y="254"/>
                    </a:cubicBezTo>
                    <a:cubicBezTo>
                      <a:pt x="346" y="255"/>
                      <a:pt x="346" y="255"/>
                      <a:pt x="346" y="255"/>
                    </a:cubicBezTo>
                    <a:cubicBezTo>
                      <a:pt x="347" y="256"/>
                      <a:pt x="347" y="257"/>
                      <a:pt x="347" y="259"/>
                    </a:cubicBezTo>
                    <a:cubicBezTo>
                      <a:pt x="347" y="259"/>
                      <a:pt x="348" y="260"/>
                      <a:pt x="348" y="260"/>
                    </a:cubicBezTo>
                    <a:cubicBezTo>
                      <a:pt x="348" y="262"/>
                      <a:pt x="348" y="263"/>
                      <a:pt x="349" y="265"/>
                    </a:cubicBezTo>
                    <a:cubicBezTo>
                      <a:pt x="349" y="267"/>
                      <a:pt x="349" y="268"/>
                      <a:pt x="348" y="269"/>
                    </a:cubicBezTo>
                    <a:cubicBezTo>
                      <a:pt x="348" y="270"/>
                      <a:pt x="348" y="270"/>
                      <a:pt x="348" y="270"/>
                    </a:cubicBezTo>
                    <a:cubicBezTo>
                      <a:pt x="348" y="270"/>
                      <a:pt x="348" y="270"/>
                      <a:pt x="347" y="270"/>
                    </a:cubicBezTo>
                    <a:cubicBezTo>
                      <a:pt x="347" y="270"/>
                      <a:pt x="346" y="269"/>
                      <a:pt x="345" y="269"/>
                    </a:cubicBezTo>
                    <a:cubicBezTo>
                      <a:pt x="345" y="268"/>
                      <a:pt x="344" y="268"/>
                      <a:pt x="344" y="268"/>
                    </a:cubicBezTo>
                    <a:cubicBezTo>
                      <a:pt x="343" y="268"/>
                      <a:pt x="342" y="268"/>
                      <a:pt x="342" y="267"/>
                    </a:cubicBezTo>
                    <a:cubicBezTo>
                      <a:pt x="342" y="267"/>
                      <a:pt x="342" y="266"/>
                      <a:pt x="342" y="265"/>
                    </a:cubicBezTo>
                    <a:cubicBezTo>
                      <a:pt x="342" y="264"/>
                      <a:pt x="342" y="264"/>
                      <a:pt x="342" y="263"/>
                    </a:cubicBezTo>
                    <a:cubicBezTo>
                      <a:pt x="342" y="262"/>
                      <a:pt x="341" y="260"/>
                      <a:pt x="340" y="259"/>
                    </a:cubicBezTo>
                    <a:cubicBezTo>
                      <a:pt x="340" y="258"/>
                      <a:pt x="340" y="257"/>
                      <a:pt x="340" y="257"/>
                    </a:cubicBezTo>
                    <a:cubicBezTo>
                      <a:pt x="340" y="255"/>
                      <a:pt x="340" y="254"/>
                      <a:pt x="341" y="252"/>
                    </a:cubicBezTo>
                    <a:cubicBezTo>
                      <a:pt x="341" y="251"/>
                      <a:pt x="341" y="250"/>
                      <a:pt x="341" y="249"/>
                    </a:cubicBezTo>
                    <a:cubicBezTo>
                      <a:pt x="341" y="249"/>
                      <a:pt x="341" y="248"/>
                      <a:pt x="342" y="247"/>
                    </a:cubicBezTo>
                    <a:cubicBezTo>
                      <a:pt x="342" y="246"/>
                      <a:pt x="343" y="245"/>
                      <a:pt x="344" y="244"/>
                    </a:cubicBezTo>
                    <a:cubicBezTo>
                      <a:pt x="346" y="242"/>
                      <a:pt x="348" y="240"/>
                      <a:pt x="348" y="236"/>
                    </a:cubicBezTo>
                    <a:cubicBezTo>
                      <a:pt x="348" y="234"/>
                      <a:pt x="347" y="233"/>
                      <a:pt x="346" y="231"/>
                    </a:cubicBezTo>
                    <a:cubicBezTo>
                      <a:pt x="345" y="230"/>
                      <a:pt x="343" y="229"/>
                      <a:pt x="341" y="229"/>
                    </a:cubicBezTo>
                    <a:cubicBezTo>
                      <a:pt x="340" y="229"/>
                      <a:pt x="340" y="229"/>
                      <a:pt x="340" y="229"/>
                    </a:cubicBezTo>
                    <a:cubicBezTo>
                      <a:pt x="339" y="228"/>
                      <a:pt x="339" y="227"/>
                      <a:pt x="338" y="226"/>
                    </a:cubicBezTo>
                    <a:cubicBezTo>
                      <a:pt x="337" y="226"/>
                      <a:pt x="336" y="226"/>
                      <a:pt x="335" y="226"/>
                    </a:cubicBezTo>
                    <a:cubicBezTo>
                      <a:pt x="335" y="226"/>
                      <a:pt x="334" y="226"/>
                      <a:pt x="334" y="226"/>
                    </a:cubicBezTo>
                    <a:cubicBezTo>
                      <a:pt x="334" y="225"/>
                      <a:pt x="334" y="224"/>
                      <a:pt x="334" y="224"/>
                    </a:cubicBezTo>
                    <a:cubicBezTo>
                      <a:pt x="332" y="222"/>
                      <a:pt x="331" y="221"/>
                      <a:pt x="330" y="220"/>
                    </a:cubicBezTo>
                    <a:cubicBezTo>
                      <a:pt x="329" y="220"/>
                      <a:pt x="329" y="220"/>
                      <a:pt x="329" y="220"/>
                    </a:cubicBezTo>
                    <a:cubicBezTo>
                      <a:pt x="329" y="220"/>
                      <a:pt x="328" y="219"/>
                      <a:pt x="328" y="219"/>
                    </a:cubicBezTo>
                    <a:cubicBezTo>
                      <a:pt x="327" y="219"/>
                      <a:pt x="327" y="218"/>
                      <a:pt x="326" y="217"/>
                    </a:cubicBezTo>
                    <a:cubicBezTo>
                      <a:pt x="325" y="217"/>
                      <a:pt x="323" y="217"/>
                      <a:pt x="322" y="217"/>
                    </a:cubicBezTo>
                    <a:cubicBezTo>
                      <a:pt x="320" y="217"/>
                      <a:pt x="318" y="218"/>
                      <a:pt x="316" y="219"/>
                    </a:cubicBezTo>
                    <a:cubicBezTo>
                      <a:pt x="316" y="219"/>
                      <a:pt x="315" y="219"/>
                      <a:pt x="315" y="220"/>
                    </a:cubicBezTo>
                    <a:cubicBezTo>
                      <a:pt x="315" y="220"/>
                      <a:pt x="315" y="220"/>
                      <a:pt x="314" y="220"/>
                    </a:cubicBezTo>
                    <a:cubicBezTo>
                      <a:pt x="314" y="220"/>
                      <a:pt x="314" y="220"/>
                      <a:pt x="313" y="220"/>
                    </a:cubicBezTo>
                    <a:cubicBezTo>
                      <a:pt x="313" y="220"/>
                      <a:pt x="312" y="220"/>
                      <a:pt x="312" y="220"/>
                    </a:cubicBezTo>
                    <a:cubicBezTo>
                      <a:pt x="310" y="220"/>
                      <a:pt x="308" y="220"/>
                      <a:pt x="307" y="221"/>
                    </a:cubicBezTo>
                    <a:cubicBezTo>
                      <a:pt x="304" y="224"/>
                      <a:pt x="305" y="228"/>
                      <a:pt x="305" y="230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6" y="233"/>
                      <a:pt x="306" y="238"/>
                      <a:pt x="310" y="240"/>
                    </a:cubicBezTo>
                    <a:cubicBezTo>
                      <a:pt x="312" y="241"/>
                      <a:pt x="313" y="242"/>
                      <a:pt x="315" y="242"/>
                    </a:cubicBezTo>
                    <a:cubicBezTo>
                      <a:pt x="317" y="242"/>
                      <a:pt x="319" y="241"/>
                      <a:pt x="320" y="241"/>
                    </a:cubicBezTo>
                    <a:cubicBezTo>
                      <a:pt x="321" y="241"/>
                      <a:pt x="321" y="241"/>
                      <a:pt x="321" y="241"/>
                    </a:cubicBezTo>
                    <a:cubicBezTo>
                      <a:pt x="322" y="241"/>
                      <a:pt x="322" y="241"/>
                      <a:pt x="322" y="241"/>
                    </a:cubicBezTo>
                    <a:cubicBezTo>
                      <a:pt x="322" y="241"/>
                      <a:pt x="322" y="241"/>
                      <a:pt x="322" y="241"/>
                    </a:cubicBezTo>
                    <a:cubicBezTo>
                      <a:pt x="322" y="241"/>
                      <a:pt x="322" y="242"/>
                      <a:pt x="322" y="242"/>
                    </a:cubicBezTo>
                    <a:cubicBezTo>
                      <a:pt x="323" y="243"/>
                      <a:pt x="323" y="244"/>
                      <a:pt x="324" y="246"/>
                    </a:cubicBezTo>
                    <a:cubicBezTo>
                      <a:pt x="324" y="247"/>
                      <a:pt x="324" y="247"/>
                      <a:pt x="324" y="248"/>
                    </a:cubicBezTo>
                    <a:cubicBezTo>
                      <a:pt x="324" y="249"/>
                      <a:pt x="322" y="250"/>
                      <a:pt x="321" y="250"/>
                    </a:cubicBezTo>
                    <a:cubicBezTo>
                      <a:pt x="320" y="250"/>
                      <a:pt x="320" y="250"/>
                      <a:pt x="320" y="250"/>
                    </a:cubicBezTo>
                    <a:cubicBezTo>
                      <a:pt x="319" y="249"/>
                      <a:pt x="318" y="248"/>
                      <a:pt x="317" y="247"/>
                    </a:cubicBezTo>
                    <a:cubicBezTo>
                      <a:pt x="317" y="246"/>
                      <a:pt x="316" y="244"/>
                      <a:pt x="314" y="243"/>
                    </a:cubicBezTo>
                    <a:cubicBezTo>
                      <a:pt x="313" y="242"/>
                      <a:pt x="310" y="241"/>
                      <a:pt x="308" y="241"/>
                    </a:cubicBezTo>
                    <a:cubicBezTo>
                      <a:pt x="305" y="241"/>
                      <a:pt x="303" y="242"/>
                      <a:pt x="301" y="243"/>
                    </a:cubicBezTo>
                    <a:cubicBezTo>
                      <a:pt x="300" y="243"/>
                      <a:pt x="300" y="243"/>
                      <a:pt x="300" y="243"/>
                    </a:cubicBezTo>
                    <a:cubicBezTo>
                      <a:pt x="299" y="243"/>
                      <a:pt x="299" y="244"/>
                      <a:pt x="298" y="244"/>
                    </a:cubicBezTo>
                    <a:cubicBezTo>
                      <a:pt x="298" y="244"/>
                      <a:pt x="298" y="244"/>
                      <a:pt x="298" y="244"/>
                    </a:cubicBezTo>
                    <a:cubicBezTo>
                      <a:pt x="297" y="243"/>
                      <a:pt x="297" y="242"/>
                      <a:pt x="296" y="242"/>
                    </a:cubicBezTo>
                    <a:cubicBezTo>
                      <a:pt x="295" y="241"/>
                      <a:pt x="294" y="240"/>
                      <a:pt x="293" y="239"/>
                    </a:cubicBezTo>
                    <a:cubicBezTo>
                      <a:pt x="291" y="238"/>
                      <a:pt x="290" y="238"/>
                      <a:pt x="289" y="238"/>
                    </a:cubicBezTo>
                    <a:cubicBezTo>
                      <a:pt x="288" y="238"/>
                      <a:pt x="288" y="238"/>
                      <a:pt x="288" y="238"/>
                    </a:cubicBezTo>
                    <a:cubicBezTo>
                      <a:pt x="287" y="238"/>
                      <a:pt x="287" y="238"/>
                      <a:pt x="287" y="238"/>
                    </a:cubicBezTo>
                    <a:cubicBezTo>
                      <a:pt x="286" y="238"/>
                      <a:pt x="285" y="237"/>
                      <a:pt x="284" y="237"/>
                    </a:cubicBezTo>
                    <a:cubicBezTo>
                      <a:pt x="282" y="236"/>
                      <a:pt x="281" y="236"/>
                      <a:pt x="279" y="236"/>
                    </a:cubicBezTo>
                    <a:cubicBezTo>
                      <a:pt x="278" y="236"/>
                      <a:pt x="278" y="236"/>
                      <a:pt x="277" y="236"/>
                    </a:cubicBezTo>
                    <a:cubicBezTo>
                      <a:pt x="274" y="236"/>
                      <a:pt x="271" y="236"/>
                      <a:pt x="269" y="237"/>
                    </a:cubicBezTo>
                    <a:cubicBezTo>
                      <a:pt x="268" y="237"/>
                      <a:pt x="267" y="237"/>
                      <a:pt x="267" y="237"/>
                    </a:cubicBezTo>
                    <a:cubicBezTo>
                      <a:pt x="265" y="238"/>
                      <a:pt x="264" y="238"/>
                      <a:pt x="262" y="238"/>
                    </a:cubicBezTo>
                    <a:cubicBezTo>
                      <a:pt x="262" y="238"/>
                      <a:pt x="261" y="238"/>
                      <a:pt x="261" y="237"/>
                    </a:cubicBezTo>
                    <a:cubicBezTo>
                      <a:pt x="260" y="236"/>
                      <a:pt x="260" y="236"/>
                      <a:pt x="258" y="235"/>
                    </a:cubicBezTo>
                    <a:cubicBezTo>
                      <a:pt x="257" y="234"/>
                      <a:pt x="256" y="234"/>
                      <a:pt x="255" y="234"/>
                    </a:cubicBezTo>
                    <a:cubicBezTo>
                      <a:pt x="254" y="234"/>
                      <a:pt x="254" y="234"/>
                      <a:pt x="254" y="234"/>
                    </a:cubicBezTo>
                    <a:cubicBezTo>
                      <a:pt x="254" y="237"/>
                      <a:pt x="254" y="237"/>
                      <a:pt x="254" y="237"/>
                    </a:cubicBezTo>
                    <a:cubicBezTo>
                      <a:pt x="254" y="234"/>
                      <a:pt x="254" y="234"/>
                      <a:pt x="254" y="234"/>
                    </a:cubicBezTo>
                    <a:cubicBezTo>
                      <a:pt x="252" y="234"/>
                      <a:pt x="251" y="234"/>
                      <a:pt x="250" y="232"/>
                    </a:cubicBezTo>
                    <a:cubicBezTo>
                      <a:pt x="249" y="231"/>
                      <a:pt x="249" y="231"/>
                      <a:pt x="248" y="230"/>
                    </a:cubicBezTo>
                    <a:cubicBezTo>
                      <a:pt x="247" y="230"/>
                      <a:pt x="247" y="229"/>
                      <a:pt x="246" y="229"/>
                    </a:cubicBezTo>
                    <a:cubicBezTo>
                      <a:pt x="246" y="229"/>
                      <a:pt x="246" y="229"/>
                      <a:pt x="246" y="229"/>
                    </a:cubicBezTo>
                    <a:cubicBezTo>
                      <a:pt x="246" y="228"/>
                      <a:pt x="245" y="227"/>
                      <a:pt x="245" y="227"/>
                    </a:cubicBezTo>
                    <a:cubicBezTo>
                      <a:pt x="244" y="226"/>
                      <a:pt x="244" y="226"/>
                      <a:pt x="244" y="226"/>
                    </a:cubicBezTo>
                    <a:cubicBezTo>
                      <a:pt x="243" y="222"/>
                      <a:pt x="241" y="218"/>
                      <a:pt x="236" y="218"/>
                    </a:cubicBezTo>
                    <a:cubicBezTo>
                      <a:pt x="235" y="218"/>
                      <a:pt x="235" y="218"/>
                      <a:pt x="234" y="218"/>
                    </a:cubicBezTo>
                    <a:cubicBezTo>
                      <a:pt x="233" y="218"/>
                      <a:pt x="231" y="219"/>
                      <a:pt x="229" y="219"/>
                    </a:cubicBezTo>
                    <a:cubicBezTo>
                      <a:pt x="228" y="219"/>
                      <a:pt x="227" y="218"/>
                      <a:pt x="227" y="218"/>
                    </a:cubicBezTo>
                    <a:cubicBezTo>
                      <a:pt x="226" y="218"/>
                      <a:pt x="225" y="215"/>
                      <a:pt x="225" y="214"/>
                    </a:cubicBezTo>
                    <a:cubicBezTo>
                      <a:pt x="225" y="213"/>
                      <a:pt x="225" y="213"/>
                      <a:pt x="225" y="213"/>
                    </a:cubicBezTo>
                    <a:cubicBezTo>
                      <a:pt x="224" y="211"/>
                      <a:pt x="223" y="209"/>
                      <a:pt x="222" y="207"/>
                    </a:cubicBezTo>
                    <a:cubicBezTo>
                      <a:pt x="220" y="205"/>
                      <a:pt x="218" y="205"/>
                      <a:pt x="217" y="205"/>
                    </a:cubicBezTo>
                    <a:cubicBezTo>
                      <a:pt x="217" y="205"/>
                      <a:pt x="217" y="204"/>
                      <a:pt x="217" y="204"/>
                    </a:cubicBezTo>
                    <a:cubicBezTo>
                      <a:pt x="217" y="204"/>
                      <a:pt x="217" y="202"/>
                      <a:pt x="217" y="201"/>
                    </a:cubicBezTo>
                    <a:cubicBezTo>
                      <a:pt x="217" y="201"/>
                      <a:pt x="217" y="201"/>
                      <a:pt x="217" y="201"/>
                    </a:cubicBezTo>
                    <a:cubicBezTo>
                      <a:pt x="217" y="199"/>
                      <a:pt x="217" y="198"/>
                      <a:pt x="218" y="197"/>
                    </a:cubicBezTo>
                    <a:cubicBezTo>
                      <a:pt x="218" y="194"/>
                      <a:pt x="219" y="190"/>
                      <a:pt x="217" y="185"/>
                    </a:cubicBezTo>
                    <a:cubicBezTo>
                      <a:pt x="216" y="184"/>
                      <a:pt x="214" y="179"/>
                      <a:pt x="208" y="179"/>
                    </a:cubicBezTo>
                    <a:cubicBezTo>
                      <a:pt x="207" y="179"/>
                      <a:pt x="206" y="179"/>
                      <a:pt x="205" y="179"/>
                    </a:cubicBezTo>
                    <a:cubicBezTo>
                      <a:pt x="203" y="179"/>
                      <a:pt x="200" y="179"/>
                      <a:pt x="197" y="179"/>
                    </a:cubicBezTo>
                    <a:cubicBezTo>
                      <a:pt x="194" y="180"/>
                      <a:pt x="193" y="180"/>
                      <a:pt x="191" y="182"/>
                    </a:cubicBezTo>
                    <a:cubicBezTo>
                      <a:pt x="190" y="182"/>
                      <a:pt x="189" y="182"/>
                      <a:pt x="188" y="182"/>
                    </a:cubicBezTo>
                    <a:cubicBezTo>
                      <a:pt x="187" y="182"/>
                      <a:pt x="185" y="182"/>
                      <a:pt x="184" y="182"/>
                    </a:cubicBezTo>
                    <a:cubicBezTo>
                      <a:pt x="182" y="181"/>
                      <a:pt x="180" y="181"/>
                      <a:pt x="179" y="181"/>
                    </a:cubicBezTo>
                    <a:cubicBezTo>
                      <a:pt x="178" y="181"/>
                      <a:pt x="177" y="181"/>
                      <a:pt x="176" y="181"/>
                    </a:cubicBezTo>
                    <a:cubicBezTo>
                      <a:pt x="176" y="181"/>
                      <a:pt x="174" y="182"/>
                      <a:pt x="173" y="183"/>
                    </a:cubicBezTo>
                    <a:cubicBezTo>
                      <a:pt x="172" y="184"/>
                      <a:pt x="172" y="184"/>
                      <a:pt x="171" y="185"/>
                    </a:cubicBezTo>
                    <a:cubicBezTo>
                      <a:pt x="171" y="185"/>
                      <a:pt x="171" y="185"/>
                      <a:pt x="170" y="185"/>
                    </a:cubicBezTo>
                    <a:cubicBezTo>
                      <a:pt x="168" y="186"/>
                      <a:pt x="166" y="187"/>
                      <a:pt x="165" y="190"/>
                    </a:cubicBezTo>
                    <a:cubicBezTo>
                      <a:pt x="163" y="194"/>
                      <a:pt x="166" y="199"/>
                      <a:pt x="167" y="200"/>
                    </a:cubicBezTo>
                    <a:cubicBezTo>
                      <a:pt x="167" y="201"/>
                      <a:pt x="167" y="201"/>
                      <a:pt x="167" y="201"/>
                    </a:cubicBezTo>
                    <a:cubicBezTo>
                      <a:pt x="168" y="202"/>
                      <a:pt x="170" y="204"/>
                      <a:pt x="171" y="205"/>
                    </a:cubicBezTo>
                    <a:cubicBezTo>
                      <a:pt x="172" y="205"/>
                      <a:pt x="174" y="205"/>
                      <a:pt x="175" y="205"/>
                    </a:cubicBezTo>
                    <a:cubicBezTo>
                      <a:pt x="178" y="205"/>
                      <a:pt x="180" y="204"/>
                      <a:pt x="181" y="201"/>
                    </a:cubicBezTo>
                    <a:cubicBezTo>
                      <a:pt x="181" y="201"/>
                      <a:pt x="182" y="199"/>
                      <a:pt x="183" y="199"/>
                    </a:cubicBezTo>
                    <a:cubicBezTo>
                      <a:pt x="183" y="199"/>
                      <a:pt x="183" y="199"/>
                      <a:pt x="183" y="199"/>
                    </a:cubicBezTo>
                    <a:cubicBezTo>
                      <a:pt x="183" y="200"/>
                      <a:pt x="184" y="203"/>
                      <a:pt x="188" y="204"/>
                    </a:cubicBezTo>
                    <a:cubicBezTo>
                      <a:pt x="191" y="204"/>
                      <a:pt x="194" y="202"/>
                      <a:pt x="196" y="200"/>
                    </a:cubicBezTo>
                    <a:cubicBezTo>
                      <a:pt x="197" y="200"/>
                      <a:pt x="198" y="199"/>
                      <a:pt x="199" y="199"/>
                    </a:cubicBezTo>
                    <a:cubicBezTo>
                      <a:pt x="201" y="198"/>
                      <a:pt x="203" y="197"/>
                      <a:pt x="205" y="197"/>
                    </a:cubicBezTo>
                    <a:cubicBezTo>
                      <a:pt x="205" y="196"/>
                      <a:pt x="206" y="196"/>
                      <a:pt x="207" y="196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7" y="198"/>
                      <a:pt x="201" y="200"/>
                      <a:pt x="198" y="202"/>
                    </a:cubicBezTo>
                    <a:cubicBezTo>
                      <a:pt x="197" y="202"/>
                      <a:pt x="196" y="203"/>
                      <a:pt x="196" y="203"/>
                    </a:cubicBezTo>
                    <a:cubicBezTo>
                      <a:pt x="193" y="204"/>
                      <a:pt x="190" y="205"/>
                      <a:pt x="187" y="205"/>
                    </a:cubicBezTo>
                    <a:cubicBezTo>
                      <a:pt x="183" y="205"/>
                      <a:pt x="179" y="206"/>
                      <a:pt x="176" y="208"/>
                    </a:cubicBezTo>
                    <a:cubicBezTo>
                      <a:pt x="166" y="213"/>
                      <a:pt x="168" y="219"/>
                      <a:pt x="169" y="224"/>
                    </a:cubicBezTo>
                    <a:cubicBezTo>
                      <a:pt x="170" y="226"/>
                      <a:pt x="170" y="228"/>
                      <a:pt x="170" y="230"/>
                    </a:cubicBezTo>
                    <a:cubicBezTo>
                      <a:pt x="171" y="231"/>
                      <a:pt x="171" y="233"/>
                      <a:pt x="170" y="235"/>
                    </a:cubicBezTo>
                    <a:cubicBezTo>
                      <a:pt x="170" y="236"/>
                      <a:pt x="170" y="238"/>
                      <a:pt x="170" y="241"/>
                    </a:cubicBezTo>
                    <a:cubicBezTo>
                      <a:pt x="170" y="242"/>
                      <a:pt x="170" y="243"/>
                      <a:pt x="171" y="244"/>
                    </a:cubicBezTo>
                    <a:cubicBezTo>
                      <a:pt x="171" y="246"/>
                      <a:pt x="172" y="248"/>
                      <a:pt x="171" y="249"/>
                    </a:cubicBezTo>
                    <a:cubicBezTo>
                      <a:pt x="171" y="250"/>
                      <a:pt x="168" y="250"/>
                      <a:pt x="166" y="250"/>
                    </a:cubicBezTo>
                    <a:cubicBezTo>
                      <a:pt x="164" y="250"/>
                      <a:pt x="163" y="250"/>
                      <a:pt x="163" y="250"/>
                    </a:cubicBezTo>
                    <a:cubicBezTo>
                      <a:pt x="163" y="250"/>
                      <a:pt x="162" y="249"/>
                      <a:pt x="162" y="247"/>
                    </a:cubicBezTo>
                    <a:cubicBezTo>
                      <a:pt x="162" y="246"/>
                      <a:pt x="162" y="245"/>
                      <a:pt x="162" y="244"/>
                    </a:cubicBezTo>
                    <a:cubicBezTo>
                      <a:pt x="163" y="244"/>
                      <a:pt x="163" y="244"/>
                      <a:pt x="164" y="243"/>
                    </a:cubicBezTo>
                    <a:cubicBezTo>
                      <a:pt x="167" y="242"/>
                      <a:pt x="169" y="237"/>
                      <a:pt x="168" y="233"/>
                    </a:cubicBezTo>
                    <a:cubicBezTo>
                      <a:pt x="168" y="230"/>
                      <a:pt x="166" y="227"/>
                      <a:pt x="164" y="226"/>
                    </a:cubicBezTo>
                    <a:cubicBezTo>
                      <a:pt x="162" y="225"/>
                      <a:pt x="160" y="225"/>
                      <a:pt x="159" y="225"/>
                    </a:cubicBezTo>
                    <a:cubicBezTo>
                      <a:pt x="158" y="224"/>
                      <a:pt x="158" y="224"/>
                      <a:pt x="158" y="224"/>
                    </a:cubicBezTo>
                    <a:cubicBezTo>
                      <a:pt x="157" y="224"/>
                      <a:pt x="158" y="221"/>
                      <a:pt x="158" y="220"/>
                    </a:cubicBezTo>
                    <a:cubicBezTo>
                      <a:pt x="158" y="218"/>
                      <a:pt x="159" y="216"/>
                      <a:pt x="158" y="214"/>
                    </a:cubicBezTo>
                    <a:cubicBezTo>
                      <a:pt x="157" y="210"/>
                      <a:pt x="154" y="209"/>
                      <a:pt x="152" y="209"/>
                    </a:cubicBezTo>
                    <a:cubicBezTo>
                      <a:pt x="151" y="209"/>
                      <a:pt x="150" y="207"/>
                      <a:pt x="149" y="207"/>
                    </a:cubicBezTo>
                    <a:cubicBezTo>
                      <a:pt x="149" y="206"/>
                      <a:pt x="149" y="205"/>
                      <a:pt x="149" y="204"/>
                    </a:cubicBezTo>
                    <a:cubicBezTo>
                      <a:pt x="149" y="202"/>
                      <a:pt x="149" y="198"/>
                      <a:pt x="146" y="196"/>
                    </a:cubicBezTo>
                    <a:cubicBezTo>
                      <a:pt x="145" y="196"/>
                      <a:pt x="144" y="196"/>
                      <a:pt x="143" y="196"/>
                    </a:cubicBezTo>
                    <a:cubicBezTo>
                      <a:pt x="143" y="196"/>
                      <a:pt x="143" y="196"/>
                      <a:pt x="142" y="196"/>
                    </a:cubicBezTo>
                    <a:cubicBezTo>
                      <a:pt x="141" y="196"/>
                      <a:pt x="141" y="196"/>
                      <a:pt x="140" y="196"/>
                    </a:cubicBezTo>
                    <a:cubicBezTo>
                      <a:pt x="138" y="196"/>
                      <a:pt x="137" y="196"/>
                      <a:pt x="136" y="196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4" y="198"/>
                      <a:pt x="133" y="198"/>
                      <a:pt x="132" y="198"/>
                    </a:cubicBezTo>
                    <a:cubicBezTo>
                      <a:pt x="131" y="198"/>
                      <a:pt x="131" y="198"/>
                      <a:pt x="130" y="198"/>
                    </a:cubicBezTo>
                    <a:cubicBezTo>
                      <a:pt x="127" y="198"/>
                      <a:pt x="124" y="197"/>
                      <a:pt x="121" y="197"/>
                    </a:cubicBezTo>
                    <a:cubicBezTo>
                      <a:pt x="120" y="197"/>
                      <a:pt x="120" y="196"/>
                      <a:pt x="119" y="196"/>
                    </a:cubicBezTo>
                    <a:cubicBezTo>
                      <a:pt x="118" y="196"/>
                      <a:pt x="116" y="196"/>
                      <a:pt x="115" y="195"/>
                    </a:cubicBezTo>
                    <a:cubicBezTo>
                      <a:pt x="113" y="195"/>
                      <a:pt x="113" y="195"/>
                      <a:pt x="113" y="195"/>
                    </a:cubicBezTo>
                    <a:cubicBezTo>
                      <a:pt x="112" y="195"/>
                      <a:pt x="110" y="195"/>
                      <a:pt x="109" y="194"/>
                    </a:cubicBezTo>
                    <a:cubicBezTo>
                      <a:pt x="108" y="194"/>
                      <a:pt x="106" y="194"/>
                      <a:pt x="105" y="193"/>
                    </a:cubicBezTo>
                    <a:cubicBezTo>
                      <a:pt x="103" y="193"/>
                      <a:pt x="101" y="192"/>
                      <a:pt x="99" y="191"/>
                    </a:cubicBezTo>
                    <a:cubicBezTo>
                      <a:pt x="98" y="191"/>
                      <a:pt x="98" y="191"/>
                      <a:pt x="98" y="191"/>
                    </a:cubicBezTo>
                    <a:cubicBezTo>
                      <a:pt x="97" y="191"/>
                      <a:pt x="97" y="191"/>
                      <a:pt x="96" y="191"/>
                    </a:cubicBezTo>
                    <a:cubicBezTo>
                      <a:pt x="96" y="190"/>
                      <a:pt x="96" y="190"/>
                      <a:pt x="96" y="190"/>
                    </a:cubicBezTo>
                    <a:cubicBezTo>
                      <a:pt x="95" y="189"/>
                      <a:pt x="95" y="188"/>
                      <a:pt x="93" y="187"/>
                    </a:cubicBezTo>
                    <a:cubicBezTo>
                      <a:pt x="92" y="186"/>
                      <a:pt x="92" y="186"/>
                      <a:pt x="91" y="186"/>
                    </a:cubicBezTo>
                    <a:cubicBezTo>
                      <a:pt x="91" y="186"/>
                      <a:pt x="90" y="186"/>
                      <a:pt x="90" y="185"/>
                    </a:cubicBezTo>
                    <a:cubicBezTo>
                      <a:pt x="89" y="185"/>
                      <a:pt x="89" y="185"/>
                      <a:pt x="88" y="184"/>
                    </a:cubicBezTo>
                    <a:cubicBezTo>
                      <a:pt x="88" y="184"/>
                      <a:pt x="87" y="183"/>
                      <a:pt x="86" y="182"/>
                    </a:cubicBezTo>
                    <a:cubicBezTo>
                      <a:pt x="84" y="182"/>
                      <a:pt x="83" y="181"/>
                      <a:pt x="81" y="181"/>
                    </a:cubicBezTo>
                    <a:cubicBezTo>
                      <a:pt x="81" y="180"/>
                      <a:pt x="81" y="180"/>
                      <a:pt x="81" y="180"/>
                    </a:cubicBezTo>
                    <a:cubicBezTo>
                      <a:pt x="78" y="179"/>
                      <a:pt x="76" y="178"/>
                      <a:pt x="75" y="177"/>
                    </a:cubicBezTo>
                    <a:cubicBezTo>
                      <a:pt x="78" y="176"/>
                      <a:pt x="79" y="173"/>
                      <a:pt x="79" y="172"/>
                    </a:cubicBezTo>
                    <a:cubicBezTo>
                      <a:pt x="80" y="171"/>
                      <a:pt x="80" y="171"/>
                      <a:pt x="82" y="170"/>
                    </a:cubicBezTo>
                    <a:cubicBezTo>
                      <a:pt x="84" y="170"/>
                      <a:pt x="85" y="170"/>
                      <a:pt x="87" y="170"/>
                    </a:cubicBezTo>
                    <a:cubicBezTo>
                      <a:pt x="89" y="170"/>
                      <a:pt x="91" y="170"/>
                      <a:pt x="92" y="171"/>
                    </a:cubicBezTo>
                    <a:cubicBezTo>
                      <a:pt x="93" y="171"/>
                      <a:pt x="93" y="171"/>
                      <a:pt x="94" y="171"/>
                    </a:cubicBezTo>
                    <a:cubicBezTo>
                      <a:pt x="97" y="171"/>
                      <a:pt x="100" y="169"/>
                      <a:pt x="101" y="166"/>
                    </a:cubicBezTo>
                    <a:cubicBezTo>
                      <a:pt x="103" y="164"/>
                      <a:pt x="102" y="161"/>
                      <a:pt x="101" y="159"/>
                    </a:cubicBezTo>
                    <a:cubicBezTo>
                      <a:pt x="100" y="159"/>
                      <a:pt x="100" y="158"/>
                      <a:pt x="100" y="158"/>
                    </a:cubicBezTo>
                    <a:cubicBezTo>
                      <a:pt x="100" y="154"/>
                      <a:pt x="98" y="150"/>
                      <a:pt x="96" y="148"/>
                    </a:cubicBezTo>
                    <a:cubicBezTo>
                      <a:pt x="95" y="147"/>
                      <a:pt x="95" y="145"/>
                      <a:pt x="94" y="144"/>
                    </a:cubicBezTo>
                    <a:cubicBezTo>
                      <a:pt x="94" y="143"/>
                      <a:pt x="94" y="143"/>
                      <a:pt x="94" y="143"/>
                    </a:cubicBezTo>
                    <a:cubicBezTo>
                      <a:pt x="93" y="141"/>
                      <a:pt x="90" y="134"/>
                      <a:pt x="85" y="132"/>
                    </a:cubicBezTo>
                    <a:cubicBezTo>
                      <a:pt x="84" y="131"/>
                      <a:pt x="82" y="131"/>
                      <a:pt x="81" y="131"/>
                    </a:cubicBezTo>
                    <a:cubicBezTo>
                      <a:pt x="79" y="131"/>
                      <a:pt x="77" y="131"/>
                      <a:pt x="76" y="131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4" y="132"/>
                      <a:pt x="73" y="131"/>
                      <a:pt x="72" y="130"/>
                    </a:cubicBezTo>
                    <a:cubicBezTo>
                      <a:pt x="71" y="129"/>
                      <a:pt x="71" y="129"/>
                      <a:pt x="71" y="129"/>
                    </a:cubicBezTo>
                    <a:cubicBezTo>
                      <a:pt x="70" y="128"/>
                      <a:pt x="68" y="127"/>
                      <a:pt x="67" y="126"/>
                    </a:cubicBezTo>
                    <a:cubicBezTo>
                      <a:pt x="65" y="124"/>
                      <a:pt x="63" y="123"/>
                      <a:pt x="61" y="121"/>
                    </a:cubicBezTo>
                    <a:cubicBezTo>
                      <a:pt x="59" y="118"/>
                      <a:pt x="57" y="116"/>
                      <a:pt x="56" y="113"/>
                    </a:cubicBezTo>
                    <a:cubicBezTo>
                      <a:pt x="55" y="110"/>
                      <a:pt x="53" y="106"/>
                      <a:pt x="49" y="102"/>
                    </a:cubicBezTo>
                    <a:cubicBezTo>
                      <a:pt x="46" y="100"/>
                      <a:pt x="44" y="99"/>
                      <a:pt x="42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0" y="97"/>
                      <a:pt x="40" y="96"/>
                      <a:pt x="39" y="95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7" y="91"/>
                      <a:pt x="35" y="89"/>
                      <a:pt x="34" y="86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63" y="257"/>
                      <a:pt x="63" y="257"/>
                      <a:pt x="63" y="257"/>
                    </a:cubicBezTo>
                    <a:cubicBezTo>
                      <a:pt x="74" y="287"/>
                      <a:pt x="101" y="288"/>
                      <a:pt x="103" y="288"/>
                    </a:cubicBezTo>
                    <a:cubicBezTo>
                      <a:pt x="115" y="319"/>
                      <a:pt x="115" y="319"/>
                      <a:pt x="115" y="319"/>
                    </a:cubicBezTo>
                    <a:cubicBezTo>
                      <a:pt x="228" y="374"/>
                      <a:pt x="228" y="374"/>
                      <a:pt x="228" y="374"/>
                    </a:cubicBezTo>
                    <a:cubicBezTo>
                      <a:pt x="224" y="384"/>
                      <a:pt x="215" y="434"/>
                      <a:pt x="200" y="526"/>
                    </a:cubicBezTo>
                    <a:cubicBezTo>
                      <a:pt x="199" y="529"/>
                      <a:pt x="199" y="529"/>
                      <a:pt x="199" y="529"/>
                    </a:cubicBezTo>
                    <a:cubicBezTo>
                      <a:pt x="339" y="547"/>
                      <a:pt x="339" y="547"/>
                      <a:pt x="339" y="547"/>
                    </a:cubicBezTo>
                    <a:cubicBezTo>
                      <a:pt x="339" y="545"/>
                      <a:pt x="339" y="545"/>
                      <a:pt x="339" y="545"/>
                    </a:cubicBezTo>
                    <a:cubicBezTo>
                      <a:pt x="340" y="543"/>
                      <a:pt x="340" y="541"/>
                      <a:pt x="341" y="540"/>
                    </a:cubicBezTo>
                    <a:cubicBezTo>
                      <a:pt x="341" y="538"/>
                      <a:pt x="342" y="537"/>
                      <a:pt x="342" y="535"/>
                    </a:cubicBezTo>
                    <a:cubicBezTo>
                      <a:pt x="342" y="535"/>
                      <a:pt x="343" y="534"/>
                      <a:pt x="343" y="534"/>
                    </a:cubicBezTo>
                    <a:cubicBezTo>
                      <a:pt x="343" y="533"/>
                      <a:pt x="343" y="533"/>
                      <a:pt x="343" y="532"/>
                    </a:cubicBezTo>
                    <a:cubicBezTo>
                      <a:pt x="343" y="531"/>
                      <a:pt x="344" y="531"/>
                      <a:pt x="344" y="530"/>
                    </a:cubicBezTo>
                    <a:cubicBezTo>
                      <a:pt x="345" y="529"/>
                      <a:pt x="346" y="528"/>
                      <a:pt x="346" y="526"/>
                    </a:cubicBezTo>
                    <a:cubicBezTo>
                      <a:pt x="347" y="525"/>
                      <a:pt x="348" y="524"/>
                      <a:pt x="348" y="522"/>
                    </a:cubicBezTo>
                    <a:cubicBezTo>
                      <a:pt x="349" y="519"/>
                      <a:pt x="351" y="516"/>
                      <a:pt x="353" y="514"/>
                    </a:cubicBezTo>
                    <a:cubicBezTo>
                      <a:pt x="353" y="514"/>
                      <a:pt x="353" y="513"/>
                      <a:pt x="354" y="513"/>
                    </a:cubicBezTo>
                    <a:cubicBezTo>
                      <a:pt x="354" y="512"/>
                      <a:pt x="355" y="512"/>
                      <a:pt x="356" y="510"/>
                    </a:cubicBezTo>
                    <a:cubicBezTo>
                      <a:pt x="357" y="509"/>
                      <a:pt x="357" y="507"/>
                      <a:pt x="357" y="506"/>
                    </a:cubicBezTo>
                    <a:cubicBezTo>
                      <a:pt x="357" y="506"/>
                      <a:pt x="357" y="505"/>
                      <a:pt x="357" y="505"/>
                    </a:cubicBezTo>
                    <a:cubicBezTo>
                      <a:pt x="357" y="504"/>
                      <a:pt x="357" y="503"/>
                      <a:pt x="357" y="502"/>
                    </a:cubicBezTo>
                    <a:cubicBezTo>
                      <a:pt x="357" y="500"/>
                      <a:pt x="357" y="497"/>
                      <a:pt x="358" y="496"/>
                    </a:cubicBezTo>
                    <a:cubicBezTo>
                      <a:pt x="360" y="494"/>
                      <a:pt x="362" y="492"/>
                      <a:pt x="364" y="490"/>
                    </a:cubicBezTo>
                    <a:cubicBezTo>
                      <a:pt x="366" y="487"/>
                      <a:pt x="366" y="487"/>
                      <a:pt x="366" y="487"/>
                    </a:cubicBezTo>
                    <a:cubicBezTo>
                      <a:pt x="368" y="485"/>
                      <a:pt x="370" y="484"/>
                      <a:pt x="370" y="480"/>
                    </a:cubicBezTo>
                    <a:cubicBezTo>
                      <a:pt x="370" y="479"/>
                      <a:pt x="370" y="478"/>
                      <a:pt x="370" y="477"/>
                    </a:cubicBezTo>
                    <a:cubicBezTo>
                      <a:pt x="370" y="477"/>
                      <a:pt x="370" y="477"/>
                      <a:pt x="370" y="476"/>
                    </a:cubicBezTo>
                    <a:cubicBezTo>
                      <a:pt x="370" y="476"/>
                      <a:pt x="370" y="476"/>
                      <a:pt x="371" y="476"/>
                    </a:cubicBezTo>
                    <a:cubicBezTo>
                      <a:pt x="372" y="476"/>
                      <a:pt x="374" y="475"/>
                      <a:pt x="375" y="473"/>
                    </a:cubicBezTo>
                    <a:cubicBezTo>
                      <a:pt x="376" y="472"/>
                      <a:pt x="376" y="471"/>
                      <a:pt x="376" y="469"/>
                    </a:cubicBezTo>
                    <a:cubicBezTo>
                      <a:pt x="376" y="469"/>
                      <a:pt x="377" y="468"/>
                      <a:pt x="377" y="468"/>
                    </a:cubicBezTo>
                    <a:cubicBezTo>
                      <a:pt x="377" y="468"/>
                      <a:pt x="378" y="467"/>
                      <a:pt x="378" y="467"/>
                    </a:cubicBezTo>
                    <a:cubicBezTo>
                      <a:pt x="379" y="466"/>
                      <a:pt x="380" y="465"/>
                      <a:pt x="381" y="463"/>
                    </a:cubicBezTo>
                    <a:cubicBezTo>
                      <a:pt x="382" y="462"/>
                      <a:pt x="382" y="462"/>
                      <a:pt x="382" y="461"/>
                    </a:cubicBezTo>
                    <a:cubicBezTo>
                      <a:pt x="383" y="460"/>
                      <a:pt x="383" y="459"/>
                      <a:pt x="385" y="457"/>
                    </a:cubicBezTo>
                    <a:cubicBezTo>
                      <a:pt x="385" y="457"/>
                      <a:pt x="385" y="457"/>
                      <a:pt x="386" y="456"/>
                    </a:cubicBezTo>
                    <a:cubicBezTo>
                      <a:pt x="387" y="456"/>
                      <a:pt x="388" y="455"/>
                      <a:pt x="388" y="453"/>
                    </a:cubicBezTo>
                    <a:cubicBezTo>
                      <a:pt x="389" y="454"/>
                      <a:pt x="391" y="454"/>
                      <a:pt x="392" y="454"/>
                    </a:cubicBezTo>
                    <a:cubicBezTo>
                      <a:pt x="394" y="454"/>
                      <a:pt x="396" y="453"/>
                      <a:pt x="396" y="449"/>
                    </a:cubicBezTo>
                    <a:cubicBezTo>
                      <a:pt x="396" y="448"/>
                      <a:pt x="396" y="448"/>
                      <a:pt x="396" y="447"/>
                    </a:cubicBezTo>
                    <a:cubicBezTo>
                      <a:pt x="397" y="447"/>
                      <a:pt x="397" y="447"/>
                      <a:pt x="398" y="447"/>
                    </a:cubicBezTo>
                    <a:cubicBezTo>
                      <a:pt x="398" y="447"/>
                      <a:pt x="399" y="447"/>
                      <a:pt x="399" y="447"/>
                    </a:cubicBezTo>
                    <a:cubicBezTo>
                      <a:pt x="401" y="448"/>
                      <a:pt x="402" y="448"/>
                      <a:pt x="403" y="448"/>
                    </a:cubicBezTo>
                    <a:cubicBezTo>
                      <a:pt x="405" y="448"/>
                      <a:pt x="407" y="447"/>
                      <a:pt x="408" y="446"/>
                    </a:cubicBezTo>
                    <a:cubicBezTo>
                      <a:pt x="409" y="445"/>
                      <a:pt x="409" y="444"/>
                      <a:pt x="410" y="443"/>
                    </a:cubicBezTo>
                    <a:cubicBezTo>
                      <a:pt x="410" y="443"/>
                      <a:pt x="410" y="443"/>
                      <a:pt x="410" y="443"/>
                    </a:cubicBezTo>
                    <a:cubicBezTo>
                      <a:pt x="411" y="442"/>
                      <a:pt x="411" y="442"/>
                      <a:pt x="412" y="442"/>
                    </a:cubicBezTo>
                    <a:cubicBezTo>
                      <a:pt x="413" y="441"/>
                      <a:pt x="413" y="441"/>
                      <a:pt x="413" y="441"/>
                    </a:cubicBezTo>
                    <a:cubicBezTo>
                      <a:pt x="415" y="440"/>
                      <a:pt x="418" y="438"/>
                      <a:pt x="418" y="434"/>
                    </a:cubicBezTo>
                    <a:cubicBezTo>
                      <a:pt x="419" y="431"/>
                      <a:pt x="419" y="428"/>
                      <a:pt x="418" y="426"/>
                    </a:cubicBezTo>
                    <a:cubicBezTo>
                      <a:pt x="417" y="423"/>
                      <a:pt x="416" y="420"/>
                      <a:pt x="414" y="418"/>
                    </a:cubicBezTo>
                    <a:cubicBezTo>
                      <a:pt x="414" y="418"/>
                      <a:pt x="414" y="418"/>
                      <a:pt x="415" y="418"/>
                    </a:cubicBezTo>
                    <a:cubicBezTo>
                      <a:pt x="415" y="418"/>
                      <a:pt x="415" y="418"/>
                      <a:pt x="415" y="418"/>
                    </a:cubicBezTo>
                    <a:cubicBezTo>
                      <a:pt x="419" y="418"/>
                      <a:pt x="424" y="416"/>
                      <a:pt x="427" y="413"/>
                    </a:cubicBezTo>
                    <a:cubicBezTo>
                      <a:pt x="428" y="411"/>
                      <a:pt x="429" y="408"/>
                      <a:pt x="430" y="405"/>
                    </a:cubicBezTo>
                    <a:cubicBezTo>
                      <a:pt x="431" y="399"/>
                      <a:pt x="432" y="397"/>
                      <a:pt x="434" y="397"/>
                    </a:cubicBezTo>
                    <a:cubicBezTo>
                      <a:pt x="435" y="397"/>
                      <a:pt x="435" y="397"/>
                      <a:pt x="435" y="397"/>
                    </a:cubicBezTo>
                    <a:cubicBezTo>
                      <a:pt x="437" y="397"/>
                      <a:pt x="438" y="398"/>
                      <a:pt x="441" y="399"/>
                    </a:cubicBezTo>
                    <a:cubicBezTo>
                      <a:pt x="443" y="400"/>
                      <a:pt x="446" y="401"/>
                      <a:pt x="449" y="401"/>
                    </a:cubicBezTo>
                    <a:cubicBezTo>
                      <a:pt x="451" y="401"/>
                      <a:pt x="452" y="401"/>
                      <a:pt x="453" y="400"/>
                    </a:cubicBezTo>
                    <a:cubicBezTo>
                      <a:pt x="461" y="398"/>
                      <a:pt x="464" y="391"/>
                      <a:pt x="466" y="385"/>
                    </a:cubicBezTo>
                    <a:cubicBezTo>
                      <a:pt x="468" y="380"/>
                      <a:pt x="471" y="375"/>
                      <a:pt x="474" y="370"/>
                    </a:cubicBezTo>
                    <a:cubicBezTo>
                      <a:pt x="474" y="369"/>
                      <a:pt x="474" y="369"/>
                      <a:pt x="474" y="369"/>
                    </a:cubicBezTo>
                    <a:cubicBezTo>
                      <a:pt x="476" y="367"/>
                      <a:pt x="478" y="364"/>
                      <a:pt x="479" y="360"/>
                    </a:cubicBezTo>
                    <a:cubicBezTo>
                      <a:pt x="479" y="359"/>
                      <a:pt x="480" y="358"/>
                      <a:pt x="480" y="357"/>
                    </a:cubicBezTo>
                    <a:cubicBezTo>
                      <a:pt x="480" y="356"/>
                      <a:pt x="480" y="356"/>
                      <a:pt x="480" y="355"/>
                    </a:cubicBezTo>
                    <a:cubicBezTo>
                      <a:pt x="480" y="355"/>
                      <a:pt x="480" y="355"/>
                      <a:pt x="480" y="355"/>
                    </a:cubicBezTo>
                    <a:cubicBezTo>
                      <a:pt x="480" y="353"/>
                      <a:pt x="481" y="351"/>
                      <a:pt x="479" y="349"/>
                    </a:cubicBezTo>
                    <a:cubicBezTo>
                      <a:pt x="478" y="348"/>
                      <a:pt x="478" y="347"/>
                      <a:pt x="477" y="347"/>
                    </a:cubicBezTo>
                    <a:cubicBezTo>
                      <a:pt x="478" y="346"/>
                      <a:pt x="478" y="345"/>
                      <a:pt x="479" y="343"/>
                    </a:cubicBezTo>
                    <a:cubicBezTo>
                      <a:pt x="479" y="343"/>
                      <a:pt x="479" y="342"/>
                      <a:pt x="479" y="342"/>
                    </a:cubicBezTo>
                    <a:cubicBezTo>
                      <a:pt x="479" y="341"/>
                      <a:pt x="479" y="341"/>
                      <a:pt x="480" y="340"/>
                    </a:cubicBezTo>
                    <a:cubicBezTo>
                      <a:pt x="482" y="339"/>
                      <a:pt x="484" y="337"/>
                      <a:pt x="486" y="335"/>
                    </a:cubicBezTo>
                    <a:cubicBezTo>
                      <a:pt x="487" y="333"/>
                      <a:pt x="488" y="331"/>
                      <a:pt x="488" y="328"/>
                    </a:cubicBezTo>
                    <a:cubicBezTo>
                      <a:pt x="488" y="327"/>
                      <a:pt x="488" y="326"/>
                      <a:pt x="489" y="325"/>
                    </a:cubicBezTo>
                    <a:cubicBezTo>
                      <a:pt x="489" y="324"/>
                      <a:pt x="490" y="324"/>
                      <a:pt x="491" y="323"/>
                    </a:cubicBezTo>
                    <a:cubicBezTo>
                      <a:pt x="493" y="322"/>
                      <a:pt x="495" y="320"/>
                      <a:pt x="496" y="316"/>
                    </a:cubicBezTo>
                    <a:cubicBezTo>
                      <a:pt x="496" y="313"/>
                      <a:pt x="495" y="310"/>
                      <a:pt x="492" y="309"/>
                    </a:cubicBezTo>
                    <a:cubicBezTo>
                      <a:pt x="491" y="308"/>
                      <a:pt x="490" y="308"/>
                      <a:pt x="489" y="308"/>
                    </a:cubicBezTo>
                    <a:cubicBezTo>
                      <a:pt x="488" y="308"/>
                      <a:pt x="488" y="308"/>
                      <a:pt x="487" y="307"/>
                    </a:cubicBezTo>
                    <a:cubicBezTo>
                      <a:pt x="486" y="307"/>
                      <a:pt x="485" y="306"/>
                      <a:pt x="484" y="305"/>
                    </a:cubicBezTo>
                    <a:cubicBezTo>
                      <a:pt x="482" y="303"/>
                      <a:pt x="482" y="302"/>
                      <a:pt x="482" y="302"/>
                    </a:cubicBezTo>
                    <a:cubicBezTo>
                      <a:pt x="483" y="302"/>
                      <a:pt x="485" y="302"/>
                      <a:pt x="486" y="302"/>
                    </a:cubicBezTo>
                    <a:cubicBezTo>
                      <a:pt x="487" y="302"/>
                      <a:pt x="487" y="302"/>
                      <a:pt x="487" y="302"/>
                    </a:cubicBezTo>
                    <a:cubicBezTo>
                      <a:pt x="488" y="302"/>
                      <a:pt x="489" y="302"/>
                      <a:pt x="490" y="302"/>
                    </a:cubicBezTo>
                    <a:cubicBezTo>
                      <a:pt x="491" y="302"/>
                      <a:pt x="492" y="301"/>
                      <a:pt x="493" y="301"/>
                    </a:cubicBezTo>
                    <a:cubicBezTo>
                      <a:pt x="495" y="301"/>
                      <a:pt x="496" y="300"/>
                      <a:pt x="498" y="300"/>
                    </a:cubicBezTo>
                    <a:cubicBezTo>
                      <a:pt x="499" y="305"/>
                      <a:pt x="502" y="312"/>
                      <a:pt x="509" y="313"/>
                    </a:cubicBezTo>
                    <a:cubicBezTo>
                      <a:pt x="510" y="313"/>
                      <a:pt x="510" y="313"/>
                      <a:pt x="510" y="313"/>
                    </a:cubicBezTo>
                    <a:cubicBezTo>
                      <a:pt x="510" y="313"/>
                      <a:pt x="511" y="313"/>
                      <a:pt x="511" y="313"/>
                    </a:cubicBezTo>
                    <a:cubicBezTo>
                      <a:pt x="513" y="313"/>
                      <a:pt x="514" y="313"/>
                      <a:pt x="516" y="311"/>
                    </a:cubicBezTo>
                    <a:cubicBezTo>
                      <a:pt x="517" y="310"/>
                      <a:pt x="517" y="309"/>
                      <a:pt x="517" y="308"/>
                    </a:cubicBezTo>
                    <a:cubicBezTo>
                      <a:pt x="517" y="308"/>
                      <a:pt x="517" y="308"/>
                      <a:pt x="517" y="308"/>
                    </a:cubicBezTo>
                    <a:cubicBezTo>
                      <a:pt x="518" y="308"/>
                      <a:pt x="519" y="309"/>
                      <a:pt x="520" y="309"/>
                    </a:cubicBezTo>
                    <a:cubicBezTo>
                      <a:pt x="521" y="309"/>
                      <a:pt x="521" y="309"/>
                      <a:pt x="522" y="309"/>
                    </a:cubicBezTo>
                    <a:cubicBezTo>
                      <a:pt x="523" y="308"/>
                      <a:pt x="525" y="307"/>
                      <a:pt x="526" y="305"/>
                    </a:cubicBezTo>
                    <a:cubicBezTo>
                      <a:pt x="526" y="304"/>
                      <a:pt x="526" y="304"/>
                      <a:pt x="526" y="303"/>
                    </a:cubicBezTo>
                    <a:cubicBezTo>
                      <a:pt x="527" y="304"/>
                      <a:pt x="528" y="304"/>
                      <a:pt x="528" y="304"/>
                    </a:cubicBezTo>
                    <a:cubicBezTo>
                      <a:pt x="529" y="305"/>
                      <a:pt x="530" y="305"/>
                      <a:pt x="531" y="305"/>
                    </a:cubicBezTo>
                    <a:cubicBezTo>
                      <a:pt x="535" y="305"/>
                      <a:pt x="537" y="301"/>
                      <a:pt x="538" y="299"/>
                    </a:cubicBezTo>
                    <a:cubicBezTo>
                      <a:pt x="539" y="298"/>
                      <a:pt x="539" y="297"/>
                      <a:pt x="540" y="297"/>
                    </a:cubicBezTo>
                    <a:cubicBezTo>
                      <a:pt x="541" y="296"/>
                      <a:pt x="541" y="295"/>
                      <a:pt x="542" y="294"/>
                    </a:cubicBezTo>
                    <a:cubicBezTo>
                      <a:pt x="542" y="293"/>
                      <a:pt x="543" y="293"/>
                      <a:pt x="543" y="292"/>
                    </a:cubicBezTo>
                    <a:cubicBezTo>
                      <a:pt x="544" y="292"/>
                      <a:pt x="545" y="291"/>
                      <a:pt x="545" y="291"/>
                    </a:cubicBezTo>
                    <a:cubicBezTo>
                      <a:pt x="547" y="290"/>
                      <a:pt x="549" y="289"/>
                      <a:pt x="550" y="286"/>
                    </a:cubicBezTo>
                    <a:cubicBezTo>
                      <a:pt x="551" y="285"/>
                      <a:pt x="551" y="284"/>
                      <a:pt x="552" y="283"/>
                    </a:cubicBezTo>
                    <a:cubicBezTo>
                      <a:pt x="552" y="281"/>
                      <a:pt x="552" y="280"/>
                      <a:pt x="553" y="280"/>
                    </a:cubicBezTo>
                    <a:cubicBezTo>
                      <a:pt x="553" y="279"/>
                      <a:pt x="554" y="279"/>
                      <a:pt x="555" y="278"/>
                    </a:cubicBezTo>
                    <a:cubicBezTo>
                      <a:pt x="556" y="278"/>
                      <a:pt x="558" y="277"/>
                      <a:pt x="559" y="276"/>
                    </a:cubicBezTo>
                    <a:cubicBezTo>
                      <a:pt x="562" y="272"/>
                      <a:pt x="562" y="268"/>
                      <a:pt x="561" y="264"/>
                    </a:cubicBezTo>
                    <a:cubicBezTo>
                      <a:pt x="561" y="263"/>
                      <a:pt x="561" y="262"/>
                      <a:pt x="561" y="261"/>
                    </a:cubicBezTo>
                    <a:cubicBezTo>
                      <a:pt x="561" y="261"/>
                      <a:pt x="561" y="260"/>
                      <a:pt x="561" y="260"/>
                    </a:cubicBezTo>
                    <a:cubicBezTo>
                      <a:pt x="562" y="259"/>
                      <a:pt x="562" y="257"/>
                      <a:pt x="561" y="255"/>
                    </a:cubicBezTo>
                    <a:cubicBezTo>
                      <a:pt x="560" y="253"/>
                      <a:pt x="558" y="251"/>
                      <a:pt x="556" y="248"/>
                    </a:cubicBezTo>
                    <a:cubicBezTo>
                      <a:pt x="555" y="247"/>
                      <a:pt x="554" y="246"/>
                      <a:pt x="552" y="244"/>
                    </a:cubicBezTo>
                    <a:cubicBezTo>
                      <a:pt x="551" y="242"/>
                      <a:pt x="550" y="241"/>
                      <a:pt x="549" y="239"/>
                    </a:cubicBezTo>
                    <a:cubicBezTo>
                      <a:pt x="548" y="238"/>
                      <a:pt x="547" y="237"/>
                      <a:pt x="547" y="235"/>
                    </a:cubicBezTo>
                    <a:cubicBezTo>
                      <a:pt x="547" y="234"/>
                      <a:pt x="546" y="232"/>
                      <a:pt x="545" y="231"/>
                    </a:cubicBezTo>
                    <a:cubicBezTo>
                      <a:pt x="545" y="230"/>
                      <a:pt x="544" y="229"/>
                      <a:pt x="543" y="228"/>
                    </a:cubicBezTo>
                    <a:cubicBezTo>
                      <a:pt x="542" y="227"/>
                      <a:pt x="540" y="224"/>
                      <a:pt x="540" y="223"/>
                    </a:cubicBezTo>
                    <a:cubicBezTo>
                      <a:pt x="540" y="223"/>
                      <a:pt x="540" y="223"/>
                      <a:pt x="540" y="223"/>
                    </a:cubicBezTo>
                    <a:cubicBezTo>
                      <a:pt x="540" y="223"/>
                      <a:pt x="541" y="223"/>
                      <a:pt x="541" y="223"/>
                    </a:cubicBezTo>
                    <a:cubicBezTo>
                      <a:pt x="542" y="223"/>
                      <a:pt x="543" y="223"/>
                      <a:pt x="544" y="223"/>
                    </a:cubicBezTo>
                    <a:cubicBezTo>
                      <a:pt x="546" y="223"/>
                      <a:pt x="547" y="222"/>
                      <a:pt x="549" y="221"/>
                    </a:cubicBezTo>
                    <a:cubicBezTo>
                      <a:pt x="550" y="220"/>
                      <a:pt x="551" y="218"/>
                      <a:pt x="553" y="217"/>
                    </a:cubicBezTo>
                    <a:cubicBezTo>
                      <a:pt x="555" y="214"/>
                      <a:pt x="556" y="212"/>
                      <a:pt x="556" y="209"/>
                    </a:cubicBezTo>
                    <a:cubicBezTo>
                      <a:pt x="556" y="203"/>
                      <a:pt x="552" y="203"/>
                      <a:pt x="550" y="203"/>
                    </a:cubicBezTo>
                    <a:cubicBezTo>
                      <a:pt x="549" y="203"/>
                      <a:pt x="549" y="203"/>
                      <a:pt x="548" y="202"/>
                    </a:cubicBezTo>
                    <a:cubicBezTo>
                      <a:pt x="548" y="202"/>
                      <a:pt x="548" y="202"/>
                      <a:pt x="548" y="202"/>
                    </a:cubicBezTo>
                    <a:cubicBezTo>
                      <a:pt x="549" y="200"/>
                      <a:pt x="552" y="197"/>
                      <a:pt x="551" y="193"/>
                    </a:cubicBezTo>
                    <a:cubicBezTo>
                      <a:pt x="551" y="192"/>
                      <a:pt x="550" y="190"/>
                      <a:pt x="548" y="189"/>
                    </a:cubicBezTo>
                    <a:cubicBezTo>
                      <a:pt x="546" y="188"/>
                      <a:pt x="544" y="187"/>
                      <a:pt x="542" y="187"/>
                    </a:cubicBezTo>
                    <a:cubicBezTo>
                      <a:pt x="540" y="187"/>
                      <a:pt x="539" y="186"/>
                      <a:pt x="538" y="185"/>
                    </a:cubicBezTo>
                    <a:cubicBezTo>
                      <a:pt x="537" y="185"/>
                      <a:pt x="536" y="184"/>
                      <a:pt x="536" y="184"/>
                    </a:cubicBezTo>
                    <a:cubicBezTo>
                      <a:pt x="535" y="183"/>
                      <a:pt x="534" y="181"/>
                      <a:pt x="533" y="180"/>
                    </a:cubicBezTo>
                    <a:cubicBezTo>
                      <a:pt x="532" y="180"/>
                      <a:pt x="532" y="180"/>
                      <a:pt x="532" y="180"/>
                    </a:cubicBezTo>
                    <a:cubicBezTo>
                      <a:pt x="532" y="180"/>
                      <a:pt x="532" y="179"/>
                      <a:pt x="532" y="179"/>
                    </a:cubicBezTo>
                    <a:cubicBezTo>
                      <a:pt x="533" y="176"/>
                      <a:pt x="533" y="174"/>
                      <a:pt x="532" y="173"/>
                    </a:cubicBezTo>
                    <a:cubicBezTo>
                      <a:pt x="531" y="172"/>
                      <a:pt x="530" y="170"/>
                      <a:pt x="526" y="170"/>
                    </a:cubicBezTo>
                    <a:cubicBezTo>
                      <a:pt x="523" y="170"/>
                      <a:pt x="520" y="171"/>
                      <a:pt x="519" y="172"/>
                    </a:cubicBezTo>
                    <a:cubicBezTo>
                      <a:pt x="518" y="173"/>
                      <a:pt x="517" y="173"/>
                      <a:pt x="516" y="173"/>
                    </a:cubicBezTo>
                    <a:cubicBezTo>
                      <a:pt x="515" y="173"/>
                      <a:pt x="515" y="173"/>
                      <a:pt x="514" y="173"/>
                    </a:cubicBezTo>
                    <a:cubicBezTo>
                      <a:pt x="513" y="172"/>
                      <a:pt x="513" y="172"/>
                      <a:pt x="512" y="171"/>
                    </a:cubicBezTo>
                    <a:cubicBezTo>
                      <a:pt x="511" y="170"/>
                      <a:pt x="510" y="169"/>
                      <a:pt x="508" y="168"/>
                    </a:cubicBezTo>
                    <a:cubicBezTo>
                      <a:pt x="508" y="168"/>
                      <a:pt x="508" y="168"/>
                      <a:pt x="507" y="168"/>
                    </a:cubicBezTo>
                    <a:cubicBezTo>
                      <a:pt x="509" y="168"/>
                      <a:pt x="510" y="168"/>
                      <a:pt x="511" y="168"/>
                    </a:cubicBezTo>
                    <a:cubicBezTo>
                      <a:pt x="513" y="168"/>
                      <a:pt x="516" y="168"/>
                      <a:pt x="518" y="167"/>
                    </a:cubicBezTo>
                    <a:cubicBezTo>
                      <a:pt x="519" y="167"/>
                      <a:pt x="520" y="167"/>
                      <a:pt x="520" y="167"/>
                    </a:cubicBezTo>
                    <a:cubicBezTo>
                      <a:pt x="521" y="167"/>
                      <a:pt x="522" y="167"/>
                      <a:pt x="524" y="168"/>
                    </a:cubicBezTo>
                    <a:cubicBezTo>
                      <a:pt x="525" y="168"/>
                      <a:pt x="526" y="169"/>
                      <a:pt x="526" y="169"/>
                    </a:cubicBezTo>
                    <a:cubicBezTo>
                      <a:pt x="528" y="170"/>
                      <a:pt x="530" y="170"/>
                      <a:pt x="531" y="170"/>
                    </a:cubicBezTo>
                    <a:cubicBezTo>
                      <a:pt x="535" y="170"/>
                      <a:pt x="538" y="168"/>
                      <a:pt x="540" y="165"/>
                    </a:cubicBezTo>
                    <a:cubicBezTo>
                      <a:pt x="543" y="162"/>
                      <a:pt x="547" y="160"/>
                      <a:pt x="551" y="160"/>
                    </a:cubicBezTo>
                    <a:cubicBezTo>
                      <a:pt x="552" y="160"/>
                      <a:pt x="554" y="161"/>
                      <a:pt x="555" y="161"/>
                    </a:cubicBezTo>
                    <a:cubicBezTo>
                      <a:pt x="557" y="161"/>
                      <a:pt x="558" y="162"/>
                      <a:pt x="560" y="162"/>
                    </a:cubicBezTo>
                    <a:cubicBezTo>
                      <a:pt x="563" y="163"/>
                      <a:pt x="567" y="165"/>
                      <a:pt x="571" y="165"/>
                    </a:cubicBezTo>
                    <a:cubicBezTo>
                      <a:pt x="573" y="165"/>
                      <a:pt x="575" y="164"/>
                      <a:pt x="577" y="164"/>
                    </a:cubicBezTo>
                    <a:cubicBezTo>
                      <a:pt x="581" y="162"/>
                      <a:pt x="582" y="159"/>
                      <a:pt x="582" y="157"/>
                    </a:cubicBezTo>
                    <a:cubicBezTo>
                      <a:pt x="583" y="152"/>
                      <a:pt x="579" y="147"/>
                      <a:pt x="578" y="146"/>
                    </a:cubicBezTo>
                    <a:cubicBezTo>
                      <a:pt x="579" y="146"/>
                      <a:pt x="579" y="147"/>
                      <a:pt x="580" y="147"/>
                    </a:cubicBezTo>
                    <a:cubicBezTo>
                      <a:pt x="582" y="147"/>
                      <a:pt x="583" y="148"/>
                      <a:pt x="585" y="148"/>
                    </a:cubicBezTo>
                    <a:cubicBezTo>
                      <a:pt x="585" y="148"/>
                      <a:pt x="586" y="148"/>
                      <a:pt x="586" y="148"/>
                    </a:cubicBezTo>
                    <a:cubicBezTo>
                      <a:pt x="587" y="147"/>
                      <a:pt x="587" y="147"/>
                      <a:pt x="588" y="147"/>
                    </a:cubicBezTo>
                    <a:cubicBezTo>
                      <a:pt x="588" y="147"/>
                      <a:pt x="589" y="148"/>
                      <a:pt x="589" y="148"/>
                    </a:cubicBezTo>
                    <a:cubicBezTo>
                      <a:pt x="589" y="148"/>
                      <a:pt x="589" y="148"/>
                      <a:pt x="589" y="148"/>
                    </a:cubicBezTo>
                    <a:cubicBezTo>
                      <a:pt x="589" y="148"/>
                      <a:pt x="589" y="148"/>
                      <a:pt x="589" y="150"/>
                    </a:cubicBezTo>
                    <a:cubicBezTo>
                      <a:pt x="589" y="150"/>
                      <a:pt x="589" y="151"/>
                      <a:pt x="589" y="151"/>
                    </a:cubicBezTo>
                    <a:cubicBezTo>
                      <a:pt x="589" y="153"/>
                      <a:pt x="588" y="157"/>
                      <a:pt x="591" y="160"/>
                    </a:cubicBezTo>
                    <a:cubicBezTo>
                      <a:pt x="592" y="160"/>
                      <a:pt x="594" y="161"/>
                      <a:pt x="595" y="161"/>
                    </a:cubicBezTo>
                    <a:cubicBezTo>
                      <a:pt x="596" y="161"/>
                      <a:pt x="597" y="161"/>
                      <a:pt x="598" y="160"/>
                    </a:cubicBezTo>
                    <a:cubicBezTo>
                      <a:pt x="599" y="160"/>
                      <a:pt x="599" y="160"/>
                      <a:pt x="600" y="160"/>
                    </a:cubicBezTo>
                    <a:cubicBezTo>
                      <a:pt x="600" y="160"/>
                      <a:pt x="600" y="160"/>
                      <a:pt x="600" y="160"/>
                    </a:cubicBezTo>
                    <a:cubicBezTo>
                      <a:pt x="600" y="160"/>
                      <a:pt x="600" y="160"/>
                      <a:pt x="600" y="160"/>
                    </a:cubicBezTo>
                    <a:cubicBezTo>
                      <a:pt x="600" y="160"/>
                      <a:pt x="600" y="160"/>
                      <a:pt x="600" y="160"/>
                    </a:cubicBezTo>
                    <a:cubicBezTo>
                      <a:pt x="600" y="160"/>
                      <a:pt x="601" y="161"/>
                      <a:pt x="601" y="162"/>
                    </a:cubicBezTo>
                    <a:cubicBezTo>
                      <a:pt x="601" y="163"/>
                      <a:pt x="601" y="163"/>
                      <a:pt x="601" y="163"/>
                    </a:cubicBezTo>
                    <a:cubicBezTo>
                      <a:pt x="601" y="167"/>
                      <a:pt x="603" y="168"/>
                      <a:pt x="606" y="168"/>
                    </a:cubicBezTo>
                    <a:cubicBezTo>
                      <a:pt x="606" y="168"/>
                      <a:pt x="607" y="169"/>
                      <a:pt x="607" y="169"/>
                    </a:cubicBezTo>
                    <a:cubicBezTo>
                      <a:pt x="608" y="169"/>
                      <a:pt x="608" y="170"/>
                      <a:pt x="609" y="170"/>
                    </a:cubicBezTo>
                    <a:cubicBezTo>
                      <a:pt x="610" y="171"/>
                      <a:pt x="611" y="173"/>
                      <a:pt x="613" y="174"/>
                    </a:cubicBezTo>
                    <a:cubicBezTo>
                      <a:pt x="615" y="174"/>
                      <a:pt x="617" y="174"/>
                      <a:pt x="618" y="174"/>
                    </a:cubicBezTo>
                    <a:cubicBezTo>
                      <a:pt x="620" y="174"/>
                      <a:pt x="621" y="174"/>
                      <a:pt x="622" y="175"/>
                    </a:cubicBezTo>
                    <a:cubicBezTo>
                      <a:pt x="623" y="177"/>
                      <a:pt x="623" y="178"/>
                      <a:pt x="623" y="179"/>
                    </a:cubicBezTo>
                    <a:cubicBezTo>
                      <a:pt x="623" y="179"/>
                      <a:pt x="622" y="180"/>
                      <a:pt x="622" y="181"/>
                    </a:cubicBezTo>
                    <a:cubicBezTo>
                      <a:pt x="621" y="181"/>
                      <a:pt x="620" y="181"/>
                      <a:pt x="619" y="182"/>
                    </a:cubicBezTo>
                    <a:cubicBezTo>
                      <a:pt x="617" y="182"/>
                      <a:pt x="614" y="183"/>
                      <a:pt x="612" y="187"/>
                    </a:cubicBezTo>
                    <a:cubicBezTo>
                      <a:pt x="611" y="190"/>
                      <a:pt x="611" y="197"/>
                      <a:pt x="613" y="200"/>
                    </a:cubicBezTo>
                    <a:cubicBezTo>
                      <a:pt x="614" y="202"/>
                      <a:pt x="616" y="203"/>
                      <a:pt x="618" y="203"/>
                    </a:cubicBezTo>
                    <a:cubicBezTo>
                      <a:pt x="619" y="203"/>
                      <a:pt x="621" y="203"/>
                      <a:pt x="622" y="202"/>
                    </a:cubicBezTo>
                    <a:cubicBezTo>
                      <a:pt x="626" y="199"/>
                      <a:pt x="628" y="195"/>
                      <a:pt x="630" y="192"/>
                    </a:cubicBezTo>
                    <a:cubicBezTo>
                      <a:pt x="631" y="189"/>
                      <a:pt x="633" y="187"/>
                      <a:pt x="635" y="185"/>
                    </a:cubicBezTo>
                    <a:cubicBezTo>
                      <a:pt x="636" y="185"/>
                      <a:pt x="638" y="184"/>
                      <a:pt x="638" y="184"/>
                    </a:cubicBezTo>
                    <a:cubicBezTo>
                      <a:pt x="638" y="184"/>
                      <a:pt x="638" y="185"/>
                      <a:pt x="638" y="185"/>
                    </a:cubicBezTo>
                    <a:cubicBezTo>
                      <a:pt x="638" y="187"/>
                      <a:pt x="638" y="188"/>
                      <a:pt x="638" y="189"/>
                    </a:cubicBezTo>
                    <a:cubicBezTo>
                      <a:pt x="638" y="192"/>
                      <a:pt x="639" y="194"/>
                      <a:pt x="641" y="197"/>
                    </a:cubicBezTo>
                    <a:cubicBezTo>
                      <a:pt x="643" y="198"/>
                      <a:pt x="646" y="201"/>
                      <a:pt x="649" y="201"/>
                    </a:cubicBezTo>
                    <a:cubicBezTo>
                      <a:pt x="650" y="201"/>
                      <a:pt x="650" y="201"/>
                      <a:pt x="650" y="201"/>
                    </a:cubicBezTo>
                    <a:cubicBezTo>
                      <a:pt x="650" y="201"/>
                      <a:pt x="650" y="201"/>
                      <a:pt x="650" y="201"/>
                    </a:cubicBezTo>
                    <a:cubicBezTo>
                      <a:pt x="652" y="201"/>
                      <a:pt x="652" y="200"/>
                      <a:pt x="653" y="200"/>
                    </a:cubicBezTo>
                    <a:cubicBezTo>
                      <a:pt x="653" y="205"/>
                      <a:pt x="656" y="207"/>
                      <a:pt x="657" y="207"/>
                    </a:cubicBezTo>
                    <a:cubicBezTo>
                      <a:pt x="658" y="208"/>
                      <a:pt x="659" y="208"/>
                      <a:pt x="660" y="208"/>
                    </a:cubicBezTo>
                    <a:cubicBezTo>
                      <a:pt x="661" y="208"/>
                      <a:pt x="662" y="208"/>
                      <a:pt x="663" y="207"/>
                    </a:cubicBezTo>
                    <a:cubicBezTo>
                      <a:pt x="664" y="207"/>
                      <a:pt x="664" y="207"/>
                      <a:pt x="665" y="207"/>
                    </a:cubicBezTo>
                    <a:cubicBezTo>
                      <a:pt x="665" y="207"/>
                      <a:pt x="665" y="207"/>
                      <a:pt x="665" y="207"/>
                    </a:cubicBezTo>
                    <a:cubicBezTo>
                      <a:pt x="667" y="208"/>
                      <a:pt x="669" y="212"/>
                      <a:pt x="671" y="215"/>
                    </a:cubicBezTo>
                    <a:cubicBezTo>
                      <a:pt x="672" y="217"/>
                      <a:pt x="673" y="219"/>
                      <a:pt x="675" y="221"/>
                    </a:cubicBezTo>
                    <a:cubicBezTo>
                      <a:pt x="677" y="223"/>
                      <a:pt x="677" y="223"/>
                      <a:pt x="677" y="223"/>
                    </a:cubicBezTo>
                    <a:cubicBezTo>
                      <a:pt x="679" y="226"/>
                      <a:pt x="682" y="229"/>
                      <a:pt x="684" y="233"/>
                    </a:cubicBezTo>
                    <a:cubicBezTo>
                      <a:pt x="685" y="236"/>
                      <a:pt x="687" y="241"/>
                      <a:pt x="686" y="244"/>
                    </a:cubicBezTo>
                    <a:cubicBezTo>
                      <a:pt x="686" y="245"/>
                      <a:pt x="685" y="246"/>
                      <a:pt x="684" y="248"/>
                    </a:cubicBezTo>
                    <a:cubicBezTo>
                      <a:pt x="682" y="250"/>
                      <a:pt x="680" y="252"/>
                      <a:pt x="680" y="256"/>
                    </a:cubicBezTo>
                    <a:cubicBezTo>
                      <a:pt x="680" y="258"/>
                      <a:pt x="680" y="260"/>
                      <a:pt x="682" y="262"/>
                    </a:cubicBezTo>
                    <a:cubicBezTo>
                      <a:pt x="680" y="262"/>
                      <a:pt x="678" y="263"/>
                      <a:pt x="677" y="265"/>
                    </a:cubicBezTo>
                    <a:cubicBezTo>
                      <a:pt x="676" y="266"/>
                      <a:pt x="675" y="268"/>
                      <a:pt x="675" y="269"/>
                    </a:cubicBezTo>
                    <a:cubicBezTo>
                      <a:pt x="675" y="270"/>
                      <a:pt x="674" y="271"/>
                      <a:pt x="674" y="271"/>
                    </a:cubicBezTo>
                    <a:cubicBezTo>
                      <a:pt x="673" y="273"/>
                      <a:pt x="672" y="275"/>
                      <a:pt x="671" y="277"/>
                    </a:cubicBezTo>
                    <a:cubicBezTo>
                      <a:pt x="669" y="281"/>
                      <a:pt x="666" y="285"/>
                      <a:pt x="667" y="290"/>
                    </a:cubicBezTo>
                    <a:cubicBezTo>
                      <a:pt x="669" y="296"/>
                      <a:pt x="674" y="298"/>
                      <a:pt x="678" y="300"/>
                    </a:cubicBezTo>
                    <a:cubicBezTo>
                      <a:pt x="681" y="302"/>
                      <a:pt x="684" y="303"/>
                      <a:pt x="686" y="305"/>
                    </a:cubicBezTo>
                    <a:cubicBezTo>
                      <a:pt x="686" y="306"/>
                      <a:pt x="686" y="306"/>
                      <a:pt x="686" y="307"/>
                    </a:cubicBezTo>
                    <a:cubicBezTo>
                      <a:pt x="686" y="307"/>
                      <a:pt x="684" y="308"/>
                      <a:pt x="681" y="309"/>
                    </a:cubicBezTo>
                    <a:cubicBezTo>
                      <a:pt x="680" y="309"/>
                      <a:pt x="680" y="309"/>
                      <a:pt x="679" y="309"/>
                    </a:cubicBezTo>
                    <a:cubicBezTo>
                      <a:pt x="678" y="310"/>
                      <a:pt x="676" y="310"/>
                      <a:pt x="675" y="310"/>
                    </a:cubicBezTo>
                    <a:cubicBezTo>
                      <a:pt x="672" y="312"/>
                      <a:pt x="671" y="314"/>
                      <a:pt x="669" y="315"/>
                    </a:cubicBezTo>
                    <a:cubicBezTo>
                      <a:pt x="669" y="316"/>
                      <a:pt x="668" y="317"/>
                      <a:pt x="668" y="317"/>
                    </a:cubicBezTo>
                    <a:cubicBezTo>
                      <a:pt x="667" y="318"/>
                      <a:pt x="666" y="319"/>
                      <a:pt x="665" y="320"/>
                    </a:cubicBezTo>
                    <a:cubicBezTo>
                      <a:pt x="664" y="321"/>
                      <a:pt x="664" y="321"/>
                      <a:pt x="664" y="321"/>
                    </a:cubicBezTo>
                    <a:cubicBezTo>
                      <a:pt x="662" y="322"/>
                      <a:pt x="659" y="323"/>
                      <a:pt x="655" y="323"/>
                    </a:cubicBezTo>
                    <a:cubicBezTo>
                      <a:pt x="655" y="323"/>
                      <a:pt x="655" y="323"/>
                      <a:pt x="655" y="323"/>
                    </a:cubicBezTo>
                    <a:cubicBezTo>
                      <a:pt x="652" y="323"/>
                      <a:pt x="649" y="322"/>
                      <a:pt x="645" y="322"/>
                    </a:cubicBezTo>
                    <a:cubicBezTo>
                      <a:pt x="642" y="321"/>
                      <a:pt x="638" y="321"/>
                      <a:pt x="634" y="321"/>
                    </a:cubicBezTo>
                    <a:cubicBezTo>
                      <a:pt x="632" y="321"/>
                      <a:pt x="630" y="321"/>
                      <a:pt x="628" y="321"/>
                    </a:cubicBezTo>
                    <a:cubicBezTo>
                      <a:pt x="626" y="322"/>
                      <a:pt x="626" y="322"/>
                      <a:pt x="626" y="322"/>
                    </a:cubicBezTo>
                    <a:cubicBezTo>
                      <a:pt x="626" y="324"/>
                      <a:pt x="626" y="324"/>
                      <a:pt x="626" y="324"/>
                    </a:cubicBezTo>
                    <a:cubicBezTo>
                      <a:pt x="625" y="325"/>
                      <a:pt x="625" y="325"/>
                      <a:pt x="625" y="325"/>
                    </a:cubicBezTo>
                    <a:cubicBezTo>
                      <a:pt x="625" y="326"/>
                      <a:pt x="625" y="328"/>
                      <a:pt x="626" y="329"/>
                    </a:cubicBezTo>
                    <a:cubicBezTo>
                      <a:pt x="626" y="331"/>
                      <a:pt x="627" y="332"/>
                      <a:pt x="628" y="332"/>
                    </a:cubicBezTo>
                    <a:cubicBezTo>
                      <a:pt x="628" y="332"/>
                      <a:pt x="628" y="332"/>
                      <a:pt x="628" y="332"/>
                    </a:cubicBezTo>
                    <a:cubicBezTo>
                      <a:pt x="629" y="334"/>
                      <a:pt x="629" y="334"/>
                      <a:pt x="628" y="335"/>
                    </a:cubicBezTo>
                    <a:cubicBezTo>
                      <a:pt x="627" y="335"/>
                      <a:pt x="627" y="336"/>
                      <a:pt x="626" y="336"/>
                    </a:cubicBezTo>
                    <a:cubicBezTo>
                      <a:pt x="625" y="337"/>
                      <a:pt x="623" y="338"/>
                      <a:pt x="621" y="342"/>
                    </a:cubicBezTo>
                    <a:cubicBezTo>
                      <a:pt x="621" y="343"/>
                      <a:pt x="621" y="343"/>
                      <a:pt x="621" y="344"/>
                    </a:cubicBezTo>
                    <a:cubicBezTo>
                      <a:pt x="621" y="345"/>
                      <a:pt x="621" y="345"/>
                      <a:pt x="620" y="346"/>
                    </a:cubicBezTo>
                    <a:cubicBezTo>
                      <a:pt x="620" y="347"/>
                      <a:pt x="620" y="347"/>
                      <a:pt x="620" y="347"/>
                    </a:cubicBezTo>
                    <a:cubicBezTo>
                      <a:pt x="619" y="349"/>
                      <a:pt x="619" y="350"/>
                      <a:pt x="619" y="352"/>
                    </a:cubicBezTo>
                    <a:cubicBezTo>
                      <a:pt x="619" y="353"/>
                      <a:pt x="620" y="354"/>
                      <a:pt x="620" y="355"/>
                    </a:cubicBezTo>
                    <a:cubicBezTo>
                      <a:pt x="620" y="358"/>
                      <a:pt x="620" y="361"/>
                      <a:pt x="624" y="365"/>
                    </a:cubicBezTo>
                    <a:cubicBezTo>
                      <a:pt x="627" y="369"/>
                      <a:pt x="632" y="371"/>
                      <a:pt x="637" y="372"/>
                    </a:cubicBezTo>
                    <a:cubicBezTo>
                      <a:pt x="638" y="373"/>
                      <a:pt x="639" y="373"/>
                      <a:pt x="640" y="373"/>
                    </a:cubicBezTo>
                    <a:cubicBezTo>
                      <a:pt x="644" y="373"/>
                      <a:pt x="647" y="371"/>
                      <a:pt x="649" y="370"/>
                    </a:cubicBezTo>
                    <a:cubicBezTo>
                      <a:pt x="650" y="369"/>
                      <a:pt x="651" y="369"/>
                      <a:pt x="652" y="368"/>
                    </a:cubicBezTo>
                    <a:cubicBezTo>
                      <a:pt x="655" y="367"/>
                      <a:pt x="658" y="365"/>
                      <a:pt x="662" y="362"/>
                    </a:cubicBezTo>
                    <a:cubicBezTo>
                      <a:pt x="664" y="360"/>
                      <a:pt x="665" y="358"/>
                      <a:pt x="665" y="357"/>
                    </a:cubicBezTo>
                    <a:cubicBezTo>
                      <a:pt x="666" y="356"/>
                      <a:pt x="666" y="355"/>
                      <a:pt x="666" y="355"/>
                    </a:cubicBezTo>
                    <a:cubicBezTo>
                      <a:pt x="667" y="355"/>
                      <a:pt x="667" y="355"/>
                      <a:pt x="667" y="355"/>
                    </a:cubicBezTo>
                    <a:cubicBezTo>
                      <a:pt x="668" y="355"/>
                      <a:pt x="669" y="355"/>
                      <a:pt x="670" y="356"/>
                    </a:cubicBezTo>
                    <a:cubicBezTo>
                      <a:pt x="671" y="356"/>
                      <a:pt x="671" y="356"/>
                      <a:pt x="671" y="356"/>
                    </a:cubicBezTo>
                    <a:cubicBezTo>
                      <a:pt x="673" y="356"/>
                      <a:pt x="675" y="357"/>
                      <a:pt x="676" y="357"/>
                    </a:cubicBezTo>
                    <a:cubicBezTo>
                      <a:pt x="680" y="357"/>
                      <a:pt x="684" y="355"/>
                      <a:pt x="685" y="353"/>
                    </a:cubicBezTo>
                    <a:cubicBezTo>
                      <a:pt x="686" y="351"/>
                      <a:pt x="686" y="350"/>
                      <a:pt x="685" y="348"/>
                    </a:cubicBezTo>
                    <a:cubicBezTo>
                      <a:pt x="686" y="347"/>
                      <a:pt x="686" y="347"/>
                      <a:pt x="686" y="347"/>
                    </a:cubicBezTo>
                    <a:cubicBezTo>
                      <a:pt x="687" y="348"/>
                      <a:pt x="688" y="350"/>
                      <a:pt x="691" y="351"/>
                    </a:cubicBezTo>
                    <a:cubicBezTo>
                      <a:pt x="691" y="351"/>
                      <a:pt x="691" y="351"/>
                      <a:pt x="691" y="351"/>
                    </a:cubicBezTo>
                    <a:cubicBezTo>
                      <a:pt x="692" y="351"/>
                      <a:pt x="692" y="351"/>
                      <a:pt x="692" y="351"/>
                    </a:cubicBezTo>
                    <a:cubicBezTo>
                      <a:pt x="695" y="351"/>
                      <a:pt x="696" y="348"/>
                      <a:pt x="697" y="347"/>
                    </a:cubicBezTo>
                    <a:cubicBezTo>
                      <a:pt x="697" y="346"/>
                      <a:pt x="697" y="346"/>
                      <a:pt x="697" y="346"/>
                    </a:cubicBezTo>
                    <a:cubicBezTo>
                      <a:pt x="698" y="346"/>
                      <a:pt x="698" y="347"/>
                      <a:pt x="698" y="348"/>
                    </a:cubicBezTo>
                    <a:cubicBezTo>
                      <a:pt x="699" y="348"/>
                      <a:pt x="699" y="348"/>
                      <a:pt x="699" y="348"/>
                    </a:cubicBezTo>
                    <a:cubicBezTo>
                      <a:pt x="700" y="350"/>
                      <a:pt x="702" y="352"/>
                      <a:pt x="703" y="353"/>
                    </a:cubicBezTo>
                    <a:cubicBezTo>
                      <a:pt x="704" y="354"/>
                      <a:pt x="704" y="354"/>
                      <a:pt x="705" y="355"/>
                    </a:cubicBezTo>
                    <a:cubicBezTo>
                      <a:pt x="707" y="357"/>
                      <a:pt x="709" y="358"/>
                      <a:pt x="711" y="359"/>
                    </a:cubicBezTo>
                    <a:cubicBezTo>
                      <a:pt x="713" y="360"/>
                      <a:pt x="713" y="360"/>
                      <a:pt x="713" y="360"/>
                    </a:cubicBezTo>
                    <a:cubicBezTo>
                      <a:pt x="715" y="361"/>
                      <a:pt x="716" y="362"/>
                      <a:pt x="717" y="364"/>
                    </a:cubicBezTo>
                    <a:cubicBezTo>
                      <a:pt x="717" y="364"/>
                      <a:pt x="717" y="364"/>
                      <a:pt x="717" y="364"/>
                    </a:cubicBezTo>
                    <a:cubicBezTo>
                      <a:pt x="719" y="367"/>
                      <a:pt x="721" y="368"/>
                      <a:pt x="724" y="368"/>
                    </a:cubicBezTo>
                    <a:cubicBezTo>
                      <a:pt x="724" y="368"/>
                      <a:pt x="725" y="368"/>
                      <a:pt x="726" y="368"/>
                    </a:cubicBezTo>
                    <a:cubicBezTo>
                      <a:pt x="727" y="368"/>
                      <a:pt x="727" y="368"/>
                      <a:pt x="728" y="369"/>
                    </a:cubicBezTo>
                    <a:cubicBezTo>
                      <a:pt x="729" y="369"/>
                      <a:pt x="731" y="370"/>
                      <a:pt x="733" y="370"/>
                    </a:cubicBezTo>
                    <a:cubicBezTo>
                      <a:pt x="733" y="370"/>
                      <a:pt x="733" y="370"/>
                      <a:pt x="733" y="370"/>
                    </a:cubicBezTo>
                    <a:cubicBezTo>
                      <a:pt x="734" y="370"/>
                      <a:pt x="735" y="370"/>
                      <a:pt x="737" y="370"/>
                    </a:cubicBezTo>
                    <a:cubicBezTo>
                      <a:pt x="739" y="370"/>
                      <a:pt x="740" y="370"/>
                      <a:pt x="742" y="370"/>
                    </a:cubicBezTo>
                    <a:cubicBezTo>
                      <a:pt x="741" y="371"/>
                      <a:pt x="741" y="371"/>
                      <a:pt x="740" y="372"/>
                    </a:cubicBezTo>
                    <a:cubicBezTo>
                      <a:pt x="738" y="374"/>
                      <a:pt x="736" y="377"/>
                      <a:pt x="736" y="380"/>
                    </a:cubicBezTo>
                    <a:cubicBezTo>
                      <a:pt x="736" y="381"/>
                      <a:pt x="737" y="383"/>
                      <a:pt x="739" y="384"/>
                    </a:cubicBezTo>
                    <a:cubicBezTo>
                      <a:pt x="741" y="386"/>
                      <a:pt x="742" y="388"/>
                      <a:pt x="744" y="390"/>
                    </a:cubicBezTo>
                    <a:cubicBezTo>
                      <a:pt x="746" y="392"/>
                      <a:pt x="748" y="392"/>
                      <a:pt x="751" y="392"/>
                    </a:cubicBezTo>
                    <a:cubicBezTo>
                      <a:pt x="752" y="392"/>
                      <a:pt x="753" y="392"/>
                      <a:pt x="754" y="392"/>
                    </a:cubicBezTo>
                    <a:cubicBezTo>
                      <a:pt x="755" y="392"/>
                      <a:pt x="756" y="392"/>
                      <a:pt x="757" y="392"/>
                    </a:cubicBezTo>
                    <a:cubicBezTo>
                      <a:pt x="757" y="392"/>
                      <a:pt x="758" y="392"/>
                      <a:pt x="758" y="392"/>
                    </a:cubicBezTo>
                    <a:cubicBezTo>
                      <a:pt x="759" y="393"/>
                      <a:pt x="759" y="394"/>
                      <a:pt x="758" y="395"/>
                    </a:cubicBezTo>
                    <a:cubicBezTo>
                      <a:pt x="758" y="396"/>
                      <a:pt x="758" y="397"/>
                      <a:pt x="759" y="398"/>
                    </a:cubicBezTo>
                    <a:cubicBezTo>
                      <a:pt x="759" y="402"/>
                      <a:pt x="763" y="407"/>
                      <a:pt x="769" y="407"/>
                    </a:cubicBezTo>
                    <a:cubicBezTo>
                      <a:pt x="770" y="407"/>
                      <a:pt x="770" y="407"/>
                      <a:pt x="771" y="407"/>
                    </a:cubicBezTo>
                    <a:cubicBezTo>
                      <a:pt x="776" y="405"/>
                      <a:pt x="776" y="401"/>
                      <a:pt x="776" y="399"/>
                    </a:cubicBezTo>
                    <a:cubicBezTo>
                      <a:pt x="775" y="397"/>
                      <a:pt x="776" y="396"/>
                      <a:pt x="776" y="396"/>
                    </a:cubicBezTo>
                    <a:cubicBezTo>
                      <a:pt x="777" y="396"/>
                      <a:pt x="779" y="395"/>
                      <a:pt x="781" y="395"/>
                    </a:cubicBezTo>
                    <a:cubicBezTo>
                      <a:pt x="783" y="395"/>
                      <a:pt x="784" y="395"/>
                      <a:pt x="785" y="395"/>
                    </a:cubicBezTo>
                    <a:cubicBezTo>
                      <a:pt x="786" y="396"/>
                      <a:pt x="788" y="398"/>
                      <a:pt x="789" y="399"/>
                    </a:cubicBezTo>
                    <a:cubicBezTo>
                      <a:pt x="792" y="401"/>
                      <a:pt x="795" y="403"/>
                      <a:pt x="798" y="404"/>
                    </a:cubicBezTo>
                    <a:cubicBezTo>
                      <a:pt x="801" y="405"/>
                      <a:pt x="803" y="405"/>
                      <a:pt x="806" y="405"/>
                    </a:cubicBezTo>
                    <a:cubicBezTo>
                      <a:pt x="808" y="405"/>
                      <a:pt x="809" y="405"/>
                      <a:pt x="811" y="405"/>
                    </a:cubicBezTo>
                    <a:cubicBezTo>
                      <a:pt x="812" y="405"/>
                      <a:pt x="813" y="405"/>
                      <a:pt x="814" y="405"/>
                    </a:cubicBezTo>
                    <a:cubicBezTo>
                      <a:pt x="814" y="405"/>
                      <a:pt x="814" y="405"/>
                      <a:pt x="815" y="405"/>
                    </a:cubicBezTo>
                    <a:cubicBezTo>
                      <a:pt x="817" y="405"/>
                      <a:pt x="819" y="405"/>
                      <a:pt x="822" y="405"/>
                    </a:cubicBezTo>
                    <a:cubicBezTo>
                      <a:pt x="823" y="405"/>
                      <a:pt x="823" y="405"/>
                      <a:pt x="823" y="405"/>
                    </a:cubicBezTo>
                    <a:cubicBezTo>
                      <a:pt x="823" y="405"/>
                      <a:pt x="824" y="405"/>
                      <a:pt x="824" y="405"/>
                    </a:cubicBezTo>
                    <a:cubicBezTo>
                      <a:pt x="826" y="405"/>
                      <a:pt x="827" y="405"/>
                      <a:pt x="828" y="405"/>
                    </a:cubicBezTo>
                    <a:cubicBezTo>
                      <a:pt x="829" y="405"/>
                      <a:pt x="830" y="404"/>
                      <a:pt x="831" y="404"/>
                    </a:cubicBezTo>
                    <a:cubicBezTo>
                      <a:pt x="832" y="404"/>
                      <a:pt x="835" y="405"/>
                      <a:pt x="836" y="405"/>
                    </a:cubicBezTo>
                    <a:cubicBezTo>
                      <a:pt x="839" y="406"/>
                      <a:pt x="842" y="407"/>
                      <a:pt x="845" y="407"/>
                    </a:cubicBezTo>
                    <a:cubicBezTo>
                      <a:pt x="848" y="407"/>
                      <a:pt x="850" y="406"/>
                      <a:pt x="851" y="404"/>
                    </a:cubicBezTo>
                    <a:cubicBezTo>
                      <a:pt x="853" y="403"/>
                      <a:pt x="853" y="400"/>
                      <a:pt x="853" y="398"/>
                    </a:cubicBezTo>
                    <a:cubicBezTo>
                      <a:pt x="853" y="389"/>
                      <a:pt x="844" y="382"/>
                      <a:pt x="837" y="378"/>
                    </a:cubicBezTo>
                    <a:cubicBezTo>
                      <a:pt x="834" y="377"/>
                      <a:pt x="832" y="376"/>
                      <a:pt x="829" y="375"/>
                    </a:cubicBezTo>
                    <a:cubicBezTo>
                      <a:pt x="824" y="373"/>
                      <a:pt x="820" y="371"/>
                      <a:pt x="816" y="368"/>
                    </a:cubicBezTo>
                    <a:cubicBezTo>
                      <a:pt x="814" y="367"/>
                      <a:pt x="812" y="367"/>
                      <a:pt x="810" y="366"/>
                    </a:cubicBezTo>
                    <a:cubicBezTo>
                      <a:pt x="809" y="366"/>
                      <a:pt x="808" y="366"/>
                      <a:pt x="807" y="365"/>
                    </a:cubicBezTo>
                    <a:cubicBezTo>
                      <a:pt x="803" y="364"/>
                      <a:pt x="798" y="361"/>
                      <a:pt x="794" y="359"/>
                    </a:cubicBezTo>
                    <a:cubicBezTo>
                      <a:pt x="793" y="358"/>
                      <a:pt x="791" y="357"/>
                      <a:pt x="790" y="357"/>
                    </a:cubicBezTo>
                    <a:cubicBezTo>
                      <a:pt x="788" y="355"/>
                      <a:pt x="786" y="354"/>
                      <a:pt x="785" y="353"/>
                    </a:cubicBezTo>
                    <a:cubicBezTo>
                      <a:pt x="785" y="352"/>
                      <a:pt x="785" y="352"/>
                      <a:pt x="785" y="352"/>
                    </a:cubicBezTo>
                    <a:cubicBezTo>
                      <a:pt x="786" y="352"/>
                      <a:pt x="788" y="353"/>
                      <a:pt x="789" y="353"/>
                    </a:cubicBezTo>
                    <a:cubicBezTo>
                      <a:pt x="791" y="354"/>
                      <a:pt x="792" y="354"/>
                      <a:pt x="793" y="354"/>
                    </a:cubicBezTo>
                    <a:cubicBezTo>
                      <a:pt x="794" y="354"/>
                      <a:pt x="795" y="354"/>
                      <a:pt x="796" y="354"/>
                    </a:cubicBezTo>
                    <a:cubicBezTo>
                      <a:pt x="797" y="354"/>
                      <a:pt x="797" y="354"/>
                      <a:pt x="798" y="354"/>
                    </a:cubicBezTo>
                    <a:cubicBezTo>
                      <a:pt x="799" y="354"/>
                      <a:pt x="799" y="354"/>
                      <a:pt x="800" y="354"/>
                    </a:cubicBezTo>
                    <a:cubicBezTo>
                      <a:pt x="801" y="354"/>
                      <a:pt x="802" y="354"/>
                      <a:pt x="802" y="355"/>
                    </a:cubicBezTo>
                    <a:cubicBezTo>
                      <a:pt x="806" y="355"/>
                      <a:pt x="809" y="357"/>
                      <a:pt x="812" y="358"/>
                    </a:cubicBezTo>
                    <a:cubicBezTo>
                      <a:pt x="815" y="359"/>
                      <a:pt x="817" y="360"/>
                      <a:pt x="819" y="361"/>
                    </a:cubicBezTo>
                    <a:cubicBezTo>
                      <a:pt x="820" y="361"/>
                      <a:pt x="821" y="362"/>
                      <a:pt x="822" y="362"/>
                    </a:cubicBezTo>
                    <a:cubicBezTo>
                      <a:pt x="823" y="362"/>
                      <a:pt x="824" y="361"/>
                      <a:pt x="825" y="361"/>
                    </a:cubicBezTo>
                    <a:cubicBezTo>
                      <a:pt x="826" y="361"/>
                      <a:pt x="827" y="361"/>
                      <a:pt x="827" y="361"/>
                    </a:cubicBezTo>
                    <a:cubicBezTo>
                      <a:pt x="827" y="361"/>
                      <a:pt x="828" y="361"/>
                      <a:pt x="828" y="361"/>
                    </a:cubicBezTo>
                    <a:cubicBezTo>
                      <a:pt x="828" y="361"/>
                      <a:pt x="829" y="362"/>
                      <a:pt x="830" y="362"/>
                    </a:cubicBezTo>
                    <a:cubicBezTo>
                      <a:pt x="831" y="363"/>
                      <a:pt x="832" y="365"/>
                      <a:pt x="834" y="365"/>
                    </a:cubicBezTo>
                    <a:cubicBezTo>
                      <a:pt x="835" y="366"/>
                      <a:pt x="836" y="366"/>
                      <a:pt x="838" y="366"/>
                    </a:cubicBezTo>
                    <a:cubicBezTo>
                      <a:pt x="838" y="366"/>
                      <a:pt x="839" y="366"/>
                      <a:pt x="840" y="366"/>
                    </a:cubicBezTo>
                    <a:cubicBezTo>
                      <a:pt x="841" y="366"/>
                      <a:pt x="842" y="366"/>
                      <a:pt x="842" y="366"/>
                    </a:cubicBezTo>
                    <a:cubicBezTo>
                      <a:pt x="843" y="366"/>
                      <a:pt x="843" y="366"/>
                      <a:pt x="843" y="366"/>
                    </a:cubicBezTo>
                    <a:cubicBezTo>
                      <a:pt x="844" y="366"/>
                      <a:pt x="845" y="366"/>
                      <a:pt x="846" y="367"/>
                    </a:cubicBezTo>
                    <a:cubicBezTo>
                      <a:pt x="847" y="367"/>
                      <a:pt x="847" y="367"/>
                      <a:pt x="847" y="367"/>
                    </a:cubicBezTo>
                    <a:cubicBezTo>
                      <a:pt x="848" y="368"/>
                      <a:pt x="848" y="368"/>
                      <a:pt x="849" y="368"/>
                    </a:cubicBezTo>
                    <a:cubicBezTo>
                      <a:pt x="850" y="369"/>
                      <a:pt x="851" y="369"/>
                      <a:pt x="852" y="370"/>
                    </a:cubicBezTo>
                    <a:cubicBezTo>
                      <a:pt x="854" y="371"/>
                      <a:pt x="855" y="371"/>
                      <a:pt x="857" y="371"/>
                    </a:cubicBezTo>
                    <a:cubicBezTo>
                      <a:pt x="859" y="371"/>
                      <a:pt x="861" y="370"/>
                      <a:pt x="862" y="367"/>
                    </a:cubicBezTo>
                    <a:cubicBezTo>
                      <a:pt x="863" y="365"/>
                      <a:pt x="862" y="362"/>
                      <a:pt x="861" y="360"/>
                    </a:cubicBezTo>
                    <a:cubicBezTo>
                      <a:pt x="861" y="360"/>
                      <a:pt x="861" y="360"/>
                      <a:pt x="862" y="359"/>
                    </a:cubicBezTo>
                    <a:close/>
                    <a:moveTo>
                      <a:pt x="493" y="120"/>
                    </a:moveTo>
                    <a:cubicBezTo>
                      <a:pt x="493" y="120"/>
                      <a:pt x="493" y="121"/>
                      <a:pt x="493" y="121"/>
                    </a:cubicBezTo>
                    <a:cubicBezTo>
                      <a:pt x="492" y="120"/>
                      <a:pt x="490" y="120"/>
                      <a:pt x="489" y="120"/>
                    </a:cubicBezTo>
                    <a:cubicBezTo>
                      <a:pt x="489" y="120"/>
                      <a:pt x="489" y="120"/>
                      <a:pt x="489" y="120"/>
                    </a:cubicBezTo>
                    <a:cubicBezTo>
                      <a:pt x="490" y="120"/>
                      <a:pt x="490" y="120"/>
                      <a:pt x="490" y="120"/>
                    </a:cubicBezTo>
                    <a:cubicBezTo>
                      <a:pt x="492" y="118"/>
                      <a:pt x="493" y="116"/>
                      <a:pt x="494" y="115"/>
                    </a:cubicBezTo>
                    <a:cubicBezTo>
                      <a:pt x="494" y="116"/>
                      <a:pt x="493" y="120"/>
                      <a:pt x="493" y="120"/>
                    </a:cubicBezTo>
                    <a:close/>
                    <a:moveTo>
                      <a:pt x="457" y="346"/>
                    </a:moveTo>
                    <a:cubicBezTo>
                      <a:pt x="452" y="346"/>
                      <a:pt x="448" y="345"/>
                      <a:pt x="445" y="342"/>
                    </a:cubicBezTo>
                    <a:cubicBezTo>
                      <a:pt x="444" y="341"/>
                      <a:pt x="444" y="341"/>
                      <a:pt x="444" y="341"/>
                    </a:cubicBezTo>
                    <a:cubicBezTo>
                      <a:pt x="443" y="340"/>
                      <a:pt x="442" y="339"/>
                      <a:pt x="441" y="338"/>
                    </a:cubicBezTo>
                    <a:cubicBezTo>
                      <a:pt x="440" y="336"/>
                      <a:pt x="439" y="335"/>
                      <a:pt x="438" y="333"/>
                    </a:cubicBezTo>
                    <a:cubicBezTo>
                      <a:pt x="437" y="331"/>
                      <a:pt x="435" y="330"/>
                      <a:pt x="433" y="329"/>
                    </a:cubicBezTo>
                    <a:cubicBezTo>
                      <a:pt x="431" y="328"/>
                      <a:pt x="430" y="327"/>
                      <a:pt x="428" y="326"/>
                    </a:cubicBezTo>
                    <a:cubicBezTo>
                      <a:pt x="430" y="326"/>
                      <a:pt x="433" y="326"/>
                      <a:pt x="435" y="327"/>
                    </a:cubicBezTo>
                    <a:cubicBezTo>
                      <a:pt x="437" y="328"/>
                      <a:pt x="439" y="329"/>
                      <a:pt x="440" y="330"/>
                    </a:cubicBezTo>
                    <a:cubicBezTo>
                      <a:pt x="443" y="332"/>
                      <a:pt x="445" y="334"/>
                      <a:pt x="447" y="336"/>
                    </a:cubicBezTo>
                    <a:cubicBezTo>
                      <a:pt x="448" y="338"/>
                      <a:pt x="450" y="340"/>
                      <a:pt x="453" y="342"/>
                    </a:cubicBezTo>
                    <a:cubicBezTo>
                      <a:pt x="453" y="342"/>
                      <a:pt x="454" y="342"/>
                      <a:pt x="454" y="343"/>
                    </a:cubicBezTo>
                    <a:cubicBezTo>
                      <a:pt x="455" y="344"/>
                      <a:pt x="456" y="345"/>
                      <a:pt x="457" y="345"/>
                    </a:cubicBezTo>
                    <a:cubicBezTo>
                      <a:pt x="458" y="346"/>
                      <a:pt x="458" y="346"/>
                      <a:pt x="458" y="346"/>
                    </a:cubicBezTo>
                    <a:cubicBezTo>
                      <a:pt x="458" y="346"/>
                      <a:pt x="458" y="346"/>
                      <a:pt x="458" y="346"/>
                    </a:cubicBezTo>
                    <a:cubicBezTo>
                      <a:pt x="458" y="346"/>
                      <a:pt x="458" y="346"/>
                      <a:pt x="457" y="346"/>
                    </a:cubicBezTo>
                    <a:close/>
                    <a:moveTo>
                      <a:pt x="567" y="79"/>
                    </a:moveTo>
                    <a:cubicBezTo>
                      <a:pt x="566" y="78"/>
                      <a:pt x="566" y="78"/>
                      <a:pt x="566" y="78"/>
                    </a:cubicBezTo>
                    <a:cubicBezTo>
                      <a:pt x="565" y="77"/>
                      <a:pt x="564" y="76"/>
                      <a:pt x="563" y="75"/>
                    </a:cubicBezTo>
                    <a:cubicBezTo>
                      <a:pt x="563" y="75"/>
                      <a:pt x="563" y="75"/>
                      <a:pt x="563" y="74"/>
                    </a:cubicBezTo>
                    <a:cubicBezTo>
                      <a:pt x="563" y="74"/>
                      <a:pt x="564" y="74"/>
                      <a:pt x="564" y="74"/>
                    </a:cubicBezTo>
                    <a:cubicBezTo>
                      <a:pt x="567" y="75"/>
                      <a:pt x="572" y="79"/>
                      <a:pt x="573" y="81"/>
                    </a:cubicBezTo>
                    <a:cubicBezTo>
                      <a:pt x="573" y="82"/>
                      <a:pt x="573" y="82"/>
                      <a:pt x="573" y="82"/>
                    </a:cubicBezTo>
                    <a:cubicBezTo>
                      <a:pt x="573" y="82"/>
                      <a:pt x="573" y="82"/>
                      <a:pt x="572" y="82"/>
                    </a:cubicBezTo>
                    <a:cubicBezTo>
                      <a:pt x="571" y="82"/>
                      <a:pt x="569" y="81"/>
                      <a:pt x="567" y="79"/>
                    </a:cubicBezTo>
                    <a:close/>
                    <a:moveTo>
                      <a:pt x="573" y="140"/>
                    </a:moveTo>
                    <a:cubicBezTo>
                      <a:pt x="573" y="140"/>
                      <a:pt x="574" y="140"/>
                      <a:pt x="574" y="140"/>
                    </a:cubicBezTo>
                    <a:cubicBezTo>
                      <a:pt x="574" y="140"/>
                      <a:pt x="574" y="140"/>
                      <a:pt x="574" y="140"/>
                    </a:cubicBezTo>
                    <a:cubicBezTo>
                      <a:pt x="575" y="140"/>
                      <a:pt x="575" y="141"/>
                      <a:pt x="575" y="142"/>
                    </a:cubicBezTo>
                    <a:cubicBezTo>
                      <a:pt x="575" y="142"/>
                      <a:pt x="576" y="143"/>
                      <a:pt x="576" y="144"/>
                    </a:cubicBezTo>
                    <a:cubicBezTo>
                      <a:pt x="575" y="143"/>
                      <a:pt x="574" y="142"/>
                      <a:pt x="573" y="140"/>
                    </a:cubicBezTo>
                    <a:close/>
                    <a:moveTo>
                      <a:pt x="739" y="259"/>
                    </a:moveTo>
                    <a:cubicBezTo>
                      <a:pt x="739" y="260"/>
                      <a:pt x="738" y="261"/>
                      <a:pt x="736" y="261"/>
                    </a:cubicBezTo>
                    <a:cubicBezTo>
                      <a:pt x="736" y="261"/>
                      <a:pt x="735" y="261"/>
                      <a:pt x="735" y="261"/>
                    </a:cubicBezTo>
                    <a:cubicBezTo>
                      <a:pt x="734" y="261"/>
                      <a:pt x="732" y="261"/>
                      <a:pt x="732" y="261"/>
                    </a:cubicBezTo>
                    <a:cubicBezTo>
                      <a:pt x="731" y="261"/>
                      <a:pt x="731" y="261"/>
                      <a:pt x="730" y="261"/>
                    </a:cubicBezTo>
                    <a:cubicBezTo>
                      <a:pt x="726" y="263"/>
                      <a:pt x="723" y="268"/>
                      <a:pt x="720" y="273"/>
                    </a:cubicBezTo>
                    <a:cubicBezTo>
                      <a:pt x="719" y="273"/>
                      <a:pt x="719" y="273"/>
                      <a:pt x="719" y="273"/>
                    </a:cubicBezTo>
                    <a:cubicBezTo>
                      <a:pt x="720" y="271"/>
                      <a:pt x="720" y="270"/>
                      <a:pt x="719" y="267"/>
                    </a:cubicBezTo>
                    <a:cubicBezTo>
                      <a:pt x="717" y="262"/>
                      <a:pt x="714" y="259"/>
                      <a:pt x="710" y="258"/>
                    </a:cubicBezTo>
                    <a:cubicBezTo>
                      <a:pt x="712" y="254"/>
                      <a:pt x="713" y="250"/>
                      <a:pt x="713" y="246"/>
                    </a:cubicBezTo>
                    <a:cubicBezTo>
                      <a:pt x="716" y="247"/>
                      <a:pt x="719" y="249"/>
                      <a:pt x="723" y="250"/>
                    </a:cubicBezTo>
                    <a:cubicBezTo>
                      <a:pt x="725" y="250"/>
                      <a:pt x="727" y="251"/>
                      <a:pt x="729" y="251"/>
                    </a:cubicBezTo>
                    <a:cubicBezTo>
                      <a:pt x="731" y="251"/>
                      <a:pt x="734" y="251"/>
                      <a:pt x="736" y="252"/>
                    </a:cubicBezTo>
                    <a:cubicBezTo>
                      <a:pt x="738" y="253"/>
                      <a:pt x="739" y="255"/>
                      <a:pt x="740" y="257"/>
                    </a:cubicBezTo>
                    <a:cubicBezTo>
                      <a:pt x="740" y="258"/>
                      <a:pt x="740" y="259"/>
                      <a:pt x="739" y="259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17687327" y="3713860"/>
                <a:ext cx="92329" cy="69063"/>
              </a:xfrm>
              <a:custGeom>
                <a:avLst/>
                <a:gdLst>
                  <a:gd name="T0" fmla="*/ 16 w 17"/>
                  <a:gd name="T1" fmla="*/ 2 h 14"/>
                  <a:gd name="T2" fmla="*/ 12 w 17"/>
                  <a:gd name="T3" fmla="*/ 0 h 14"/>
                  <a:gd name="T4" fmla="*/ 10 w 17"/>
                  <a:gd name="T5" fmla="*/ 0 h 14"/>
                  <a:gd name="T6" fmla="*/ 7 w 17"/>
                  <a:gd name="T7" fmla="*/ 2 h 14"/>
                  <a:gd name="T8" fmla="*/ 6 w 17"/>
                  <a:gd name="T9" fmla="*/ 3 h 14"/>
                  <a:gd name="T10" fmla="*/ 1 w 17"/>
                  <a:gd name="T11" fmla="*/ 7 h 14"/>
                  <a:gd name="T12" fmla="*/ 1 w 17"/>
                  <a:gd name="T13" fmla="*/ 11 h 14"/>
                  <a:gd name="T14" fmla="*/ 5 w 17"/>
                  <a:gd name="T15" fmla="*/ 14 h 14"/>
                  <a:gd name="T16" fmla="*/ 10 w 17"/>
                  <a:gd name="T17" fmla="*/ 11 h 14"/>
                  <a:gd name="T18" fmla="*/ 10 w 17"/>
                  <a:gd name="T19" fmla="*/ 11 h 14"/>
                  <a:gd name="T20" fmla="*/ 12 w 17"/>
                  <a:gd name="T21" fmla="*/ 11 h 14"/>
                  <a:gd name="T22" fmla="*/ 16 w 17"/>
                  <a:gd name="T23" fmla="*/ 7 h 14"/>
                  <a:gd name="T24" fmla="*/ 16 w 17"/>
                  <a:gd name="T25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4">
                    <a:moveTo>
                      <a:pt x="16" y="2"/>
                    </a:moveTo>
                    <a:cubicBezTo>
                      <a:pt x="15" y="0"/>
                      <a:pt x="14" y="0"/>
                      <a:pt x="12" y="0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0"/>
                      <a:pt x="8" y="1"/>
                      <a:pt x="7" y="2"/>
                    </a:cubicBezTo>
                    <a:cubicBezTo>
                      <a:pt x="7" y="2"/>
                      <a:pt x="6" y="3"/>
                      <a:pt x="6" y="3"/>
                    </a:cubicBezTo>
                    <a:cubicBezTo>
                      <a:pt x="4" y="3"/>
                      <a:pt x="2" y="4"/>
                      <a:pt x="1" y="7"/>
                    </a:cubicBezTo>
                    <a:cubicBezTo>
                      <a:pt x="0" y="7"/>
                      <a:pt x="0" y="9"/>
                      <a:pt x="1" y="11"/>
                    </a:cubicBezTo>
                    <a:cubicBezTo>
                      <a:pt x="2" y="14"/>
                      <a:pt x="4" y="14"/>
                      <a:pt x="5" y="14"/>
                    </a:cubicBezTo>
                    <a:cubicBezTo>
                      <a:pt x="7" y="14"/>
                      <a:pt x="9" y="12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3" y="10"/>
                      <a:pt x="15" y="9"/>
                      <a:pt x="16" y="7"/>
                    </a:cubicBezTo>
                    <a:cubicBezTo>
                      <a:pt x="17" y="6"/>
                      <a:pt x="17" y="3"/>
                      <a:pt x="16" y="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20249962" y="6269195"/>
                <a:ext cx="108743" cy="102661"/>
              </a:xfrm>
              <a:custGeom>
                <a:avLst/>
                <a:gdLst>
                  <a:gd name="T0" fmla="*/ 19 w 20"/>
                  <a:gd name="T1" fmla="*/ 8 h 21"/>
                  <a:gd name="T2" fmla="*/ 14 w 20"/>
                  <a:gd name="T3" fmla="*/ 3 h 21"/>
                  <a:gd name="T4" fmla="*/ 10 w 20"/>
                  <a:gd name="T5" fmla="*/ 0 h 21"/>
                  <a:gd name="T6" fmla="*/ 7 w 20"/>
                  <a:gd name="T7" fmla="*/ 0 h 21"/>
                  <a:gd name="T8" fmla="*/ 2 w 20"/>
                  <a:gd name="T9" fmla="*/ 3 h 21"/>
                  <a:gd name="T10" fmla="*/ 3 w 20"/>
                  <a:gd name="T11" fmla="*/ 7 h 21"/>
                  <a:gd name="T12" fmla="*/ 0 w 20"/>
                  <a:gd name="T13" fmla="*/ 8 h 21"/>
                  <a:gd name="T14" fmla="*/ 0 w 20"/>
                  <a:gd name="T15" fmla="*/ 11 h 21"/>
                  <a:gd name="T16" fmla="*/ 1 w 20"/>
                  <a:gd name="T17" fmla="*/ 13 h 21"/>
                  <a:gd name="T18" fmla="*/ 3 w 20"/>
                  <a:gd name="T19" fmla="*/ 19 h 21"/>
                  <a:gd name="T20" fmla="*/ 7 w 20"/>
                  <a:gd name="T21" fmla="*/ 21 h 21"/>
                  <a:gd name="T22" fmla="*/ 12 w 20"/>
                  <a:gd name="T23" fmla="*/ 18 h 21"/>
                  <a:gd name="T24" fmla="*/ 13 w 20"/>
                  <a:gd name="T25" fmla="*/ 17 h 21"/>
                  <a:gd name="T26" fmla="*/ 14 w 20"/>
                  <a:gd name="T27" fmla="*/ 16 h 21"/>
                  <a:gd name="T28" fmla="*/ 16 w 20"/>
                  <a:gd name="T29" fmla="*/ 15 h 21"/>
                  <a:gd name="T30" fmla="*/ 19 w 20"/>
                  <a:gd name="T31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1">
                    <a:moveTo>
                      <a:pt x="19" y="8"/>
                    </a:moveTo>
                    <a:cubicBezTo>
                      <a:pt x="18" y="5"/>
                      <a:pt x="16" y="3"/>
                      <a:pt x="14" y="3"/>
                    </a:cubicBezTo>
                    <a:cubicBezTo>
                      <a:pt x="13" y="2"/>
                      <a:pt x="12" y="1"/>
                      <a:pt x="10" y="0"/>
                    </a:cubicBezTo>
                    <a:cubicBezTo>
                      <a:pt x="9" y="0"/>
                      <a:pt x="8" y="0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2" y="5"/>
                      <a:pt x="2" y="6"/>
                      <a:pt x="3" y="7"/>
                    </a:cubicBezTo>
                    <a:cubicBezTo>
                      <a:pt x="3" y="7"/>
                      <a:pt x="0" y="8"/>
                      <a:pt x="0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1" y="15"/>
                      <a:pt x="1" y="17"/>
                      <a:pt x="3" y="19"/>
                    </a:cubicBezTo>
                    <a:cubicBezTo>
                      <a:pt x="4" y="20"/>
                      <a:pt x="6" y="21"/>
                      <a:pt x="7" y="21"/>
                    </a:cubicBezTo>
                    <a:cubicBezTo>
                      <a:pt x="10" y="21"/>
                      <a:pt x="11" y="19"/>
                      <a:pt x="12" y="18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9" y="14"/>
                      <a:pt x="20" y="11"/>
                      <a:pt x="19" y="8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20619277" y="6168400"/>
                <a:ext cx="1743987" cy="1597784"/>
              </a:xfrm>
              <a:custGeom>
                <a:avLst/>
                <a:gdLst>
                  <a:gd name="T0" fmla="*/ 307 w 320"/>
                  <a:gd name="T1" fmla="*/ 198 h 322"/>
                  <a:gd name="T2" fmla="*/ 303 w 320"/>
                  <a:gd name="T3" fmla="*/ 188 h 322"/>
                  <a:gd name="T4" fmla="*/ 296 w 320"/>
                  <a:gd name="T5" fmla="*/ 170 h 322"/>
                  <a:gd name="T6" fmla="*/ 274 w 320"/>
                  <a:gd name="T7" fmla="*/ 161 h 322"/>
                  <a:gd name="T8" fmla="*/ 258 w 320"/>
                  <a:gd name="T9" fmla="*/ 166 h 322"/>
                  <a:gd name="T10" fmla="*/ 247 w 320"/>
                  <a:gd name="T11" fmla="*/ 156 h 322"/>
                  <a:gd name="T12" fmla="*/ 229 w 320"/>
                  <a:gd name="T13" fmla="*/ 166 h 322"/>
                  <a:gd name="T14" fmla="*/ 221 w 320"/>
                  <a:gd name="T15" fmla="*/ 175 h 322"/>
                  <a:gd name="T16" fmla="*/ 218 w 320"/>
                  <a:gd name="T17" fmla="*/ 175 h 322"/>
                  <a:gd name="T18" fmla="*/ 227 w 320"/>
                  <a:gd name="T19" fmla="*/ 162 h 322"/>
                  <a:gd name="T20" fmla="*/ 240 w 320"/>
                  <a:gd name="T21" fmla="*/ 144 h 322"/>
                  <a:gd name="T22" fmla="*/ 225 w 320"/>
                  <a:gd name="T23" fmla="*/ 140 h 322"/>
                  <a:gd name="T24" fmla="*/ 208 w 320"/>
                  <a:gd name="T25" fmla="*/ 147 h 322"/>
                  <a:gd name="T26" fmla="*/ 195 w 320"/>
                  <a:gd name="T27" fmla="*/ 140 h 322"/>
                  <a:gd name="T28" fmla="*/ 174 w 320"/>
                  <a:gd name="T29" fmla="*/ 143 h 322"/>
                  <a:gd name="T30" fmla="*/ 165 w 320"/>
                  <a:gd name="T31" fmla="*/ 148 h 322"/>
                  <a:gd name="T32" fmla="*/ 155 w 320"/>
                  <a:gd name="T33" fmla="*/ 132 h 322"/>
                  <a:gd name="T34" fmla="*/ 142 w 320"/>
                  <a:gd name="T35" fmla="*/ 132 h 322"/>
                  <a:gd name="T36" fmla="*/ 132 w 320"/>
                  <a:gd name="T37" fmla="*/ 132 h 322"/>
                  <a:gd name="T38" fmla="*/ 112 w 320"/>
                  <a:gd name="T39" fmla="*/ 119 h 322"/>
                  <a:gd name="T40" fmla="*/ 117 w 320"/>
                  <a:gd name="T41" fmla="*/ 107 h 322"/>
                  <a:gd name="T42" fmla="*/ 110 w 320"/>
                  <a:gd name="T43" fmla="*/ 93 h 322"/>
                  <a:gd name="T44" fmla="*/ 104 w 320"/>
                  <a:gd name="T45" fmla="*/ 92 h 322"/>
                  <a:gd name="T46" fmla="*/ 95 w 320"/>
                  <a:gd name="T47" fmla="*/ 76 h 322"/>
                  <a:gd name="T48" fmla="*/ 73 w 320"/>
                  <a:gd name="T49" fmla="*/ 68 h 322"/>
                  <a:gd name="T50" fmla="*/ 62 w 320"/>
                  <a:gd name="T51" fmla="*/ 60 h 322"/>
                  <a:gd name="T52" fmla="*/ 38 w 320"/>
                  <a:gd name="T53" fmla="*/ 36 h 322"/>
                  <a:gd name="T54" fmla="*/ 13 w 320"/>
                  <a:gd name="T55" fmla="*/ 14 h 322"/>
                  <a:gd name="T56" fmla="*/ 3 w 320"/>
                  <a:gd name="T57" fmla="*/ 11 h 322"/>
                  <a:gd name="T58" fmla="*/ 11 w 320"/>
                  <a:gd name="T59" fmla="*/ 42 h 322"/>
                  <a:gd name="T60" fmla="*/ 21 w 320"/>
                  <a:gd name="T61" fmla="*/ 50 h 322"/>
                  <a:gd name="T62" fmla="*/ 38 w 320"/>
                  <a:gd name="T63" fmla="*/ 58 h 322"/>
                  <a:gd name="T64" fmla="*/ 65 w 320"/>
                  <a:gd name="T65" fmla="*/ 114 h 322"/>
                  <a:gd name="T66" fmla="*/ 83 w 320"/>
                  <a:gd name="T67" fmla="*/ 156 h 322"/>
                  <a:gd name="T68" fmla="*/ 104 w 320"/>
                  <a:gd name="T69" fmla="*/ 181 h 322"/>
                  <a:gd name="T70" fmla="*/ 94 w 320"/>
                  <a:gd name="T71" fmla="*/ 207 h 322"/>
                  <a:gd name="T72" fmla="*/ 43 w 320"/>
                  <a:gd name="T73" fmla="*/ 210 h 322"/>
                  <a:gd name="T74" fmla="*/ 34 w 320"/>
                  <a:gd name="T75" fmla="*/ 223 h 322"/>
                  <a:gd name="T76" fmla="*/ 24 w 320"/>
                  <a:gd name="T77" fmla="*/ 242 h 322"/>
                  <a:gd name="T78" fmla="*/ 38 w 320"/>
                  <a:gd name="T79" fmla="*/ 272 h 322"/>
                  <a:gd name="T80" fmla="*/ 59 w 320"/>
                  <a:gd name="T81" fmla="*/ 290 h 322"/>
                  <a:gd name="T82" fmla="*/ 72 w 320"/>
                  <a:gd name="T83" fmla="*/ 292 h 322"/>
                  <a:gd name="T84" fmla="*/ 81 w 320"/>
                  <a:gd name="T85" fmla="*/ 311 h 322"/>
                  <a:gd name="T86" fmla="*/ 107 w 320"/>
                  <a:gd name="T87" fmla="*/ 312 h 322"/>
                  <a:gd name="T88" fmla="*/ 135 w 320"/>
                  <a:gd name="T89" fmla="*/ 322 h 322"/>
                  <a:gd name="T90" fmla="*/ 129 w 320"/>
                  <a:gd name="T91" fmla="*/ 263 h 322"/>
                  <a:gd name="T92" fmla="*/ 154 w 320"/>
                  <a:gd name="T93" fmla="*/ 297 h 322"/>
                  <a:gd name="T94" fmla="*/ 302 w 320"/>
                  <a:gd name="T95" fmla="*/ 249 h 322"/>
                  <a:gd name="T96" fmla="*/ 201 w 320"/>
                  <a:gd name="T97" fmla="*/ 212 h 322"/>
                  <a:gd name="T98" fmla="*/ 214 w 320"/>
                  <a:gd name="T99" fmla="*/ 189 h 322"/>
                  <a:gd name="T100" fmla="*/ 201 w 320"/>
                  <a:gd name="T101" fmla="*/ 216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2">
                    <a:moveTo>
                      <a:pt x="320" y="207"/>
                    </a:moveTo>
                    <a:cubicBezTo>
                      <a:pt x="319" y="206"/>
                      <a:pt x="319" y="206"/>
                      <a:pt x="319" y="206"/>
                    </a:cubicBezTo>
                    <a:cubicBezTo>
                      <a:pt x="319" y="204"/>
                      <a:pt x="319" y="202"/>
                      <a:pt x="316" y="200"/>
                    </a:cubicBezTo>
                    <a:cubicBezTo>
                      <a:pt x="314" y="198"/>
                      <a:pt x="311" y="198"/>
                      <a:pt x="310" y="198"/>
                    </a:cubicBezTo>
                    <a:cubicBezTo>
                      <a:pt x="309" y="198"/>
                      <a:pt x="308" y="198"/>
                      <a:pt x="307" y="198"/>
                    </a:cubicBezTo>
                    <a:cubicBezTo>
                      <a:pt x="306" y="198"/>
                      <a:pt x="306" y="198"/>
                      <a:pt x="305" y="198"/>
                    </a:cubicBezTo>
                    <a:cubicBezTo>
                      <a:pt x="304" y="198"/>
                      <a:pt x="304" y="198"/>
                      <a:pt x="303" y="198"/>
                    </a:cubicBezTo>
                    <a:cubicBezTo>
                      <a:pt x="303" y="197"/>
                      <a:pt x="303" y="197"/>
                      <a:pt x="302" y="195"/>
                    </a:cubicBezTo>
                    <a:cubicBezTo>
                      <a:pt x="302" y="193"/>
                      <a:pt x="302" y="192"/>
                      <a:pt x="303" y="190"/>
                    </a:cubicBezTo>
                    <a:cubicBezTo>
                      <a:pt x="303" y="189"/>
                      <a:pt x="303" y="189"/>
                      <a:pt x="303" y="188"/>
                    </a:cubicBezTo>
                    <a:cubicBezTo>
                      <a:pt x="303" y="186"/>
                      <a:pt x="303" y="183"/>
                      <a:pt x="301" y="181"/>
                    </a:cubicBezTo>
                    <a:cubicBezTo>
                      <a:pt x="300" y="180"/>
                      <a:pt x="299" y="180"/>
                      <a:pt x="298" y="180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298" y="179"/>
                      <a:pt x="298" y="179"/>
                      <a:pt x="298" y="179"/>
                    </a:cubicBezTo>
                    <a:cubicBezTo>
                      <a:pt x="299" y="177"/>
                      <a:pt x="300" y="174"/>
                      <a:pt x="296" y="170"/>
                    </a:cubicBezTo>
                    <a:cubicBezTo>
                      <a:pt x="293" y="167"/>
                      <a:pt x="290" y="166"/>
                      <a:pt x="286" y="164"/>
                    </a:cubicBezTo>
                    <a:cubicBezTo>
                      <a:pt x="284" y="164"/>
                      <a:pt x="283" y="163"/>
                      <a:pt x="281" y="163"/>
                    </a:cubicBezTo>
                    <a:cubicBezTo>
                      <a:pt x="281" y="163"/>
                      <a:pt x="281" y="163"/>
                      <a:pt x="280" y="163"/>
                    </a:cubicBezTo>
                    <a:cubicBezTo>
                      <a:pt x="279" y="163"/>
                      <a:pt x="279" y="163"/>
                      <a:pt x="278" y="162"/>
                    </a:cubicBezTo>
                    <a:cubicBezTo>
                      <a:pt x="277" y="162"/>
                      <a:pt x="275" y="162"/>
                      <a:pt x="274" y="161"/>
                    </a:cubicBezTo>
                    <a:cubicBezTo>
                      <a:pt x="273" y="161"/>
                      <a:pt x="272" y="161"/>
                      <a:pt x="272" y="161"/>
                    </a:cubicBezTo>
                    <a:cubicBezTo>
                      <a:pt x="271" y="161"/>
                      <a:pt x="269" y="161"/>
                      <a:pt x="268" y="161"/>
                    </a:cubicBezTo>
                    <a:cubicBezTo>
                      <a:pt x="268" y="161"/>
                      <a:pt x="267" y="161"/>
                      <a:pt x="267" y="161"/>
                    </a:cubicBezTo>
                    <a:cubicBezTo>
                      <a:pt x="264" y="161"/>
                      <a:pt x="261" y="163"/>
                      <a:pt x="261" y="163"/>
                    </a:cubicBezTo>
                    <a:cubicBezTo>
                      <a:pt x="260" y="164"/>
                      <a:pt x="259" y="165"/>
                      <a:pt x="258" y="166"/>
                    </a:cubicBezTo>
                    <a:cubicBezTo>
                      <a:pt x="258" y="165"/>
                      <a:pt x="257" y="164"/>
                      <a:pt x="257" y="163"/>
                    </a:cubicBezTo>
                    <a:cubicBezTo>
                      <a:pt x="256" y="161"/>
                      <a:pt x="254" y="161"/>
                      <a:pt x="253" y="160"/>
                    </a:cubicBezTo>
                    <a:cubicBezTo>
                      <a:pt x="253" y="160"/>
                      <a:pt x="252" y="160"/>
                      <a:pt x="252" y="159"/>
                    </a:cubicBezTo>
                    <a:cubicBezTo>
                      <a:pt x="252" y="159"/>
                      <a:pt x="251" y="159"/>
                      <a:pt x="251" y="158"/>
                    </a:cubicBezTo>
                    <a:cubicBezTo>
                      <a:pt x="250" y="158"/>
                      <a:pt x="249" y="157"/>
                      <a:pt x="247" y="156"/>
                    </a:cubicBezTo>
                    <a:cubicBezTo>
                      <a:pt x="246" y="156"/>
                      <a:pt x="244" y="155"/>
                      <a:pt x="242" y="155"/>
                    </a:cubicBezTo>
                    <a:cubicBezTo>
                      <a:pt x="241" y="155"/>
                      <a:pt x="240" y="155"/>
                      <a:pt x="239" y="155"/>
                    </a:cubicBezTo>
                    <a:cubicBezTo>
                      <a:pt x="234" y="156"/>
                      <a:pt x="233" y="158"/>
                      <a:pt x="231" y="162"/>
                    </a:cubicBezTo>
                    <a:cubicBezTo>
                      <a:pt x="231" y="163"/>
                      <a:pt x="231" y="163"/>
                      <a:pt x="231" y="163"/>
                    </a:cubicBezTo>
                    <a:cubicBezTo>
                      <a:pt x="230" y="164"/>
                      <a:pt x="230" y="165"/>
                      <a:pt x="229" y="166"/>
                    </a:cubicBezTo>
                    <a:cubicBezTo>
                      <a:pt x="229" y="166"/>
                      <a:pt x="229" y="166"/>
                      <a:pt x="229" y="167"/>
                    </a:cubicBezTo>
                    <a:cubicBezTo>
                      <a:pt x="228" y="167"/>
                      <a:pt x="228" y="167"/>
                      <a:pt x="227" y="167"/>
                    </a:cubicBezTo>
                    <a:cubicBezTo>
                      <a:pt x="226" y="168"/>
                      <a:pt x="225" y="170"/>
                      <a:pt x="224" y="171"/>
                    </a:cubicBezTo>
                    <a:cubicBezTo>
                      <a:pt x="224" y="172"/>
                      <a:pt x="223" y="173"/>
                      <a:pt x="223" y="173"/>
                    </a:cubicBezTo>
                    <a:cubicBezTo>
                      <a:pt x="222" y="174"/>
                      <a:pt x="222" y="175"/>
                      <a:pt x="221" y="175"/>
                    </a:cubicBezTo>
                    <a:cubicBezTo>
                      <a:pt x="220" y="176"/>
                      <a:pt x="219" y="177"/>
                      <a:pt x="218" y="178"/>
                    </a:cubicBezTo>
                    <a:cubicBezTo>
                      <a:pt x="218" y="178"/>
                      <a:pt x="218" y="178"/>
                      <a:pt x="218" y="178"/>
                    </a:cubicBezTo>
                    <a:cubicBezTo>
                      <a:pt x="218" y="178"/>
                      <a:pt x="218" y="177"/>
                      <a:pt x="218" y="177"/>
                    </a:cubicBezTo>
                    <a:cubicBezTo>
                      <a:pt x="218" y="176"/>
                      <a:pt x="218" y="176"/>
                      <a:pt x="218" y="175"/>
                    </a:cubicBezTo>
                    <a:cubicBezTo>
                      <a:pt x="218" y="175"/>
                      <a:pt x="218" y="175"/>
                      <a:pt x="218" y="175"/>
                    </a:cubicBezTo>
                    <a:cubicBezTo>
                      <a:pt x="219" y="174"/>
                      <a:pt x="219" y="172"/>
                      <a:pt x="219" y="172"/>
                    </a:cubicBezTo>
                    <a:cubicBezTo>
                      <a:pt x="220" y="172"/>
                      <a:pt x="220" y="171"/>
                      <a:pt x="221" y="171"/>
                    </a:cubicBezTo>
                    <a:cubicBezTo>
                      <a:pt x="222" y="171"/>
                      <a:pt x="223" y="170"/>
                      <a:pt x="224" y="169"/>
                    </a:cubicBezTo>
                    <a:cubicBezTo>
                      <a:pt x="226" y="168"/>
                      <a:pt x="226" y="166"/>
                      <a:pt x="227" y="164"/>
                    </a:cubicBezTo>
                    <a:cubicBezTo>
                      <a:pt x="227" y="163"/>
                      <a:pt x="227" y="163"/>
                      <a:pt x="227" y="162"/>
                    </a:cubicBezTo>
                    <a:cubicBezTo>
                      <a:pt x="228" y="161"/>
                      <a:pt x="230" y="160"/>
                      <a:pt x="231" y="159"/>
                    </a:cubicBezTo>
                    <a:cubicBezTo>
                      <a:pt x="232" y="158"/>
                      <a:pt x="232" y="158"/>
                      <a:pt x="232" y="158"/>
                    </a:cubicBezTo>
                    <a:cubicBezTo>
                      <a:pt x="232" y="157"/>
                      <a:pt x="233" y="157"/>
                      <a:pt x="234" y="156"/>
                    </a:cubicBezTo>
                    <a:cubicBezTo>
                      <a:pt x="235" y="155"/>
                      <a:pt x="237" y="154"/>
                      <a:pt x="239" y="152"/>
                    </a:cubicBezTo>
                    <a:cubicBezTo>
                      <a:pt x="241" y="149"/>
                      <a:pt x="241" y="146"/>
                      <a:pt x="240" y="144"/>
                    </a:cubicBezTo>
                    <a:cubicBezTo>
                      <a:pt x="240" y="142"/>
                      <a:pt x="238" y="141"/>
                      <a:pt x="236" y="140"/>
                    </a:cubicBezTo>
                    <a:cubicBezTo>
                      <a:pt x="235" y="140"/>
                      <a:pt x="234" y="139"/>
                      <a:pt x="233" y="139"/>
                    </a:cubicBezTo>
                    <a:cubicBezTo>
                      <a:pt x="231" y="139"/>
                      <a:pt x="229" y="140"/>
                      <a:pt x="228" y="141"/>
                    </a:cubicBezTo>
                    <a:cubicBezTo>
                      <a:pt x="227" y="141"/>
                      <a:pt x="227" y="141"/>
                      <a:pt x="227" y="141"/>
                    </a:cubicBezTo>
                    <a:cubicBezTo>
                      <a:pt x="227" y="141"/>
                      <a:pt x="226" y="140"/>
                      <a:pt x="225" y="140"/>
                    </a:cubicBezTo>
                    <a:cubicBezTo>
                      <a:pt x="225" y="140"/>
                      <a:pt x="223" y="139"/>
                      <a:pt x="222" y="139"/>
                    </a:cubicBezTo>
                    <a:cubicBezTo>
                      <a:pt x="221" y="138"/>
                      <a:pt x="221" y="138"/>
                      <a:pt x="220" y="138"/>
                    </a:cubicBezTo>
                    <a:cubicBezTo>
                      <a:pt x="217" y="138"/>
                      <a:pt x="213" y="140"/>
                      <a:pt x="211" y="143"/>
                    </a:cubicBezTo>
                    <a:cubicBezTo>
                      <a:pt x="211" y="144"/>
                      <a:pt x="211" y="144"/>
                      <a:pt x="211" y="144"/>
                    </a:cubicBezTo>
                    <a:cubicBezTo>
                      <a:pt x="210" y="146"/>
                      <a:pt x="209" y="147"/>
                      <a:pt x="208" y="147"/>
                    </a:cubicBezTo>
                    <a:cubicBezTo>
                      <a:pt x="207" y="147"/>
                      <a:pt x="207" y="147"/>
                      <a:pt x="207" y="147"/>
                    </a:cubicBezTo>
                    <a:cubicBezTo>
                      <a:pt x="206" y="147"/>
                      <a:pt x="204" y="147"/>
                      <a:pt x="204" y="146"/>
                    </a:cubicBezTo>
                    <a:cubicBezTo>
                      <a:pt x="203" y="146"/>
                      <a:pt x="203" y="145"/>
                      <a:pt x="203" y="145"/>
                    </a:cubicBezTo>
                    <a:cubicBezTo>
                      <a:pt x="202" y="144"/>
                      <a:pt x="201" y="142"/>
                      <a:pt x="199" y="141"/>
                    </a:cubicBezTo>
                    <a:cubicBezTo>
                      <a:pt x="198" y="140"/>
                      <a:pt x="196" y="140"/>
                      <a:pt x="195" y="140"/>
                    </a:cubicBezTo>
                    <a:cubicBezTo>
                      <a:pt x="192" y="140"/>
                      <a:pt x="189" y="141"/>
                      <a:pt x="187" y="143"/>
                    </a:cubicBezTo>
                    <a:cubicBezTo>
                      <a:pt x="186" y="143"/>
                      <a:pt x="185" y="144"/>
                      <a:pt x="184" y="144"/>
                    </a:cubicBezTo>
                    <a:cubicBezTo>
                      <a:pt x="183" y="144"/>
                      <a:pt x="182" y="144"/>
                      <a:pt x="182" y="143"/>
                    </a:cubicBezTo>
                    <a:cubicBezTo>
                      <a:pt x="181" y="143"/>
                      <a:pt x="179" y="142"/>
                      <a:pt x="177" y="142"/>
                    </a:cubicBezTo>
                    <a:cubicBezTo>
                      <a:pt x="176" y="142"/>
                      <a:pt x="175" y="142"/>
                      <a:pt x="174" y="143"/>
                    </a:cubicBezTo>
                    <a:cubicBezTo>
                      <a:pt x="172" y="144"/>
                      <a:pt x="171" y="145"/>
                      <a:pt x="170" y="147"/>
                    </a:cubicBezTo>
                    <a:cubicBezTo>
                      <a:pt x="169" y="148"/>
                      <a:pt x="169" y="149"/>
                      <a:pt x="168" y="149"/>
                    </a:cubicBezTo>
                    <a:cubicBezTo>
                      <a:pt x="168" y="149"/>
                      <a:pt x="167" y="149"/>
                      <a:pt x="166" y="149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5" y="146"/>
                      <a:pt x="166" y="141"/>
                      <a:pt x="162" y="139"/>
                    </a:cubicBezTo>
                    <a:cubicBezTo>
                      <a:pt x="162" y="138"/>
                      <a:pt x="161" y="138"/>
                      <a:pt x="160" y="138"/>
                    </a:cubicBezTo>
                    <a:cubicBezTo>
                      <a:pt x="160" y="138"/>
                      <a:pt x="160" y="137"/>
                      <a:pt x="160" y="137"/>
                    </a:cubicBezTo>
                    <a:cubicBezTo>
                      <a:pt x="160" y="136"/>
                      <a:pt x="160" y="134"/>
                      <a:pt x="158" y="133"/>
                    </a:cubicBezTo>
                    <a:cubicBezTo>
                      <a:pt x="157" y="132"/>
                      <a:pt x="156" y="132"/>
                      <a:pt x="155" y="132"/>
                    </a:cubicBezTo>
                    <a:cubicBezTo>
                      <a:pt x="153" y="132"/>
                      <a:pt x="152" y="132"/>
                      <a:pt x="151" y="133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51" y="133"/>
                      <a:pt x="150" y="133"/>
                      <a:pt x="150" y="133"/>
                    </a:cubicBezTo>
                    <a:cubicBezTo>
                      <a:pt x="149" y="133"/>
                      <a:pt x="148" y="133"/>
                      <a:pt x="148" y="132"/>
                    </a:cubicBezTo>
                    <a:cubicBezTo>
                      <a:pt x="146" y="132"/>
                      <a:pt x="144" y="132"/>
                      <a:pt x="142" y="132"/>
                    </a:cubicBezTo>
                    <a:cubicBezTo>
                      <a:pt x="141" y="132"/>
                      <a:pt x="140" y="132"/>
                      <a:pt x="139" y="132"/>
                    </a:cubicBezTo>
                    <a:cubicBezTo>
                      <a:pt x="138" y="132"/>
                      <a:pt x="138" y="132"/>
                      <a:pt x="138" y="132"/>
                    </a:cubicBezTo>
                    <a:cubicBezTo>
                      <a:pt x="137" y="132"/>
                      <a:pt x="137" y="131"/>
                      <a:pt x="136" y="131"/>
                    </a:cubicBezTo>
                    <a:cubicBezTo>
                      <a:pt x="134" y="131"/>
                      <a:pt x="134" y="132"/>
                      <a:pt x="133" y="132"/>
                    </a:cubicBezTo>
                    <a:cubicBezTo>
                      <a:pt x="132" y="132"/>
                      <a:pt x="132" y="132"/>
                      <a:pt x="132" y="132"/>
                    </a:cubicBezTo>
                    <a:cubicBezTo>
                      <a:pt x="131" y="132"/>
                      <a:pt x="129" y="131"/>
                      <a:pt x="128" y="129"/>
                    </a:cubicBezTo>
                    <a:cubicBezTo>
                      <a:pt x="126" y="127"/>
                      <a:pt x="124" y="126"/>
                      <a:pt x="121" y="124"/>
                    </a:cubicBezTo>
                    <a:cubicBezTo>
                      <a:pt x="120" y="124"/>
                      <a:pt x="119" y="123"/>
                      <a:pt x="118" y="123"/>
                    </a:cubicBezTo>
                    <a:cubicBezTo>
                      <a:pt x="117" y="123"/>
                      <a:pt x="116" y="123"/>
                      <a:pt x="116" y="122"/>
                    </a:cubicBezTo>
                    <a:cubicBezTo>
                      <a:pt x="115" y="121"/>
                      <a:pt x="114" y="120"/>
                      <a:pt x="112" y="119"/>
                    </a:cubicBezTo>
                    <a:cubicBezTo>
                      <a:pt x="111" y="119"/>
                      <a:pt x="111" y="118"/>
                      <a:pt x="111" y="118"/>
                    </a:cubicBezTo>
                    <a:cubicBezTo>
                      <a:pt x="110" y="118"/>
                      <a:pt x="110" y="118"/>
                      <a:pt x="110" y="118"/>
                    </a:cubicBezTo>
                    <a:cubicBezTo>
                      <a:pt x="111" y="117"/>
                      <a:pt x="111" y="117"/>
                      <a:pt x="111" y="117"/>
                    </a:cubicBezTo>
                    <a:cubicBezTo>
                      <a:pt x="112" y="117"/>
                      <a:pt x="112" y="117"/>
                      <a:pt x="112" y="117"/>
                    </a:cubicBezTo>
                    <a:cubicBezTo>
                      <a:pt x="115" y="115"/>
                      <a:pt x="117" y="109"/>
                      <a:pt x="117" y="107"/>
                    </a:cubicBezTo>
                    <a:cubicBezTo>
                      <a:pt x="117" y="107"/>
                      <a:pt x="118" y="106"/>
                      <a:pt x="118" y="105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19" y="105"/>
                      <a:pt x="119" y="104"/>
                      <a:pt x="119" y="102"/>
                    </a:cubicBezTo>
                    <a:cubicBezTo>
                      <a:pt x="120" y="99"/>
                      <a:pt x="118" y="97"/>
                      <a:pt x="116" y="95"/>
                    </a:cubicBezTo>
                    <a:cubicBezTo>
                      <a:pt x="114" y="94"/>
                      <a:pt x="112" y="93"/>
                      <a:pt x="110" y="93"/>
                    </a:cubicBezTo>
                    <a:cubicBezTo>
                      <a:pt x="109" y="93"/>
                      <a:pt x="108" y="93"/>
                      <a:pt x="107" y="94"/>
                    </a:cubicBezTo>
                    <a:cubicBezTo>
                      <a:pt x="107" y="94"/>
                      <a:pt x="106" y="94"/>
                      <a:pt x="105" y="94"/>
                    </a:cubicBezTo>
                    <a:cubicBezTo>
                      <a:pt x="105" y="94"/>
                      <a:pt x="105" y="94"/>
                      <a:pt x="105" y="94"/>
                    </a:cubicBezTo>
                    <a:cubicBezTo>
                      <a:pt x="105" y="94"/>
                      <a:pt x="105" y="94"/>
                      <a:pt x="105" y="94"/>
                    </a:cubicBezTo>
                    <a:cubicBezTo>
                      <a:pt x="104" y="94"/>
                      <a:pt x="104" y="93"/>
                      <a:pt x="104" y="9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2" y="89"/>
                      <a:pt x="100" y="88"/>
                      <a:pt x="98" y="88"/>
                    </a:cubicBezTo>
                    <a:cubicBezTo>
                      <a:pt x="98" y="88"/>
                      <a:pt x="97" y="88"/>
                      <a:pt x="97" y="88"/>
                    </a:cubicBezTo>
                    <a:cubicBezTo>
                      <a:pt x="97" y="87"/>
                      <a:pt x="97" y="86"/>
                      <a:pt x="97" y="84"/>
                    </a:cubicBezTo>
                    <a:cubicBezTo>
                      <a:pt x="97" y="82"/>
                      <a:pt x="97" y="79"/>
                      <a:pt x="95" y="76"/>
                    </a:cubicBezTo>
                    <a:cubicBezTo>
                      <a:pt x="91" y="73"/>
                      <a:pt x="87" y="73"/>
                      <a:pt x="84" y="73"/>
                    </a:cubicBezTo>
                    <a:cubicBezTo>
                      <a:pt x="84" y="73"/>
                      <a:pt x="82" y="73"/>
                      <a:pt x="82" y="73"/>
                    </a:cubicBezTo>
                    <a:cubicBezTo>
                      <a:pt x="82" y="71"/>
                      <a:pt x="82" y="71"/>
                      <a:pt x="81" y="70"/>
                    </a:cubicBezTo>
                    <a:cubicBezTo>
                      <a:pt x="80" y="69"/>
                      <a:pt x="78" y="68"/>
                      <a:pt x="75" y="68"/>
                    </a:cubicBezTo>
                    <a:cubicBezTo>
                      <a:pt x="74" y="68"/>
                      <a:pt x="74" y="68"/>
                      <a:pt x="73" y="68"/>
                    </a:cubicBezTo>
                    <a:cubicBezTo>
                      <a:pt x="73" y="67"/>
                      <a:pt x="73" y="66"/>
                      <a:pt x="73" y="65"/>
                    </a:cubicBezTo>
                    <a:cubicBezTo>
                      <a:pt x="74" y="64"/>
                      <a:pt x="73" y="63"/>
                      <a:pt x="73" y="62"/>
                    </a:cubicBezTo>
                    <a:cubicBezTo>
                      <a:pt x="71" y="60"/>
                      <a:pt x="67" y="59"/>
                      <a:pt x="64" y="59"/>
                    </a:cubicBezTo>
                    <a:cubicBezTo>
                      <a:pt x="63" y="59"/>
                      <a:pt x="63" y="59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3" y="58"/>
                      <a:pt x="64" y="55"/>
                      <a:pt x="63" y="52"/>
                    </a:cubicBezTo>
                    <a:cubicBezTo>
                      <a:pt x="61" y="48"/>
                      <a:pt x="56" y="46"/>
                      <a:pt x="52" y="45"/>
                    </a:cubicBezTo>
                    <a:cubicBezTo>
                      <a:pt x="51" y="44"/>
                      <a:pt x="51" y="43"/>
                      <a:pt x="51" y="43"/>
                    </a:cubicBezTo>
                    <a:cubicBezTo>
                      <a:pt x="50" y="40"/>
                      <a:pt x="46" y="39"/>
                      <a:pt x="44" y="38"/>
                    </a:cubicBezTo>
                    <a:cubicBezTo>
                      <a:pt x="42" y="38"/>
                      <a:pt x="40" y="37"/>
                      <a:pt x="38" y="36"/>
                    </a:cubicBezTo>
                    <a:cubicBezTo>
                      <a:pt x="35" y="35"/>
                      <a:pt x="31" y="32"/>
                      <a:pt x="28" y="30"/>
                    </a:cubicBezTo>
                    <a:cubicBezTo>
                      <a:pt x="26" y="29"/>
                      <a:pt x="25" y="27"/>
                      <a:pt x="23" y="25"/>
                    </a:cubicBezTo>
                    <a:cubicBezTo>
                      <a:pt x="22" y="25"/>
                      <a:pt x="22" y="24"/>
                      <a:pt x="21" y="23"/>
                    </a:cubicBezTo>
                    <a:cubicBezTo>
                      <a:pt x="20" y="22"/>
                      <a:pt x="19" y="20"/>
                      <a:pt x="18" y="19"/>
                    </a:cubicBezTo>
                    <a:cubicBezTo>
                      <a:pt x="16" y="18"/>
                      <a:pt x="14" y="16"/>
                      <a:pt x="13" y="14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1" y="9"/>
                      <a:pt x="9" y="6"/>
                      <a:pt x="6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11"/>
                      <a:pt x="3" y="11"/>
                    </a:cubicBezTo>
                    <a:cubicBezTo>
                      <a:pt x="3" y="14"/>
                      <a:pt x="4" y="17"/>
                      <a:pt x="5" y="20"/>
                    </a:cubicBezTo>
                    <a:cubicBezTo>
                      <a:pt x="6" y="22"/>
                      <a:pt x="6" y="24"/>
                      <a:pt x="7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9" y="37"/>
                      <a:pt x="10" y="40"/>
                      <a:pt x="11" y="42"/>
                    </a:cubicBezTo>
                    <a:cubicBezTo>
                      <a:pt x="13" y="43"/>
                      <a:pt x="14" y="43"/>
                      <a:pt x="14" y="43"/>
                    </a:cubicBezTo>
                    <a:cubicBezTo>
                      <a:pt x="15" y="43"/>
                      <a:pt x="15" y="43"/>
                      <a:pt x="16" y="43"/>
                    </a:cubicBezTo>
                    <a:cubicBezTo>
                      <a:pt x="16" y="43"/>
                      <a:pt x="17" y="43"/>
                      <a:pt x="17" y="43"/>
                    </a:cubicBezTo>
                    <a:cubicBezTo>
                      <a:pt x="19" y="43"/>
                      <a:pt x="20" y="43"/>
                      <a:pt x="21" y="45"/>
                    </a:cubicBezTo>
                    <a:cubicBezTo>
                      <a:pt x="22" y="46"/>
                      <a:pt x="22" y="48"/>
                      <a:pt x="21" y="50"/>
                    </a:cubicBezTo>
                    <a:cubicBezTo>
                      <a:pt x="21" y="52"/>
                      <a:pt x="20" y="54"/>
                      <a:pt x="21" y="55"/>
                    </a:cubicBezTo>
                    <a:cubicBezTo>
                      <a:pt x="21" y="57"/>
                      <a:pt x="22" y="60"/>
                      <a:pt x="25" y="60"/>
                    </a:cubicBezTo>
                    <a:cubicBezTo>
                      <a:pt x="26" y="60"/>
                      <a:pt x="28" y="59"/>
                      <a:pt x="29" y="59"/>
                    </a:cubicBezTo>
                    <a:cubicBezTo>
                      <a:pt x="31" y="58"/>
                      <a:pt x="33" y="58"/>
                      <a:pt x="35" y="58"/>
                    </a:cubicBezTo>
                    <a:cubicBezTo>
                      <a:pt x="36" y="58"/>
                      <a:pt x="37" y="58"/>
                      <a:pt x="38" y="58"/>
                    </a:cubicBezTo>
                    <a:cubicBezTo>
                      <a:pt x="45" y="61"/>
                      <a:pt x="45" y="67"/>
                      <a:pt x="44" y="76"/>
                    </a:cubicBezTo>
                    <a:cubicBezTo>
                      <a:pt x="43" y="83"/>
                      <a:pt x="42" y="90"/>
                      <a:pt x="49" y="93"/>
                    </a:cubicBezTo>
                    <a:cubicBezTo>
                      <a:pt x="52" y="95"/>
                      <a:pt x="54" y="95"/>
                      <a:pt x="56" y="96"/>
                    </a:cubicBezTo>
                    <a:cubicBezTo>
                      <a:pt x="61" y="96"/>
                      <a:pt x="63" y="97"/>
                      <a:pt x="65" y="105"/>
                    </a:cubicBezTo>
                    <a:cubicBezTo>
                      <a:pt x="65" y="108"/>
                      <a:pt x="65" y="111"/>
                      <a:pt x="65" y="114"/>
                    </a:cubicBezTo>
                    <a:cubicBezTo>
                      <a:pt x="65" y="118"/>
                      <a:pt x="65" y="122"/>
                      <a:pt x="66" y="127"/>
                    </a:cubicBezTo>
                    <a:cubicBezTo>
                      <a:pt x="67" y="129"/>
                      <a:pt x="67" y="132"/>
                      <a:pt x="67" y="136"/>
                    </a:cubicBezTo>
                    <a:cubicBezTo>
                      <a:pt x="68" y="141"/>
                      <a:pt x="68" y="146"/>
                      <a:pt x="70" y="150"/>
                    </a:cubicBezTo>
                    <a:cubicBezTo>
                      <a:pt x="72" y="154"/>
                      <a:pt x="75" y="154"/>
                      <a:pt x="78" y="154"/>
                    </a:cubicBezTo>
                    <a:cubicBezTo>
                      <a:pt x="79" y="155"/>
                      <a:pt x="81" y="155"/>
                      <a:pt x="83" y="156"/>
                    </a:cubicBezTo>
                    <a:cubicBezTo>
                      <a:pt x="85" y="157"/>
                      <a:pt x="86" y="158"/>
                      <a:pt x="87" y="160"/>
                    </a:cubicBezTo>
                    <a:cubicBezTo>
                      <a:pt x="88" y="161"/>
                      <a:pt x="89" y="162"/>
                      <a:pt x="90" y="163"/>
                    </a:cubicBezTo>
                    <a:cubicBezTo>
                      <a:pt x="92" y="165"/>
                      <a:pt x="94" y="166"/>
                      <a:pt x="96" y="167"/>
                    </a:cubicBezTo>
                    <a:cubicBezTo>
                      <a:pt x="100" y="169"/>
                      <a:pt x="104" y="170"/>
                      <a:pt x="104" y="176"/>
                    </a:cubicBezTo>
                    <a:cubicBezTo>
                      <a:pt x="104" y="178"/>
                      <a:pt x="104" y="179"/>
                      <a:pt x="104" y="181"/>
                    </a:cubicBezTo>
                    <a:cubicBezTo>
                      <a:pt x="103" y="183"/>
                      <a:pt x="103" y="185"/>
                      <a:pt x="104" y="188"/>
                    </a:cubicBezTo>
                    <a:cubicBezTo>
                      <a:pt x="105" y="190"/>
                      <a:pt x="106" y="191"/>
                      <a:pt x="107" y="192"/>
                    </a:cubicBezTo>
                    <a:cubicBezTo>
                      <a:pt x="108" y="194"/>
                      <a:pt x="110" y="196"/>
                      <a:pt x="110" y="199"/>
                    </a:cubicBezTo>
                    <a:cubicBezTo>
                      <a:pt x="110" y="205"/>
                      <a:pt x="106" y="207"/>
                      <a:pt x="98" y="207"/>
                    </a:cubicBezTo>
                    <a:cubicBezTo>
                      <a:pt x="94" y="207"/>
                      <a:pt x="94" y="207"/>
                      <a:pt x="94" y="207"/>
                    </a:cubicBezTo>
                    <a:cubicBezTo>
                      <a:pt x="92" y="207"/>
                      <a:pt x="90" y="207"/>
                      <a:pt x="88" y="208"/>
                    </a:cubicBezTo>
                    <a:cubicBezTo>
                      <a:pt x="85" y="209"/>
                      <a:pt x="82" y="210"/>
                      <a:pt x="78" y="211"/>
                    </a:cubicBezTo>
                    <a:cubicBezTo>
                      <a:pt x="73" y="213"/>
                      <a:pt x="68" y="216"/>
                      <a:pt x="62" y="216"/>
                    </a:cubicBezTo>
                    <a:cubicBezTo>
                      <a:pt x="56" y="216"/>
                      <a:pt x="52" y="214"/>
                      <a:pt x="47" y="211"/>
                    </a:cubicBezTo>
                    <a:cubicBezTo>
                      <a:pt x="46" y="211"/>
                      <a:pt x="44" y="210"/>
                      <a:pt x="43" y="210"/>
                    </a:cubicBezTo>
                    <a:cubicBezTo>
                      <a:pt x="38" y="208"/>
                      <a:pt x="38" y="208"/>
                      <a:pt x="38" y="208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9" y="215"/>
                      <a:pt x="40" y="221"/>
                      <a:pt x="39" y="222"/>
                    </a:cubicBezTo>
                    <a:cubicBezTo>
                      <a:pt x="38" y="223"/>
                      <a:pt x="37" y="223"/>
                      <a:pt x="36" y="223"/>
                    </a:cubicBezTo>
                    <a:cubicBezTo>
                      <a:pt x="36" y="223"/>
                      <a:pt x="35" y="223"/>
                      <a:pt x="34" y="223"/>
                    </a:cubicBezTo>
                    <a:cubicBezTo>
                      <a:pt x="31" y="228"/>
                      <a:pt x="31" y="228"/>
                      <a:pt x="31" y="228"/>
                    </a:cubicBezTo>
                    <a:cubicBezTo>
                      <a:pt x="33" y="230"/>
                      <a:pt x="34" y="231"/>
                      <a:pt x="34" y="234"/>
                    </a:cubicBezTo>
                    <a:cubicBezTo>
                      <a:pt x="30" y="235"/>
                      <a:pt x="27" y="237"/>
                      <a:pt x="25" y="240"/>
                    </a:cubicBezTo>
                    <a:cubicBezTo>
                      <a:pt x="24" y="241"/>
                      <a:pt x="24" y="241"/>
                      <a:pt x="24" y="241"/>
                    </a:cubicBezTo>
                    <a:cubicBezTo>
                      <a:pt x="24" y="242"/>
                      <a:pt x="24" y="242"/>
                      <a:pt x="24" y="242"/>
                    </a:cubicBezTo>
                    <a:cubicBezTo>
                      <a:pt x="26" y="255"/>
                      <a:pt x="27" y="258"/>
                      <a:pt x="28" y="259"/>
                    </a:cubicBezTo>
                    <a:cubicBezTo>
                      <a:pt x="29" y="260"/>
                      <a:pt x="31" y="261"/>
                      <a:pt x="32" y="261"/>
                    </a:cubicBezTo>
                    <a:cubicBezTo>
                      <a:pt x="34" y="262"/>
                      <a:pt x="35" y="262"/>
                      <a:pt x="36" y="263"/>
                    </a:cubicBezTo>
                    <a:cubicBezTo>
                      <a:pt x="37" y="265"/>
                      <a:pt x="37" y="266"/>
                      <a:pt x="37" y="268"/>
                    </a:cubicBezTo>
                    <a:cubicBezTo>
                      <a:pt x="37" y="269"/>
                      <a:pt x="38" y="271"/>
                      <a:pt x="38" y="272"/>
                    </a:cubicBezTo>
                    <a:cubicBezTo>
                      <a:pt x="41" y="275"/>
                      <a:pt x="44" y="275"/>
                      <a:pt x="47" y="275"/>
                    </a:cubicBezTo>
                    <a:cubicBezTo>
                      <a:pt x="49" y="275"/>
                      <a:pt x="51" y="276"/>
                      <a:pt x="53" y="277"/>
                    </a:cubicBezTo>
                    <a:cubicBezTo>
                      <a:pt x="57" y="279"/>
                      <a:pt x="58" y="282"/>
                      <a:pt x="58" y="286"/>
                    </a:cubicBezTo>
                    <a:cubicBezTo>
                      <a:pt x="59" y="287"/>
                      <a:pt x="59" y="289"/>
                      <a:pt x="59" y="290"/>
                    </a:cubicBezTo>
                    <a:cubicBezTo>
                      <a:pt x="59" y="290"/>
                      <a:pt x="59" y="290"/>
                      <a:pt x="59" y="290"/>
                    </a:cubicBezTo>
                    <a:cubicBezTo>
                      <a:pt x="61" y="298"/>
                      <a:pt x="63" y="300"/>
                      <a:pt x="64" y="301"/>
                    </a:cubicBezTo>
                    <a:cubicBezTo>
                      <a:pt x="67" y="303"/>
                      <a:pt x="67" y="303"/>
                      <a:pt x="67" y="303"/>
                    </a:cubicBezTo>
                    <a:cubicBezTo>
                      <a:pt x="68" y="299"/>
                      <a:pt x="68" y="299"/>
                      <a:pt x="68" y="299"/>
                    </a:cubicBezTo>
                    <a:cubicBezTo>
                      <a:pt x="69" y="299"/>
                      <a:pt x="69" y="298"/>
                      <a:pt x="69" y="297"/>
                    </a:cubicBezTo>
                    <a:cubicBezTo>
                      <a:pt x="70" y="294"/>
                      <a:pt x="71" y="293"/>
                      <a:pt x="72" y="292"/>
                    </a:cubicBezTo>
                    <a:cubicBezTo>
                      <a:pt x="72" y="292"/>
                      <a:pt x="72" y="292"/>
                      <a:pt x="72" y="292"/>
                    </a:cubicBezTo>
                    <a:cubicBezTo>
                      <a:pt x="74" y="292"/>
                      <a:pt x="75" y="294"/>
                      <a:pt x="76" y="294"/>
                    </a:cubicBezTo>
                    <a:cubicBezTo>
                      <a:pt x="77" y="295"/>
                      <a:pt x="78" y="299"/>
                      <a:pt x="79" y="303"/>
                    </a:cubicBezTo>
                    <a:cubicBezTo>
                      <a:pt x="79" y="306"/>
                      <a:pt x="80" y="309"/>
                      <a:pt x="81" y="310"/>
                    </a:cubicBezTo>
                    <a:cubicBezTo>
                      <a:pt x="81" y="311"/>
                      <a:pt x="81" y="311"/>
                      <a:pt x="81" y="311"/>
                    </a:cubicBezTo>
                    <a:cubicBezTo>
                      <a:pt x="84" y="316"/>
                      <a:pt x="85" y="316"/>
                      <a:pt x="90" y="316"/>
                    </a:cubicBezTo>
                    <a:cubicBezTo>
                      <a:pt x="92" y="316"/>
                      <a:pt x="92" y="316"/>
                      <a:pt x="92" y="316"/>
                    </a:cubicBezTo>
                    <a:cubicBezTo>
                      <a:pt x="93" y="316"/>
                      <a:pt x="94" y="316"/>
                      <a:pt x="95" y="316"/>
                    </a:cubicBezTo>
                    <a:cubicBezTo>
                      <a:pt x="99" y="316"/>
                      <a:pt x="101" y="315"/>
                      <a:pt x="105" y="313"/>
                    </a:cubicBezTo>
                    <a:cubicBezTo>
                      <a:pt x="107" y="312"/>
                      <a:pt x="107" y="312"/>
                      <a:pt x="107" y="312"/>
                    </a:cubicBezTo>
                    <a:cubicBezTo>
                      <a:pt x="109" y="310"/>
                      <a:pt x="111" y="309"/>
                      <a:pt x="113" y="309"/>
                    </a:cubicBezTo>
                    <a:cubicBezTo>
                      <a:pt x="114" y="309"/>
                      <a:pt x="116" y="310"/>
                      <a:pt x="119" y="311"/>
                    </a:cubicBezTo>
                    <a:cubicBezTo>
                      <a:pt x="119" y="312"/>
                      <a:pt x="119" y="312"/>
                      <a:pt x="119" y="312"/>
                    </a:cubicBezTo>
                    <a:cubicBezTo>
                      <a:pt x="124" y="316"/>
                      <a:pt x="128" y="319"/>
                      <a:pt x="130" y="320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35" y="315"/>
                      <a:pt x="135" y="315"/>
                      <a:pt x="135" y="315"/>
                    </a:cubicBezTo>
                    <a:cubicBezTo>
                      <a:pt x="136" y="308"/>
                      <a:pt x="136" y="300"/>
                      <a:pt x="134" y="294"/>
                    </a:cubicBezTo>
                    <a:cubicBezTo>
                      <a:pt x="132" y="291"/>
                      <a:pt x="130" y="289"/>
                      <a:pt x="128" y="286"/>
                    </a:cubicBezTo>
                    <a:cubicBezTo>
                      <a:pt x="126" y="283"/>
                      <a:pt x="123" y="280"/>
                      <a:pt x="123" y="275"/>
                    </a:cubicBezTo>
                    <a:cubicBezTo>
                      <a:pt x="123" y="270"/>
                      <a:pt x="125" y="264"/>
                      <a:pt x="129" y="263"/>
                    </a:cubicBezTo>
                    <a:cubicBezTo>
                      <a:pt x="130" y="263"/>
                      <a:pt x="130" y="263"/>
                      <a:pt x="131" y="263"/>
                    </a:cubicBezTo>
                    <a:cubicBezTo>
                      <a:pt x="133" y="263"/>
                      <a:pt x="135" y="264"/>
                      <a:pt x="137" y="267"/>
                    </a:cubicBezTo>
                    <a:cubicBezTo>
                      <a:pt x="140" y="271"/>
                      <a:pt x="139" y="274"/>
                      <a:pt x="139" y="278"/>
                    </a:cubicBezTo>
                    <a:cubicBezTo>
                      <a:pt x="138" y="282"/>
                      <a:pt x="138" y="286"/>
                      <a:pt x="142" y="291"/>
                    </a:cubicBezTo>
                    <a:cubicBezTo>
                      <a:pt x="146" y="295"/>
                      <a:pt x="149" y="297"/>
                      <a:pt x="154" y="297"/>
                    </a:cubicBezTo>
                    <a:cubicBezTo>
                      <a:pt x="156" y="297"/>
                      <a:pt x="158" y="297"/>
                      <a:pt x="161" y="296"/>
                    </a:cubicBezTo>
                    <a:cubicBezTo>
                      <a:pt x="165" y="293"/>
                      <a:pt x="170" y="291"/>
                      <a:pt x="174" y="289"/>
                    </a:cubicBezTo>
                    <a:cubicBezTo>
                      <a:pt x="201" y="275"/>
                      <a:pt x="228" y="262"/>
                      <a:pt x="253" y="249"/>
                    </a:cubicBezTo>
                    <a:cubicBezTo>
                      <a:pt x="266" y="242"/>
                      <a:pt x="279" y="236"/>
                      <a:pt x="292" y="229"/>
                    </a:cubicBezTo>
                    <a:cubicBezTo>
                      <a:pt x="302" y="249"/>
                      <a:pt x="302" y="249"/>
                      <a:pt x="302" y="249"/>
                    </a:cubicBezTo>
                    <a:cubicBezTo>
                      <a:pt x="305" y="246"/>
                      <a:pt x="305" y="246"/>
                      <a:pt x="305" y="246"/>
                    </a:cubicBezTo>
                    <a:cubicBezTo>
                      <a:pt x="307" y="244"/>
                      <a:pt x="309" y="242"/>
                      <a:pt x="310" y="240"/>
                    </a:cubicBezTo>
                    <a:cubicBezTo>
                      <a:pt x="313" y="232"/>
                      <a:pt x="316" y="225"/>
                      <a:pt x="318" y="219"/>
                    </a:cubicBezTo>
                    <a:cubicBezTo>
                      <a:pt x="319" y="215"/>
                      <a:pt x="320" y="211"/>
                      <a:pt x="320" y="207"/>
                    </a:cubicBezTo>
                    <a:close/>
                    <a:moveTo>
                      <a:pt x="201" y="212"/>
                    </a:moveTo>
                    <a:cubicBezTo>
                      <a:pt x="201" y="206"/>
                      <a:pt x="201" y="202"/>
                      <a:pt x="204" y="198"/>
                    </a:cubicBezTo>
                    <a:cubicBezTo>
                      <a:pt x="205" y="197"/>
                      <a:pt x="207" y="196"/>
                      <a:pt x="208" y="195"/>
                    </a:cubicBezTo>
                    <a:cubicBezTo>
                      <a:pt x="208" y="194"/>
                      <a:pt x="209" y="193"/>
                      <a:pt x="210" y="192"/>
                    </a:cubicBezTo>
                    <a:cubicBezTo>
                      <a:pt x="211" y="191"/>
                      <a:pt x="213" y="189"/>
                      <a:pt x="214" y="187"/>
                    </a:cubicBezTo>
                    <a:cubicBezTo>
                      <a:pt x="214" y="188"/>
                      <a:pt x="214" y="188"/>
                      <a:pt x="214" y="189"/>
                    </a:cubicBezTo>
                    <a:cubicBezTo>
                      <a:pt x="214" y="190"/>
                      <a:pt x="214" y="191"/>
                      <a:pt x="214" y="192"/>
                    </a:cubicBezTo>
                    <a:cubicBezTo>
                      <a:pt x="213" y="195"/>
                      <a:pt x="212" y="197"/>
                      <a:pt x="209" y="199"/>
                    </a:cubicBezTo>
                    <a:cubicBezTo>
                      <a:pt x="208" y="200"/>
                      <a:pt x="207" y="200"/>
                      <a:pt x="206" y="202"/>
                    </a:cubicBezTo>
                    <a:cubicBezTo>
                      <a:pt x="203" y="205"/>
                      <a:pt x="203" y="209"/>
                      <a:pt x="202" y="212"/>
                    </a:cubicBezTo>
                    <a:cubicBezTo>
                      <a:pt x="202" y="214"/>
                      <a:pt x="202" y="215"/>
                      <a:pt x="201" y="216"/>
                    </a:cubicBezTo>
                    <a:cubicBezTo>
                      <a:pt x="201" y="216"/>
                      <a:pt x="201" y="215"/>
                      <a:pt x="201" y="214"/>
                    </a:cubicBezTo>
                    <a:cubicBezTo>
                      <a:pt x="201" y="213"/>
                      <a:pt x="201" y="213"/>
                      <a:pt x="201" y="21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20434619" y="5811885"/>
                <a:ext cx="55397" cy="59730"/>
              </a:xfrm>
              <a:custGeom>
                <a:avLst/>
                <a:gdLst>
                  <a:gd name="T0" fmla="*/ 9 w 10"/>
                  <a:gd name="T1" fmla="*/ 4 h 12"/>
                  <a:gd name="T2" fmla="*/ 7 w 10"/>
                  <a:gd name="T3" fmla="*/ 3 h 12"/>
                  <a:gd name="T4" fmla="*/ 7 w 10"/>
                  <a:gd name="T5" fmla="*/ 0 h 12"/>
                  <a:gd name="T6" fmla="*/ 0 w 10"/>
                  <a:gd name="T7" fmla="*/ 7 h 12"/>
                  <a:gd name="T8" fmla="*/ 1 w 10"/>
                  <a:gd name="T9" fmla="*/ 11 h 12"/>
                  <a:gd name="T10" fmla="*/ 5 w 10"/>
                  <a:gd name="T11" fmla="*/ 12 h 12"/>
                  <a:gd name="T12" fmla="*/ 5 w 10"/>
                  <a:gd name="T13" fmla="*/ 9 h 12"/>
                  <a:gd name="T14" fmla="*/ 5 w 10"/>
                  <a:gd name="T15" fmla="*/ 9 h 12"/>
                  <a:gd name="T16" fmla="*/ 9 w 10"/>
                  <a:gd name="T17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2">
                    <a:moveTo>
                      <a:pt x="9" y="4"/>
                    </a:moveTo>
                    <a:cubicBezTo>
                      <a:pt x="9" y="3"/>
                      <a:pt x="8" y="3"/>
                      <a:pt x="7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4"/>
                      <a:pt x="0" y="7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2" y="11"/>
                      <a:pt x="4" y="12"/>
                      <a:pt x="5" y="12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8" y="9"/>
                      <a:pt x="10" y="7"/>
                      <a:pt x="9" y="4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22685388" y="7532862"/>
                <a:ext cx="92329" cy="83996"/>
              </a:xfrm>
              <a:custGeom>
                <a:avLst/>
                <a:gdLst>
                  <a:gd name="T0" fmla="*/ 13 w 17"/>
                  <a:gd name="T1" fmla="*/ 0 h 17"/>
                  <a:gd name="T2" fmla="*/ 10 w 17"/>
                  <a:gd name="T3" fmla="*/ 1 h 17"/>
                  <a:gd name="T4" fmla="*/ 2 w 17"/>
                  <a:gd name="T5" fmla="*/ 10 h 17"/>
                  <a:gd name="T6" fmla="*/ 1 w 17"/>
                  <a:gd name="T7" fmla="*/ 16 h 17"/>
                  <a:gd name="T8" fmla="*/ 4 w 17"/>
                  <a:gd name="T9" fmla="*/ 17 h 17"/>
                  <a:gd name="T10" fmla="*/ 8 w 17"/>
                  <a:gd name="T11" fmla="*/ 16 h 17"/>
                  <a:gd name="T12" fmla="*/ 11 w 17"/>
                  <a:gd name="T13" fmla="*/ 11 h 17"/>
                  <a:gd name="T14" fmla="*/ 12 w 17"/>
                  <a:gd name="T15" fmla="*/ 10 h 17"/>
                  <a:gd name="T16" fmla="*/ 12 w 17"/>
                  <a:gd name="T17" fmla="*/ 10 h 17"/>
                  <a:gd name="T18" fmla="*/ 17 w 17"/>
                  <a:gd name="T19" fmla="*/ 4 h 17"/>
                  <a:gd name="T20" fmla="*/ 13 w 17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7">
                    <a:moveTo>
                      <a:pt x="13" y="0"/>
                    </a:moveTo>
                    <a:cubicBezTo>
                      <a:pt x="12" y="0"/>
                      <a:pt x="11" y="1"/>
                      <a:pt x="10" y="1"/>
                    </a:cubicBezTo>
                    <a:cubicBezTo>
                      <a:pt x="7" y="3"/>
                      <a:pt x="3" y="7"/>
                      <a:pt x="2" y="10"/>
                    </a:cubicBezTo>
                    <a:cubicBezTo>
                      <a:pt x="0" y="12"/>
                      <a:pt x="0" y="14"/>
                      <a:pt x="1" y="16"/>
                    </a:cubicBezTo>
                    <a:cubicBezTo>
                      <a:pt x="2" y="17"/>
                      <a:pt x="3" y="17"/>
                      <a:pt x="4" y="17"/>
                    </a:cubicBezTo>
                    <a:cubicBezTo>
                      <a:pt x="6" y="17"/>
                      <a:pt x="7" y="17"/>
                      <a:pt x="8" y="16"/>
                    </a:cubicBezTo>
                    <a:cubicBezTo>
                      <a:pt x="10" y="15"/>
                      <a:pt x="11" y="13"/>
                      <a:pt x="11" y="11"/>
                    </a:cubicBezTo>
                    <a:cubicBezTo>
                      <a:pt x="12" y="11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6" y="9"/>
                      <a:pt x="17" y="7"/>
                      <a:pt x="17" y="4"/>
                    </a:cubicBezTo>
                    <a:cubicBezTo>
                      <a:pt x="17" y="0"/>
                      <a:pt x="14" y="0"/>
                      <a:pt x="13" y="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57" name="Freeform 56"/>
              <p:cNvSpPr>
                <a:spLocks/>
              </p:cNvSpPr>
              <p:nvPr/>
            </p:nvSpPr>
            <p:spPr bwMode="auto">
              <a:xfrm>
                <a:off x="22767458" y="7493664"/>
                <a:ext cx="69759" cy="54131"/>
              </a:xfrm>
              <a:custGeom>
                <a:avLst/>
                <a:gdLst>
                  <a:gd name="T0" fmla="*/ 12 w 13"/>
                  <a:gd name="T1" fmla="*/ 2 h 11"/>
                  <a:gd name="T2" fmla="*/ 7 w 13"/>
                  <a:gd name="T3" fmla="*/ 0 h 11"/>
                  <a:gd name="T4" fmla="*/ 0 w 13"/>
                  <a:gd name="T5" fmla="*/ 4 h 11"/>
                  <a:gd name="T6" fmla="*/ 1 w 13"/>
                  <a:gd name="T7" fmla="*/ 9 h 11"/>
                  <a:gd name="T8" fmla="*/ 6 w 13"/>
                  <a:gd name="T9" fmla="*/ 11 h 11"/>
                  <a:gd name="T10" fmla="*/ 6 w 13"/>
                  <a:gd name="T11" fmla="*/ 11 h 11"/>
                  <a:gd name="T12" fmla="*/ 13 w 13"/>
                  <a:gd name="T13" fmla="*/ 5 h 11"/>
                  <a:gd name="T14" fmla="*/ 12 w 13"/>
                  <a:gd name="T1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1">
                    <a:moveTo>
                      <a:pt x="12" y="2"/>
                    </a:moveTo>
                    <a:cubicBezTo>
                      <a:pt x="11" y="1"/>
                      <a:pt x="10" y="0"/>
                      <a:pt x="7" y="0"/>
                    </a:cubicBezTo>
                    <a:cubicBezTo>
                      <a:pt x="5" y="0"/>
                      <a:pt x="1" y="1"/>
                      <a:pt x="0" y="4"/>
                    </a:cubicBezTo>
                    <a:cubicBezTo>
                      <a:pt x="0" y="5"/>
                      <a:pt x="0" y="7"/>
                      <a:pt x="1" y="9"/>
                    </a:cubicBezTo>
                    <a:cubicBezTo>
                      <a:pt x="2" y="10"/>
                      <a:pt x="4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9" y="10"/>
                      <a:pt x="12" y="8"/>
                      <a:pt x="13" y="5"/>
                    </a:cubicBezTo>
                    <a:cubicBezTo>
                      <a:pt x="13" y="4"/>
                      <a:pt x="13" y="3"/>
                      <a:pt x="12" y="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58" name="Freeform 57"/>
              <p:cNvSpPr>
                <a:spLocks/>
              </p:cNvSpPr>
              <p:nvPr/>
            </p:nvSpPr>
            <p:spPr bwMode="auto">
              <a:xfrm>
                <a:off x="20440775" y="5936945"/>
                <a:ext cx="125157" cy="117594"/>
              </a:xfrm>
              <a:custGeom>
                <a:avLst/>
                <a:gdLst>
                  <a:gd name="T0" fmla="*/ 22 w 23"/>
                  <a:gd name="T1" fmla="*/ 15 h 24"/>
                  <a:gd name="T2" fmla="*/ 18 w 23"/>
                  <a:gd name="T3" fmla="*/ 9 h 24"/>
                  <a:gd name="T4" fmla="*/ 14 w 23"/>
                  <a:gd name="T5" fmla="*/ 8 h 24"/>
                  <a:gd name="T6" fmla="*/ 14 w 23"/>
                  <a:gd name="T7" fmla="*/ 8 h 24"/>
                  <a:gd name="T8" fmla="*/ 13 w 23"/>
                  <a:gd name="T9" fmla="*/ 8 h 24"/>
                  <a:gd name="T10" fmla="*/ 13 w 23"/>
                  <a:gd name="T11" fmla="*/ 6 h 24"/>
                  <a:gd name="T12" fmla="*/ 11 w 23"/>
                  <a:gd name="T13" fmla="*/ 3 h 24"/>
                  <a:gd name="T14" fmla="*/ 6 w 23"/>
                  <a:gd name="T15" fmla="*/ 0 h 24"/>
                  <a:gd name="T16" fmla="*/ 2 w 23"/>
                  <a:gd name="T17" fmla="*/ 2 h 24"/>
                  <a:gd name="T18" fmla="*/ 0 w 23"/>
                  <a:gd name="T19" fmla="*/ 6 h 24"/>
                  <a:gd name="T20" fmla="*/ 4 w 23"/>
                  <a:gd name="T21" fmla="*/ 11 h 24"/>
                  <a:gd name="T22" fmla="*/ 4 w 23"/>
                  <a:gd name="T23" fmla="*/ 11 h 24"/>
                  <a:gd name="T24" fmla="*/ 1 w 23"/>
                  <a:gd name="T25" fmla="*/ 17 h 24"/>
                  <a:gd name="T26" fmla="*/ 2 w 23"/>
                  <a:gd name="T27" fmla="*/ 21 h 24"/>
                  <a:gd name="T28" fmla="*/ 7 w 23"/>
                  <a:gd name="T29" fmla="*/ 23 h 24"/>
                  <a:gd name="T30" fmla="*/ 9 w 23"/>
                  <a:gd name="T31" fmla="*/ 23 h 24"/>
                  <a:gd name="T32" fmla="*/ 12 w 23"/>
                  <a:gd name="T33" fmla="*/ 23 h 24"/>
                  <a:gd name="T34" fmla="*/ 15 w 23"/>
                  <a:gd name="T35" fmla="*/ 24 h 24"/>
                  <a:gd name="T36" fmla="*/ 15 w 23"/>
                  <a:gd name="T37" fmla="*/ 24 h 24"/>
                  <a:gd name="T38" fmla="*/ 21 w 23"/>
                  <a:gd name="T39" fmla="*/ 21 h 24"/>
                  <a:gd name="T40" fmla="*/ 22 w 23"/>
                  <a:gd name="T41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4">
                    <a:moveTo>
                      <a:pt x="22" y="15"/>
                    </a:moveTo>
                    <a:cubicBezTo>
                      <a:pt x="22" y="12"/>
                      <a:pt x="20" y="10"/>
                      <a:pt x="18" y="9"/>
                    </a:cubicBezTo>
                    <a:cubicBezTo>
                      <a:pt x="17" y="8"/>
                      <a:pt x="15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6"/>
                    </a:cubicBezTo>
                    <a:cubicBezTo>
                      <a:pt x="13" y="5"/>
                      <a:pt x="12" y="4"/>
                      <a:pt x="11" y="3"/>
                    </a:cubicBezTo>
                    <a:cubicBezTo>
                      <a:pt x="10" y="1"/>
                      <a:pt x="8" y="0"/>
                      <a:pt x="6" y="0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5"/>
                      <a:pt x="0" y="6"/>
                    </a:cubicBezTo>
                    <a:cubicBezTo>
                      <a:pt x="0" y="8"/>
                      <a:pt x="2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2" y="12"/>
                      <a:pt x="1" y="14"/>
                      <a:pt x="1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4" y="23"/>
                      <a:pt x="6" y="23"/>
                      <a:pt x="7" y="23"/>
                    </a:cubicBezTo>
                    <a:cubicBezTo>
                      <a:pt x="7" y="23"/>
                      <a:pt x="9" y="23"/>
                      <a:pt x="9" y="23"/>
                    </a:cubicBezTo>
                    <a:cubicBezTo>
                      <a:pt x="10" y="23"/>
                      <a:pt x="11" y="23"/>
                      <a:pt x="12" y="23"/>
                    </a:cubicBezTo>
                    <a:cubicBezTo>
                      <a:pt x="13" y="24"/>
                      <a:pt x="14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8" y="24"/>
                      <a:pt x="20" y="23"/>
                      <a:pt x="21" y="21"/>
                    </a:cubicBezTo>
                    <a:cubicBezTo>
                      <a:pt x="22" y="19"/>
                      <a:pt x="23" y="17"/>
                      <a:pt x="22" y="15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22277090" y="7964040"/>
                <a:ext cx="86173" cy="89595"/>
              </a:xfrm>
              <a:custGeom>
                <a:avLst/>
                <a:gdLst>
                  <a:gd name="T0" fmla="*/ 14 w 16"/>
                  <a:gd name="T1" fmla="*/ 3 h 18"/>
                  <a:gd name="T2" fmla="*/ 10 w 16"/>
                  <a:gd name="T3" fmla="*/ 0 h 18"/>
                  <a:gd name="T4" fmla="*/ 7 w 16"/>
                  <a:gd name="T5" fmla="*/ 1 h 18"/>
                  <a:gd name="T6" fmla="*/ 1 w 16"/>
                  <a:gd name="T7" fmla="*/ 10 h 18"/>
                  <a:gd name="T8" fmla="*/ 2 w 16"/>
                  <a:gd name="T9" fmla="*/ 16 h 18"/>
                  <a:gd name="T10" fmla="*/ 6 w 16"/>
                  <a:gd name="T11" fmla="*/ 18 h 18"/>
                  <a:gd name="T12" fmla="*/ 9 w 16"/>
                  <a:gd name="T13" fmla="*/ 16 h 18"/>
                  <a:gd name="T14" fmla="*/ 15 w 16"/>
                  <a:gd name="T15" fmla="*/ 9 h 18"/>
                  <a:gd name="T16" fmla="*/ 14 w 16"/>
                  <a:gd name="T17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8">
                    <a:moveTo>
                      <a:pt x="14" y="3"/>
                    </a:moveTo>
                    <a:cubicBezTo>
                      <a:pt x="13" y="1"/>
                      <a:pt x="11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4" y="2"/>
                      <a:pt x="1" y="8"/>
                      <a:pt x="1" y="10"/>
                    </a:cubicBezTo>
                    <a:cubicBezTo>
                      <a:pt x="0" y="12"/>
                      <a:pt x="1" y="15"/>
                      <a:pt x="2" y="16"/>
                    </a:cubicBezTo>
                    <a:cubicBezTo>
                      <a:pt x="3" y="17"/>
                      <a:pt x="4" y="18"/>
                      <a:pt x="6" y="18"/>
                    </a:cubicBezTo>
                    <a:cubicBezTo>
                      <a:pt x="7" y="18"/>
                      <a:pt x="8" y="17"/>
                      <a:pt x="9" y="16"/>
                    </a:cubicBezTo>
                    <a:cubicBezTo>
                      <a:pt x="12" y="15"/>
                      <a:pt x="14" y="12"/>
                      <a:pt x="15" y="9"/>
                    </a:cubicBezTo>
                    <a:cubicBezTo>
                      <a:pt x="16" y="7"/>
                      <a:pt x="16" y="5"/>
                      <a:pt x="14" y="3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60" name="Freeform 59"/>
              <p:cNvSpPr>
                <a:spLocks/>
              </p:cNvSpPr>
              <p:nvPr/>
            </p:nvSpPr>
            <p:spPr bwMode="auto">
              <a:xfrm>
                <a:off x="19519539" y="6039607"/>
                <a:ext cx="92329" cy="50397"/>
              </a:xfrm>
              <a:custGeom>
                <a:avLst/>
                <a:gdLst>
                  <a:gd name="T0" fmla="*/ 16 w 17"/>
                  <a:gd name="T1" fmla="*/ 2 h 10"/>
                  <a:gd name="T2" fmla="*/ 13 w 17"/>
                  <a:gd name="T3" fmla="*/ 1 h 10"/>
                  <a:gd name="T4" fmla="*/ 10 w 17"/>
                  <a:gd name="T5" fmla="*/ 1 h 10"/>
                  <a:gd name="T6" fmla="*/ 10 w 17"/>
                  <a:gd name="T7" fmla="*/ 2 h 10"/>
                  <a:gd name="T8" fmla="*/ 9 w 17"/>
                  <a:gd name="T9" fmla="*/ 1 h 10"/>
                  <a:gd name="T10" fmla="*/ 5 w 17"/>
                  <a:gd name="T11" fmla="*/ 0 h 10"/>
                  <a:gd name="T12" fmla="*/ 4 w 17"/>
                  <a:gd name="T13" fmla="*/ 0 h 10"/>
                  <a:gd name="T14" fmla="*/ 0 w 17"/>
                  <a:gd name="T15" fmla="*/ 3 h 10"/>
                  <a:gd name="T16" fmla="*/ 1 w 17"/>
                  <a:gd name="T17" fmla="*/ 8 h 10"/>
                  <a:gd name="T18" fmla="*/ 6 w 17"/>
                  <a:gd name="T19" fmla="*/ 10 h 10"/>
                  <a:gd name="T20" fmla="*/ 6 w 17"/>
                  <a:gd name="T21" fmla="*/ 10 h 10"/>
                  <a:gd name="T22" fmla="*/ 7 w 17"/>
                  <a:gd name="T23" fmla="*/ 10 h 10"/>
                  <a:gd name="T24" fmla="*/ 10 w 17"/>
                  <a:gd name="T25" fmla="*/ 10 h 10"/>
                  <a:gd name="T26" fmla="*/ 17 w 17"/>
                  <a:gd name="T27" fmla="*/ 6 h 10"/>
                  <a:gd name="T28" fmla="*/ 16 w 17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0">
                    <a:moveTo>
                      <a:pt x="16" y="2"/>
                    </a:moveTo>
                    <a:cubicBezTo>
                      <a:pt x="16" y="2"/>
                      <a:pt x="15" y="1"/>
                      <a:pt x="13" y="1"/>
                    </a:cubicBezTo>
                    <a:cubicBezTo>
                      <a:pt x="12" y="1"/>
                      <a:pt x="11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1"/>
                      <a:pt x="7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2" y="10"/>
                      <a:pt x="5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9" y="10"/>
                      <a:pt x="10" y="10"/>
                    </a:cubicBezTo>
                    <a:cubicBezTo>
                      <a:pt x="15" y="10"/>
                      <a:pt x="17" y="8"/>
                      <a:pt x="17" y="6"/>
                    </a:cubicBezTo>
                    <a:cubicBezTo>
                      <a:pt x="17" y="4"/>
                      <a:pt x="17" y="3"/>
                      <a:pt x="16" y="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61" name="Freeform 60"/>
              <p:cNvSpPr>
                <a:spLocks/>
              </p:cNvSpPr>
              <p:nvPr/>
            </p:nvSpPr>
            <p:spPr bwMode="auto">
              <a:xfrm>
                <a:off x="19131759" y="5964944"/>
                <a:ext cx="131312" cy="100795"/>
              </a:xfrm>
              <a:custGeom>
                <a:avLst/>
                <a:gdLst>
                  <a:gd name="T0" fmla="*/ 23 w 24"/>
                  <a:gd name="T1" fmla="*/ 8 h 20"/>
                  <a:gd name="T2" fmla="*/ 12 w 24"/>
                  <a:gd name="T3" fmla="*/ 0 h 20"/>
                  <a:gd name="T4" fmla="*/ 11 w 24"/>
                  <a:gd name="T5" fmla="*/ 0 h 20"/>
                  <a:gd name="T6" fmla="*/ 3 w 24"/>
                  <a:gd name="T7" fmla="*/ 3 h 20"/>
                  <a:gd name="T8" fmla="*/ 0 w 24"/>
                  <a:gd name="T9" fmla="*/ 8 h 20"/>
                  <a:gd name="T10" fmla="*/ 2 w 24"/>
                  <a:gd name="T11" fmla="*/ 12 h 20"/>
                  <a:gd name="T12" fmla="*/ 4 w 24"/>
                  <a:gd name="T13" fmla="*/ 13 h 20"/>
                  <a:gd name="T14" fmla="*/ 5 w 24"/>
                  <a:gd name="T15" fmla="*/ 14 h 20"/>
                  <a:gd name="T16" fmla="*/ 7 w 24"/>
                  <a:gd name="T17" fmla="*/ 16 h 20"/>
                  <a:gd name="T18" fmla="*/ 8 w 24"/>
                  <a:gd name="T19" fmla="*/ 17 h 20"/>
                  <a:gd name="T20" fmla="*/ 15 w 24"/>
                  <a:gd name="T21" fmla="*/ 20 h 20"/>
                  <a:gd name="T22" fmla="*/ 15 w 24"/>
                  <a:gd name="T23" fmla="*/ 20 h 20"/>
                  <a:gd name="T24" fmla="*/ 20 w 24"/>
                  <a:gd name="T25" fmla="*/ 18 h 20"/>
                  <a:gd name="T26" fmla="*/ 23 w 24"/>
                  <a:gd name="T27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0">
                    <a:moveTo>
                      <a:pt x="23" y="8"/>
                    </a:moveTo>
                    <a:cubicBezTo>
                      <a:pt x="22" y="4"/>
                      <a:pt x="17" y="0"/>
                      <a:pt x="12" y="0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8" y="0"/>
                      <a:pt x="6" y="1"/>
                      <a:pt x="3" y="3"/>
                    </a:cubicBezTo>
                    <a:cubicBezTo>
                      <a:pt x="2" y="4"/>
                      <a:pt x="0" y="6"/>
                      <a:pt x="0" y="8"/>
                    </a:cubicBezTo>
                    <a:cubicBezTo>
                      <a:pt x="0" y="9"/>
                      <a:pt x="0" y="11"/>
                      <a:pt x="2" y="12"/>
                    </a:cubicBezTo>
                    <a:cubicBezTo>
                      <a:pt x="2" y="12"/>
                      <a:pt x="3" y="13"/>
                      <a:pt x="4" y="13"/>
                    </a:cubicBezTo>
                    <a:cubicBezTo>
                      <a:pt x="4" y="13"/>
                      <a:pt x="5" y="14"/>
                      <a:pt x="5" y="14"/>
                    </a:cubicBezTo>
                    <a:cubicBezTo>
                      <a:pt x="5" y="14"/>
                      <a:pt x="6" y="15"/>
                      <a:pt x="7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0" y="18"/>
                      <a:pt x="12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7" y="20"/>
                      <a:pt x="19" y="19"/>
                      <a:pt x="20" y="18"/>
                    </a:cubicBezTo>
                    <a:cubicBezTo>
                      <a:pt x="23" y="15"/>
                      <a:pt x="24" y="11"/>
                      <a:pt x="23" y="8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62" name="Freeform 61"/>
              <p:cNvSpPr>
                <a:spLocks/>
              </p:cNvSpPr>
              <p:nvPr/>
            </p:nvSpPr>
            <p:spPr bwMode="auto">
              <a:xfrm>
                <a:off x="19164587" y="5862282"/>
                <a:ext cx="59501" cy="54131"/>
              </a:xfrm>
              <a:custGeom>
                <a:avLst/>
                <a:gdLst>
                  <a:gd name="T0" fmla="*/ 10 w 11"/>
                  <a:gd name="T1" fmla="*/ 3 h 11"/>
                  <a:gd name="T2" fmla="*/ 7 w 11"/>
                  <a:gd name="T3" fmla="*/ 0 h 11"/>
                  <a:gd name="T4" fmla="*/ 3 w 11"/>
                  <a:gd name="T5" fmla="*/ 2 h 11"/>
                  <a:gd name="T6" fmla="*/ 1 w 11"/>
                  <a:gd name="T7" fmla="*/ 9 h 11"/>
                  <a:gd name="T8" fmla="*/ 4 w 11"/>
                  <a:gd name="T9" fmla="*/ 11 h 11"/>
                  <a:gd name="T10" fmla="*/ 8 w 11"/>
                  <a:gd name="T11" fmla="*/ 9 h 11"/>
                  <a:gd name="T12" fmla="*/ 8 w 11"/>
                  <a:gd name="T13" fmla="*/ 9 h 11"/>
                  <a:gd name="T14" fmla="*/ 10 w 11"/>
                  <a:gd name="T15" fmla="*/ 7 h 11"/>
                  <a:gd name="T16" fmla="*/ 10 w 11"/>
                  <a:gd name="T1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10" y="3"/>
                    </a:moveTo>
                    <a:cubicBezTo>
                      <a:pt x="10" y="1"/>
                      <a:pt x="8" y="0"/>
                      <a:pt x="7" y="0"/>
                    </a:cubicBezTo>
                    <a:cubicBezTo>
                      <a:pt x="5" y="0"/>
                      <a:pt x="3" y="1"/>
                      <a:pt x="3" y="2"/>
                    </a:cubicBezTo>
                    <a:cubicBezTo>
                      <a:pt x="1" y="4"/>
                      <a:pt x="0" y="6"/>
                      <a:pt x="1" y="9"/>
                    </a:cubicBezTo>
                    <a:cubicBezTo>
                      <a:pt x="1" y="10"/>
                      <a:pt x="3" y="11"/>
                      <a:pt x="4" y="11"/>
                    </a:cubicBezTo>
                    <a:cubicBezTo>
                      <a:pt x="5" y="11"/>
                      <a:pt x="7" y="10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10" y="8"/>
                      <a:pt x="10" y="7"/>
                    </a:cubicBezTo>
                    <a:cubicBezTo>
                      <a:pt x="11" y="6"/>
                      <a:pt x="11" y="4"/>
                      <a:pt x="10" y="3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63" name="Freeform 62"/>
              <p:cNvSpPr>
                <a:spLocks/>
              </p:cNvSpPr>
              <p:nvPr/>
            </p:nvSpPr>
            <p:spPr bwMode="auto">
              <a:xfrm>
                <a:off x="19224087" y="5916413"/>
                <a:ext cx="114898" cy="78396"/>
              </a:xfrm>
              <a:custGeom>
                <a:avLst/>
                <a:gdLst>
                  <a:gd name="T0" fmla="*/ 18 w 21"/>
                  <a:gd name="T1" fmla="*/ 3 h 16"/>
                  <a:gd name="T2" fmla="*/ 9 w 21"/>
                  <a:gd name="T3" fmla="*/ 0 h 16"/>
                  <a:gd name="T4" fmla="*/ 1 w 21"/>
                  <a:gd name="T5" fmla="*/ 5 h 16"/>
                  <a:gd name="T6" fmla="*/ 3 w 21"/>
                  <a:gd name="T7" fmla="*/ 10 h 16"/>
                  <a:gd name="T8" fmla="*/ 7 w 21"/>
                  <a:gd name="T9" fmla="*/ 11 h 16"/>
                  <a:gd name="T10" fmla="*/ 9 w 21"/>
                  <a:gd name="T11" fmla="*/ 12 h 16"/>
                  <a:gd name="T12" fmla="*/ 10 w 21"/>
                  <a:gd name="T13" fmla="*/ 13 h 16"/>
                  <a:gd name="T14" fmla="*/ 15 w 21"/>
                  <a:gd name="T15" fmla="*/ 16 h 16"/>
                  <a:gd name="T16" fmla="*/ 18 w 21"/>
                  <a:gd name="T17" fmla="*/ 15 h 16"/>
                  <a:gd name="T18" fmla="*/ 21 w 21"/>
                  <a:gd name="T19" fmla="*/ 10 h 16"/>
                  <a:gd name="T20" fmla="*/ 18 w 21"/>
                  <a:gd name="T21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16">
                    <a:moveTo>
                      <a:pt x="18" y="3"/>
                    </a:moveTo>
                    <a:cubicBezTo>
                      <a:pt x="15" y="0"/>
                      <a:pt x="10" y="0"/>
                      <a:pt x="9" y="0"/>
                    </a:cubicBezTo>
                    <a:cubicBezTo>
                      <a:pt x="7" y="0"/>
                      <a:pt x="2" y="1"/>
                      <a:pt x="1" y="5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4" y="10"/>
                      <a:pt x="5" y="11"/>
                      <a:pt x="7" y="11"/>
                    </a:cubicBezTo>
                    <a:cubicBezTo>
                      <a:pt x="7" y="11"/>
                      <a:pt x="8" y="12"/>
                      <a:pt x="9" y="12"/>
                    </a:cubicBezTo>
                    <a:cubicBezTo>
                      <a:pt x="9" y="12"/>
                      <a:pt x="9" y="13"/>
                      <a:pt x="10" y="13"/>
                    </a:cubicBezTo>
                    <a:cubicBezTo>
                      <a:pt x="11" y="14"/>
                      <a:pt x="13" y="16"/>
                      <a:pt x="15" y="16"/>
                    </a:cubicBezTo>
                    <a:cubicBezTo>
                      <a:pt x="16" y="16"/>
                      <a:pt x="17" y="16"/>
                      <a:pt x="18" y="15"/>
                    </a:cubicBezTo>
                    <a:cubicBezTo>
                      <a:pt x="20" y="14"/>
                      <a:pt x="21" y="12"/>
                      <a:pt x="21" y="10"/>
                    </a:cubicBezTo>
                    <a:cubicBezTo>
                      <a:pt x="21" y="7"/>
                      <a:pt x="20" y="4"/>
                      <a:pt x="18" y="3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19061999" y="5027926"/>
                <a:ext cx="342642" cy="248254"/>
              </a:xfrm>
              <a:custGeom>
                <a:avLst/>
                <a:gdLst>
                  <a:gd name="T0" fmla="*/ 59 w 63"/>
                  <a:gd name="T1" fmla="*/ 7 h 50"/>
                  <a:gd name="T2" fmla="*/ 50 w 63"/>
                  <a:gd name="T3" fmla="*/ 4 h 50"/>
                  <a:gd name="T4" fmla="*/ 47 w 63"/>
                  <a:gd name="T5" fmla="*/ 4 h 50"/>
                  <a:gd name="T6" fmla="*/ 44 w 63"/>
                  <a:gd name="T7" fmla="*/ 4 h 50"/>
                  <a:gd name="T8" fmla="*/ 36 w 63"/>
                  <a:gd name="T9" fmla="*/ 7 h 50"/>
                  <a:gd name="T10" fmla="*/ 35 w 63"/>
                  <a:gd name="T11" fmla="*/ 9 h 50"/>
                  <a:gd name="T12" fmla="*/ 25 w 63"/>
                  <a:gd name="T13" fmla="*/ 1 h 50"/>
                  <a:gd name="T14" fmla="*/ 21 w 63"/>
                  <a:gd name="T15" fmla="*/ 0 h 50"/>
                  <a:gd name="T16" fmla="*/ 10 w 63"/>
                  <a:gd name="T17" fmla="*/ 6 h 50"/>
                  <a:gd name="T18" fmla="*/ 10 w 63"/>
                  <a:gd name="T19" fmla="*/ 6 h 50"/>
                  <a:gd name="T20" fmla="*/ 2 w 63"/>
                  <a:gd name="T21" fmla="*/ 19 h 50"/>
                  <a:gd name="T22" fmla="*/ 8 w 63"/>
                  <a:gd name="T23" fmla="*/ 47 h 50"/>
                  <a:gd name="T24" fmla="*/ 18 w 63"/>
                  <a:gd name="T25" fmla="*/ 50 h 50"/>
                  <a:gd name="T26" fmla="*/ 35 w 63"/>
                  <a:gd name="T27" fmla="*/ 42 h 50"/>
                  <a:gd name="T28" fmla="*/ 38 w 63"/>
                  <a:gd name="T29" fmla="*/ 17 h 50"/>
                  <a:gd name="T30" fmla="*/ 43 w 63"/>
                  <a:gd name="T31" fmla="*/ 21 h 50"/>
                  <a:gd name="T32" fmla="*/ 45 w 63"/>
                  <a:gd name="T33" fmla="*/ 21 h 50"/>
                  <a:gd name="T34" fmla="*/ 48 w 63"/>
                  <a:gd name="T35" fmla="*/ 21 h 50"/>
                  <a:gd name="T36" fmla="*/ 49 w 63"/>
                  <a:gd name="T37" fmla="*/ 21 h 50"/>
                  <a:gd name="T38" fmla="*/ 51 w 63"/>
                  <a:gd name="T39" fmla="*/ 21 h 50"/>
                  <a:gd name="T40" fmla="*/ 54 w 63"/>
                  <a:gd name="T41" fmla="*/ 21 h 50"/>
                  <a:gd name="T42" fmla="*/ 55 w 63"/>
                  <a:gd name="T43" fmla="*/ 21 h 50"/>
                  <a:gd name="T44" fmla="*/ 62 w 63"/>
                  <a:gd name="T45" fmla="*/ 16 h 50"/>
                  <a:gd name="T46" fmla="*/ 59 w 63"/>
                  <a:gd name="T47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50">
                    <a:moveTo>
                      <a:pt x="59" y="7"/>
                    </a:moveTo>
                    <a:cubicBezTo>
                      <a:pt x="57" y="4"/>
                      <a:pt x="53" y="4"/>
                      <a:pt x="50" y="4"/>
                    </a:cubicBezTo>
                    <a:cubicBezTo>
                      <a:pt x="49" y="4"/>
                      <a:pt x="48" y="4"/>
                      <a:pt x="47" y="4"/>
                    </a:cubicBezTo>
                    <a:cubicBezTo>
                      <a:pt x="46" y="4"/>
                      <a:pt x="45" y="4"/>
                      <a:pt x="44" y="4"/>
                    </a:cubicBezTo>
                    <a:cubicBezTo>
                      <a:pt x="42" y="4"/>
                      <a:pt x="38" y="4"/>
                      <a:pt x="36" y="7"/>
                    </a:cubicBezTo>
                    <a:cubicBezTo>
                      <a:pt x="35" y="7"/>
                      <a:pt x="35" y="8"/>
                      <a:pt x="35" y="9"/>
                    </a:cubicBezTo>
                    <a:cubicBezTo>
                      <a:pt x="33" y="6"/>
                      <a:pt x="30" y="3"/>
                      <a:pt x="25" y="1"/>
                    </a:cubicBezTo>
                    <a:cubicBezTo>
                      <a:pt x="24" y="0"/>
                      <a:pt x="23" y="0"/>
                      <a:pt x="21" y="0"/>
                    </a:cubicBezTo>
                    <a:cubicBezTo>
                      <a:pt x="17" y="0"/>
                      <a:pt x="13" y="3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3" y="14"/>
                      <a:pt x="2" y="19"/>
                    </a:cubicBezTo>
                    <a:cubicBezTo>
                      <a:pt x="0" y="28"/>
                      <a:pt x="1" y="40"/>
                      <a:pt x="8" y="47"/>
                    </a:cubicBezTo>
                    <a:cubicBezTo>
                      <a:pt x="10" y="49"/>
                      <a:pt x="14" y="50"/>
                      <a:pt x="18" y="50"/>
                    </a:cubicBezTo>
                    <a:cubicBezTo>
                      <a:pt x="25" y="50"/>
                      <a:pt x="31" y="46"/>
                      <a:pt x="35" y="42"/>
                    </a:cubicBezTo>
                    <a:cubicBezTo>
                      <a:pt x="42" y="35"/>
                      <a:pt x="40" y="24"/>
                      <a:pt x="38" y="17"/>
                    </a:cubicBezTo>
                    <a:cubicBezTo>
                      <a:pt x="39" y="19"/>
                      <a:pt x="40" y="20"/>
                      <a:pt x="43" y="21"/>
                    </a:cubicBezTo>
                    <a:cubicBezTo>
                      <a:pt x="43" y="21"/>
                      <a:pt x="44" y="21"/>
                      <a:pt x="45" y="21"/>
                    </a:cubicBezTo>
                    <a:cubicBezTo>
                      <a:pt x="46" y="21"/>
                      <a:pt x="47" y="21"/>
                      <a:pt x="48" y="21"/>
                    </a:cubicBezTo>
                    <a:cubicBezTo>
                      <a:pt x="48" y="21"/>
                      <a:pt x="49" y="21"/>
                      <a:pt x="49" y="21"/>
                    </a:cubicBezTo>
                    <a:cubicBezTo>
                      <a:pt x="50" y="21"/>
                      <a:pt x="50" y="21"/>
                      <a:pt x="51" y="21"/>
                    </a:cubicBezTo>
                    <a:cubicBezTo>
                      <a:pt x="51" y="21"/>
                      <a:pt x="53" y="21"/>
                      <a:pt x="54" y="21"/>
                    </a:cubicBezTo>
                    <a:cubicBezTo>
                      <a:pt x="54" y="21"/>
                      <a:pt x="55" y="21"/>
                      <a:pt x="55" y="21"/>
                    </a:cubicBezTo>
                    <a:cubicBezTo>
                      <a:pt x="58" y="20"/>
                      <a:pt x="61" y="19"/>
                      <a:pt x="62" y="16"/>
                    </a:cubicBezTo>
                    <a:cubicBezTo>
                      <a:pt x="63" y="13"/>
                      <a:pt x="62" y="10"/>
                      <a:pt x="59" y="7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65" name="Freeform 64"/>
              <p:cNvSpPr>
                <a:spLocks/>
              </p:cNvSpPr>
              <p:nvPr/>
            </p:nvSpPr>
            <p:spPr bwMode="auto">
              <a:xfrm>
                <a:off x="19170742" y="4953263"/>
                <a:ext cx="86173" cy="85862"/>
              </a:xfrm>
              <a:custGeom>
                <a:avLst/>
                <a:gdLst>
                  <a:gd name="T0" fmla="*/ 7 w 16"/>
                  <a:gd name="T1" fmla="*/ 16 h 17"/>
                  <a:gd name="T2" fmla="*/ 10 w 16"/>
                  <a:gd name="T3" fmla="*/ 17 h 17"/>
                  <a:gd name="T4" fmla="*/ 14 w 16"/>
                  <a:gd name="T5" fmla="*/ 15 h 17"/>
                  <a:gd name="T6" fmla="*/ 15 w 16"/>
                  <a:gd name="T7" fmla="*/ 10 h 17"/>
                  <a:gd name="T8" fmla="*/ 13 w 16"/>
                  <a:gd name="T9" fmla="*/ 5 h 17"/>
                  <a:gd name="T10" fmla="*/ 11 w 16"/>
                  <a:gd name="T11" fmla="*/ 4 h 17"/>
                  <a:gd name="T12" fmla="*/ 6 w 16"/>
                  <a:gd name="T13" fmla="*/ 0 h 17"/>
                  <a:gd name="T14" fmla="*/ 1 w 16"/>
                  <a:gd name="T15" fmla="*/ 6 h 17"/>
                  <a:gd name="T16" fmla="*/ 7 w 16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7">
                    <a:moveTo>
                      <a:pt x="7" y="16"/>
                    </a:moveTo>
                    <a:cubicBezTo>
                      <a:pt x="8" y="17"/>
                      <a:pt x="9" y="17"/>
                      <a:pt x="10" y="17"/>
                    </a:cubicBezTo>
                    <a:cubicBezTo>
                      <a:pt x="12" y="17"/>
                      <a:pt x="13" y="16"/>
                      <a:pt x="14" y="15"/>
                    </a:cubicBezTo>
                    <a:cubicBezTo>
                      <a:pt x="15" y="14"/>
                      <a:pt x="16" y="12"/>
                      <a:pt x="15" y="10"/>
                    </a:cubicBezTo>
                    <a:cubicBezTo>
                      <a:pt x="15" y="8"/>
                      <a:pt x="14" y="6"/>
                      <a:pt x="13" y="5"/>
                    </a:cubicBezTo>
                    <a:cubicBezTo>
                      <a:pt x="12" y="5"/>
                      <a:pt x="11" y="4"/>
                      <a:pt x="11" y="4"/>
                    </a:cubicBezTo>
                    <a:cubicBezTo>
                      <a:pt x="10" y="1"/>
                      <a:pt x="8" y="0"/>
                      <a:pt x="6" y="0"/>
                    </a:cubicBezTo>
                    <a:cubicBezTo>
                      <a:pt x="3" y="0"/>
                      <a:pt x="1" y="2"/>
                      <a:pt x="1" y="6"/>
                    </a:cubicBezTo>
                    <a:cubicBezTo>
                      <a:pt x="0" y="10"/>
                      <a:pt x="4" y="14"/>
                      <a:pt x="7" y="16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19049689" y="6760102"/>
                <a:ext cx="55397" cy="57864"/>
              </a:xfrm>
              <a:custGeom>
                <a:avLst/>
                <a:gdLst>
                  <a:gd name="T0" fmla="*/ 6 w 10"/>
                  <a:gd name="T1" fmla="*/ 0 h 12"/>
                  <a:gd name="T2" fmla="*/ 5 w 10"/>
                  <a:gd name="T3" fmla="*/ 0 h 12"/>
                  <a:gd name="T4" fmla="*/ 2 w 10"/>
                  <a:gd name="T5" fmla="*/ 2 h 12"/>
                  <a:gd name="T6" fmla="*/ 1 w 10"/>
                  <a:gd name="T7" fmla="*/ 9 h 12"/>
                  <a:gd name="T8" fmla="*/ 1 w 10"/>
                  <a:gd name="T9" fmla="*/ 11 h 12"/>
                  <a:gd name="T10" fmla="*/ 3 w 10"/>
                  <a:gd name="T11" fmla="*/ 11 h 12"/>
                  <a:gd name="T12" fmla="*/ 5 w 10"/>
                  <a:gd name="T13" fmla="*/ 12 h 12"/>
                  <a:gd name="T14" fmla="*/ 10 w 10"/>
                  <a:gd name="T15" fmla="*/ 6 h 12"/>
                  <a:gd name="T16" fmla="*/ 6 w 10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1"/>
                      <a:pt x="2" y="2"/>
                    </a:cubicBezTo>
                    <a:cubicBezTo>
                      <a:pt x="0" y="4"/>
                      <a:pt x="1" y="8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8" y="12"/>
                      <a:pt x="10" y="9"/>
                      <a:pt x="10" y="6"/>
                    </a:cubicBezTo>
                    <a:cubicBezTo>
                      <a:pt x="10" y="3"/>
                      <a:pt x="9" y="1"/>
                      <a:pt x="6" y="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67" name="Freeform 66"/>
              <p:cNvSpPr>
                <a:spLocks/>
              </p:cNvSpPr>
              <p:nvPr/>
            </p:nvSpPr>
            <p:spPr bwMode="auto">
              <a:xfrm>
                <a:off x="19203570" y="7295808"/>
                <a:ext cx="207227" cy="182924"/>
              </a:xfrm>
              <a:custGeom>
                <a:avLst/>
                <a:gdLst>
                  <a:gd name="T0" fmla="*/ 37 w 38"/>
                  <a:gd name="T1" fmla="*/ 11 h 37"/>
                  <a:gd name="T2" fmla="*/ 37 w 38"/>
                  <a:gd name="T3" fmla="*/ 10 h 37"/>
                  <a:gd name="T4" fmla="*/ 37 w 38"/>
                  <a:gd name="T5" fmla="*/ 9 h 37"/>
                  <a:gd name="T6" fmla="*/ 36 w 38"/>
                  <a:gd name="T7" fmla="*/ 5 h 37"/>
                  <a:gd name="T8" fmla="*/ 33 w 38"/>
                  <a:gd name="T9" fmla="*/ 3 h 37"/>
                  <a:gd name="T10" fmla="*/ 30 w 38"/>
                  <a:gd name="T11" fmla="*/ 5 h 37"/>
                  <a:gd name="T12" fmla="*/ 29 w 38"/>
                  <a:gd name="T13" fmla="*/ 5 h 37"/>
                  <a:gd name="T14" fmla="*/ 28 w 38"/>
                  <a:gd name="T15" fmla="*/ 5 h 37"/>
                  <a:gd name="T16" fmla="*/ 26 w 38"/>
                  <a:gd name="T17" fmla="*/ 2 h 37"/>
                  <a:gd name="T18" fmla="*/ 23 w 38"/>
                  <a:gd name="T19" fmla="*/ 0 h 37"/>
                  <a:gd name="T20" fmla="*/ 18 w 38"/>
                  <a:gd name="T21" fmla="*/ 6 h 37"/>
                  <a:gd name="T22" fmla="*/ 17 w 38"/>
                  <a:gd name="T23" fmla="*/ 7 h 37"/>
                  <a:gd name="T24" fmla="*/ 16 w 38"/>
                  <a:gd name="T25" fmla="*/ 9 h 37"/>
                  <a:gd name="T26" fmla="*/ 15 w 38"/>
                  <a:gd name="T27" fmla="*/ 8 h 37"/>
                  <a:gd name="T28" fmla="*/ 11 w 38"/>
                  <a:gd name="T29" fmla="*/ 7 h 37"/>
                  <a:gd name="T30" fmla="*/ 9 w 38"/>
                  <a:gd name="T31" fmla="*/ 7 h 37"/>
                  <a:gd name="T32" fmla="*/ 6 w 38"/>
                  <a:gd name="T33" fmla="*/ 11 h 37"/>
                  <a:gd name="T34" fmla="*/ 6 w 38"/>
                  <a:gd name="T35" fmla="*/ 11 h 37"/>
                  <a:gd name="T36" fmla="*/ 1 w 38"/>
                  <a:gd name="T37" fmla="*/ 16 h 37"/>
                  <a:gd name="T38" fmla="*/ 1 w 38"/>
                  <a:gd name="T39" fmla="*/ 21 h 37"/>
                  <a:gd name="T40" fmla="*/ 5 w 38"/>
                  <a:gd name="T41" fmla="*/ 24 h 37"/>
                  <a:gd name="T42" fmla="*/ 6 w 38"/>
                  <a:gd name="T43" fmla="*/ 23 h 37"/>
                  <a:gd name="T44" fmla="*/ 5 w 38"/>
                  <a:gd name="T45" fmla="*/ 25 h 37"/>
                  <a:gd name="T46" fmla="*/ 4 w 38"/>
                  <a:gd name="T47" fmla="*/ 26 h 37"/>
                  <a:gd name="T48" fmla="*/ 3 w 38"/>
                  <a:gd name="T49" fmla="*/ 29 h 37"/>
                  <a:gd name="T50" fmla="*/ 4 w 38"/>
                  <a:gd name="T51" fmla="*/ 32 h 37"/>
                  <a:gd name="T52" fmla="*/ 4 w 38"/>
                  <a:gd name="T53" fmla="*/ 36 h 37"/>
                  <a:gd name="T54" fmla="*/ 8 w 38"/>
                  <a:gd name="T55" fmla="*/ 35 h 37"/>
                  <a:gd name="T56" fmla="*/ 8 w 38"/>
                  <a:gd name="T57" fmla="*/ 35 h 37"/>
                  <a:gd name="T58" fmla="*/ 10 w 38"/>
                  <a:gd name="T59" fmla="*/ 36 h 37"/>
                  <a:gd name="T60" fmla="*/ 12 w 38"/>
                  <a:gd name="T61" fmla="*/ 36 h 37"/>
                  <a:gd name="T62" fmla="*/ 16 w 38"/>
                  <a:gd name="T63" fmla="*/ 35 h 37"/>
                  <a:gd name="T64" fmla="*/ 17 w 38"/>
                  <a:gd name="T65" fmla="*/ 37 h 37"/>
                  <a:gd name="T66" fmla="*/ 20 w 38"/>
                  <a:gd name="T67" fmla="*/ 33 h 37"/>
                  <a:gd name="T68" fmla="*/ 21 w 38"/>
                  <a:gd name="T69" fmla="*/ 32 h 37"/>
                  <a:gd name="T70" fmla="*/ 22 w 38"/>
                  <a:gd name="T71" fmla="*/ 32 h 37"/>
                  <a:gd name="T72" fmla="*/ 24 w 38"/>
                  <a:gd name="T73" fmla="*/ 32 h 37"/>
                  <a:gd name="T74" fmla="*/ 24 w 38"/>
                  <a:gd name="T75" fmla="*/ 31 h 37"/>
                  <a:gd name="T76" fmla="*/ 25 w 38"/>
                  <a:gd name="T77" fmla="*/ 30 h 37"/>
                  <a:gd name="T78" fmla="*/ 27 w 38"/>
                  <a:gd name="T79" fmla="*/ 30 h 37"/>
                  <a:gd name="T80" fmla="*/ 30 w 38"/>
                  <a:gd name="T81" fmla="*/ 28 h 37"/>
                  <a:gd name="T82" fmla="*/ 30 w 38"/>
                  <a:gd name="T83" fmla="*/ 24 h 37"/>
                  <a:gd name="T84" fmla="*/ 30 w 38"/>
                  <a:gd name="T85" fmla="*/ 23 h 37"/>
                  <a:gd name="T86" fmla="*/ 30 w 38"/>
                  <a:gd name="T87" fmla="*/ 22 h 37"/>
                  <a:gd name="T88" fmla="*/ 30 w 38"/>
                  <a:gd name="T89" fmla="*/ 20 h 37"/>
                  <a:gd name="T90" fmla="*/ 32 w 38"/>
                  <a:gd name="T91" fmla="*/ 21 h 37"/>
                  <a:gd name="T92" fmla="*/ 33 w 38"/>
                  <a:gd name="T93" fmla="*/ 21 h 37"/>
                  <a:gd name="T94" fmla="*/ 33 w 38"/>
                  <a:gd name="T95" fmla="*/ 21 h 37"/>
                  <a:gd name="T96" fmla="*/ 36 w 38"/>
                  <a:gd name="T97" fmla="*/ 17 h 37"/>
                  <a:gd name="T98" fmla="*/ 36 w 38"/>
                  <a:gd name="T99" fmla="*/ 17 h 37"/>
                  <a:gd name="T100" fmla="*/ 38 w 38"/>
                  <a:gd name="T101" fmla="*/ 14 h 37"/>
                  <a:gd name="T102" fmla="*/ 37 w 38"/>
                  <a:gd name="T103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37">
                    <a:moveTo>
                      <a:pt x="37" y="11"/>
                    </a:move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7"/>
                      <a:pt x="36" y="5"/>
                    </a:cubicBezTo>
                    <a:cubicBezTo>
                      <a:pt x="35" y="3"/>
                      <a:pt x="34" y="3"/>
                      <a:pt x="33" y="3"/>
                    </a:cubicBezTo>
                    <a:cubicBezTo>
                      <a:pt x="32" y="3"/>
                      <a:pt x="31" y="3"/>
                      <a:pt x="3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4"/>
                      <a:pt x="27" y="3"/>
                      <a:pt x="26" y="2"/>
                    </a:cubicBezTo>
                    <a:cubicBezTo>
                      <a:pt x="25" y="1"/>
                      <a:pt x="24" y="0"/>
                      <a:pt x="23" y="0"/>
                    </a:cubicBezTo>
                    <a:cubicBezTo>
                      <a:pt x="20" y="0"/>
                      <a:pt x="19" y="4"/>
                      <a:pt x="18" y="6"/>
                    </a:cubicBezTo>
                    <a:cubicBezTo>
                      <a:pt x="18" y="6"/>
                      <a:pt x="18" y="6"/>
                      <a:pt x="17" y="7"/>
                    </a:cubicBezTo>
                    <a:cubicBezTo>
                      <a:pt x="17" y="7"/>
                      <a:pt x="16" y="8"/>
                      <a:pt x="16" y="9"/>
                    </a:cubicBezTo>
                    <a:cubicBezTo>
                      <a:pt x="16" y="9"/>
                      <a:pt x="16" y="9"/>
                      <a:pt x="15" y="8"/>
                    </a:cubicBezTo>
                    <a:cubicBezTo>
                      <a:pt x="14" y="7"/>
                      <a:pt x="13" y="7"/>
                      <a:pt x="11" y="7"/>
                    </a:cubicBezTo>
                    <a:cubicBezTo>
                      <a:pt x="11" y="7"/>
                      <a:pt x="10" y="7"/>
                      <a:pt x="9" y="7"/>
                    </a:cubicBezTo>
                    <a:cubicBezTo>
                      <a:pt x="7" y="8"/>
                      <a:pt x="6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4" y="12"/>
                      <a:pt x="1" y="13"/>
                      <a:pt x="1" y="16"/>
                    </a:cubicBezTo>
                    <a:cubicBezTo>
                      <a:pt x="0" y="18"/>
                      <a:pt x="0" y="20"/>
                      <a:pt x="1" y="21"/>
                    </a:cubicBezTo>
                    <a:cubicBezTo>
                      <a:pt x="2" y="23"/>
                      <a:pt x="3" y="24"/>
                      <a:pt x="5" y="24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5" y="25"/>
                      <a:pt x="5" y="25"/>
                      <a:pt x="4" y="26"/>
                    </a:cubicBezTo>
                    <a:cubicBezTo>
                      <a:pt x="4" y="27"/>
                      <a:pt x="3" y="28"/>
                      <a:pt x="3" y="29"/>
                    </a:cubicBezTo>
                    <a:cubicBezTo>
                      <a:pt x="3" y="31"/>
                      <a:pt x="4" y="31"/>
                      <a:pt x="4" y="32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2" y="36"/>
                      <a:pt x="12" y="36"/>
                    </a:cubicBezTo>
                    <a:cubicBezTo>
                      <a:pt x="14" y="36"/>
                      <a:pt x="15" y="36"/>
                      <a:pt x="16" y="35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1" y="33"/>
                      <a:pt x="21" y="32"/>
                    </a:cubicBezTo>
                    <a:cubicBezTo>
                      <a:pt x="21" y="32"/>
                      <a:pt x="22" y="32"/>
                      <a:pt x="22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0"/>
                      <a:pt x="25" y="30"/>
                    </a:cubicBezTo>
                    <a:cubicBezTo>
                      <a:pt x="26" y="30"/>
                      <a:pt x="26" y="30"/>
                      <a:pt x="27" y="30"/>
                    </a:cubicBezTo>
                    <a:cubicBezTo>
                      <a:pt x="28" y="30"/>
                      <a:pt x="29" y="29"/>
                      <a:pt x="30" y="28"/>
                    </a:cubicBezTo>
                    <a:cubicBezTo>
                      <a:pt x="31" y="26"/>
                      <a:pt x="30" y="25"/>
                      <a:pt x="30" y="24"/>
                    </a:cubicBezTo>
                    <a:cubicBezTo>
                      <a:pt x="30" y="24"/>
                      <a:pt x="30" y="23"/>
                      <a:pt x="30" y="23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1"/>
                      <a:pt x="30" y="21"/>
                      <a:pt x="30" y="20"/>
                    </a:cubicBezTo>
                    <a:cubicBezTo>
                      <a:pt x="30" y="21"/>
                      <a:pt x="31" y="21"/>
                      <a:pt x="32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4" y="21"/>
                      <a:pt x="36" y="20"/>
                      <a:pt x="36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6"/>
                      <a:pt x="37" y="15"/>
                      <a:pt x="38" y="14"/>
                    </a:cubicBezTo>
                    <a:cubicBezTo>
                      <a:pt x="38" y="13"/>
                      <a:pt x="38" y="12"/>
                      <a:pt x="37" y="11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19197415" y="7116617"/>
                <a:ext cx="49242" cy="44798"/>
              </a:xfrm>
              <a:custGeom>
                <a:avLst/>
                <a:gdLst>
                  <a:gd name="T0" fmla="*/ 5 w 9"/>
                  <a:gd name="T1" fmla="*/ 9 h 9"/>
                  <a:gd name="T2" fmla="*/ 7 w 9"/>
                  <a:gd name="T3" fmla="*/ 8 h 9"/>
                  <a:gd name="T4" fmla="*/ 9 w 9"/>
                  <a:gd name="T5" fmla="*/ 3 h 9"/>
                  <a:gd name="T6" fmla="*/ 5 w 9"/>
                  <a:gd name="T7" fmla="*/ 0 h 9"/>
                  <a:gd name="T8" fmla="*/ 5 w 9"/>
                  <a:gd name="T9" fmla="*/ 0 h 9"/>
                  <a:gd name="T10" fmla="*/ 2 w 9"/>
                  <a:gd name="T11" fmla="*/ 1 h 9"/>
                  <a:gd name="T12" fmla="*/ 1 w 9"/>
                  <a:gd name="T13" fmla="*/ 6 h 9"/>
                  <a:gd name="T14" fmla="*/ 5 w 9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5" y="9"/>
                      <a:pt x="6" y="9"/>
                      <a:pt x="7" y="8"/>
                    </a:cubicBezTo>
                    <a:cubicBezTo>
                      <a:pt x="9" y="7"/>
                      <a:pt x="9" y="4"/>
                      <a:pt x="9" y="3"/>
                    </a:cubicBezTo>
                    <a:cubicBezTo>
                      <a:pt x="8" y="1"/>
                      <a:pt x="7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2" y="1"/>
                    </a:cubicBezTo>
                    <a:cubicBezTo>
                      <a:pt x="1" y="3"/>
                      <a:pt x="0" y="4"/>
                      <a:pt x="1" y="6"/>
                    </a:cubicBezTo>
                    <a:cubicBezTo>
                      <a:pt x="1" y="8"/>
                      <a:pt x="3" y="9"/>
                      <a:pt x="5" y="9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19252812" y="7260343"/>
                <a:ext cx="47190" cy="50397"/>
              </a:xfrm>
              <a:custGeom>
                <a:avLst/>
                <a:gdLst>
                  <a:gd name="T0" fmla="*/ 2 w 9"/>
                  <a:gd name="T1" fmla="*/ 10 h 10"/>
                  <a:gd name="T2" fmla="*/ 3 w 9"/>
                  <a:gd name="T3" fmla="*/ 10 h 10"/>
                  <a:gd name="T4" fmla="*/ 4 w 9"/>
                  <a:gd name="T5" fmla="*/ 10 h 10"/>
                  <a:gd name="T6" fmla="*/ 8 w 9"/>
                  <a:gd name="T7" fmla="*/ 8 h 10"/>
                  <a:gd name="T8" fmla="*/ 9 w 9"/>
                  <a:gd name="T9" fmla="*/ 4 h 10"/>
                  <a:gd name="T10" fmla="*/ 5 w 9"/>
                  <a:gd name="T11" fmla="*/ 0 h 10"/>
                  <a:gd name="T12" fmla="*/ 0 w 9"/>
                  <a:gd name="T13" fmla="*/ 3 h 10"/>
                  <a:gd name="T14" fmla="*/ 1 w 9"/>
                  <a:gd name="T15" fmla="*/ 8 h 10"/>
                  <a:gd name="T16" fmla="*/ 2 w 9"/>
                  <a:gd name="T1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2" y="10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7" y="9"/>
                      <a:pt x="8" y="8"/>
                    </a:cubicBezTo>
                    <a:cubicBezTo>
                      <a:pt x="9" y="7"/>
                      <a:pt x="9" y="6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7"/>
                      <a:pt x="1" y="8"/>
                    </a:cubicBezTo>
                    <a:lnTo>
                      <a:pt x="2" y="10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19072258" y="7964040"/>
                <a:ext cx="207227" cy="113861"/>
              </a:xfrm>
              <a:custGeom>
                <a:avLst/>
                <a:gdLst>
                  <a:gd name="T0" fmla="*/ 18 w 38"/>
                  <a:gd name="T1" fmla="*/ 1 h 23"/>
                  <a:gd name="T2" fmla="*/ 17 w 38"/>
                  <a:gd name="T3" fmla="*/ 0 h 23"/>
                  <a:gd name="T4" fmla="*/ 1 w 38"/>
                  <a:gd name="T5" fmla="*/ 9 h 23"/>
                  <a:gd name="T6" fmla="*/ 2 w 38"/>
                  <a:gd name="T7" fmla="*/ 16 h 23"/>
                  <a:gd name="T8" fmla="*/ 13 w 38"/>
                  <a:gd name="T9" fmla="*/ 19 h 23"/>
                  <a:gd name="T10" fmla="*/ 17 w 38"/>
                  <a:gd name="T11" fmla="*/ 20 h 23"/>
                  <a:gd name="T12" fmla="*/ 18 w 38"/>
                  <a:gd name="T13" fmla="*/ 21 h 23"/>
                  <a:gd name="T14" fmla="*/ 31 w 38"/>
                  <a:gd name="T15" fmla="*/ 23 h 23"/>
                  <a:gd name="T16" fmla="*/ 36 w 38"/>
                  <a:gd name="T17" fmla="*/ 22 h 23"/>
                  <a:gd name="T18" fmla="*/ 38 w 38"/>
                  <a:gd name="T19" fmla="*/ 22 h 23"/>
                  <a:gd name="T20" fmla="*/ 38 w 38"/>
                  <a:gd name="T21" fmla="*/ 19 h 23"/>
                  <a:gd name="T22" fmla="*/ 18 w 38"/>
                  <a:gd name="T2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" h="23">
                    <a:moveTo>
                      <a:pt x="18" y="1"/>
                    </a:moveTo>
                    <a:cubicBezTo>
                      <a:pt x="18" y="1"/>
                      <a:pt x="18" y="0"/>
                      <a:pt x="17" y="0"/>
                    </a:cubicBezTo>
                    <a:cubicBezTo>
                      <a:pt x="13" y="0"/>
                      <a:pt x="3" y="4"/>
                      <a:pt x="1" y="9"/>
                    </a:cubicBezTo>
                    <a:cubicBezTo>
                      <a:pt x="0" y="11"/>
                      <a:pt x="0" y="14"/>
                      <a:pt x="2" y="16"/>
                    </a:cubicBezTo>
                    <a:cubicBezTo>
                      <a:pt x="4" y="18"/>
                      <a:pt x="8" y="18"/>
                      <a:pt x="13" y="19"/>
                    </a:cubicBezTo>
                    <a:cubicBezTo>
                      <a:pt x="15" y="20"/>
                      <a:pt x="16" y="20"/>
                      <a:pt x="17" y="20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2" y="22"/>
                      <a:pt x="26" y="23"/>
                      <a:pt x="31" y="23"/>
                    </a:cubicBezTo>
                    <a:cubicBezTo>
                      <a:pt x="33" y="23"/>
                      <a:pt x="34" y="23"/>
                      <a:pt x="36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10"/>
                      <a:pt x="26" y="2"/>
                      <a:pt x="18" y="1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73" name="Freeform 72"/>
              <p:cNvSpPr>
                <a:spLocks/>
              </p:cNvSpPr>
              <p:nvPr/>
            </p:nvSpPr>
            <p:spPr bwMode="auto">
              <a:xfrm>
                <a:off x="18641391" y="6125469"/>
                <a:ext cx="223641" cy="197856"/>
              </a:xfrm>
              <a:custGeom>
                <a:avLst/>
                <a:gdLst>
                  <a:gd name="T0" fmla="*/ 33 w 41"/>
                  <a:gd name="T1" fmla="*/ 0 h 40"/>
                  <a:gd name="T2" fmla="*/ 24 w 41"/>
                  <a:gd name="T3" fmla="*/ 3 h 40"/>
                  <a:gd name="T4" fmla="*/ 19 w 41"/>
                  <a:gd name="T5" fmla="*/ 5 h 40"/>
                  <a:gd name="T6" fmla="*/ 18 w 41"/>
                  <a:gd name="T7" fmla="*/ 5 h 40"/>
                  <a:gd name="T8" fmla="*/ 17 w 41"/>
                  <a:gd name="T9" fmla="*/ 5 h 40"/>
                  <a:gd name="T10" fmla="*/ 15 w 41"/>
                  <a:gd name="T11" fmla="*/ 5 h 40"/>
                  <a:gd name="T12" fmla="*/ 10 w 41"/>
                  <a:gd name="T13" fmla="*/ 7 h 40"/>
                  <a:gd name="T14" fmla="*/ 4 w 41"/>
                  <a:gd name="T15" fmla="*/ 15 h 40"/>
                  <a:gd name="T16" fmla="*/ 4 w 41"/>
                  <a:gd name="T17" fmla="*/ 17 h 40"/>
                  <a:gd name="T18" fmla="*/ 2 w 41"/>
                  <a:gd name="T19" fmla="*/ 29 h 40"/>
                  <a:gd name="T20" fmla="*/ 3 w 41"/>
                  <a:gd name="T21" fmla="*/ 31 h 40"/>
                  <a:gd name="T22" fmla="*/ 10 w 41"/>
                  <a:gd name="T23" fmla="*/ 40 h 40"/>
                  <a:gd name="T24" fmla="*/ 10 w 41"/>
                  <a:gd name="T25" fmla="*/ 40 h 40"/>
                  <a:gd name="T26" fmla="*/ 14 w 41"/>
                  <a:gd name="T27" fmla="*/ 37 h 40"/>
                  <a:gd name="T28" fmla="*/ 15 w 41"/>
                  <a:gd name="T29" fmla="*/ 37 h 40"/>
                  <a:gd name="T30" fmla="*/ 19 w 41"/>
                  <a:gd name="T31" fmla="*/ 35 h 40"/>
                  <a:gd name="T32" fmla="*/ 29 w 41"/>
                  <a:gd name="T33" fmla="*/ 28 h 40"/>
                  <a:gd name="T34" fmla="*/ 31 w 41"/>
                  <a:gd name="T35" fmla="*/ 25 h 40"/>
                  <a:gd name="T36" fmla="*/ 35 w 41"/>
                  <a:gd name="T37" fmla="*/ 19 h 40"/>
                  <a:gd name="T38" fmla="*/ 40 w 41"/>
                  <a:gd name="T39" fmla="*/ 6 h 40"/>
                  <a:gd name="T40" fmla="*/ 33 w 41"/>
                  <a:gd name="T4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" h="40">
                    <a:moveTo>
                      <a:pt x="33" y="0"/>
                    </a:moveTo>
                    <a:cubicBezTo>
                      <a:pt x="30" y="0"/>
                      <a:pt x="27" y="1"/>
                      <a:pt x="24" y="3"/>
                    </a:cubicBezTo>
                    <a:cubicBezTo>
                      <a:pt x="22" y="4"/>
                      <a:pt x="20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7" y="5"/>
                      <a:pt x="17" y="5"/>
                    </a:cubicBezTo>
                    <a:cubicBezTo>
                      <a:pt x="16" y="5"/>
                      <a:pt x="15" y="5"/>
                      <a:pt x="15" y="5"/>
                    </a:cubicBezTo>
                    <a:cubicBezTo>
                      <a:pt x="13" y="5"/>
                      <a:pt x="11" y="5"/>
                      <a:pt x="10" y="7"/>
                    </a:cubicBezTo>
                    <a:cubicBezTo>
                      <a:pt x="7" y="9"/>
                      <a:pt x="5" y="12"/>
                      <a:pt x="4" y="15"/>
                    </a:cubicBezTo>
                    <a:cubicBezTo>
                      <a:pt x="4" y="16"/>
                      <a:pt x="4" y="17"/>
                      <a:pt x="4" y="17"/>
                    </a:cubicBezTo>
                    <a:cubicBezTo>
                      <a:pt x="2" y="21"/>
                      <a:pt x="0" y="25"/>
                      <a:pt x="2" y="29"/>
                    </a:cubicBezTo>
                    <a:cubicBezTo>
                      <a:pt x="2" y="30"/>
                      <a:pt x="2" y="30"/>
                      <a:pt x="3" y="31"/>
                    </a:cubicBezTo>
                    <a:cubicBezTo>
                      <a:pt x="3" y="34"/>
                      <a:pt x="5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2" y="39"/>
                      <a:pt x="14" y="38"/>
                      <a:pt x="14" y="37"/>
                    </a:cubicBezTo>
                    <a:cubicBezTo>
                      <a:pt x="14" y="37"/>
                      <a:pt x="14" y="37"/>
                      <a:pt x="15" y="37"/>
                    </a:cubicBezTo>
                    <a:cubicBezTo>
                      <a:pt x="16" y="36"/>
                      <a:pt x="17" y="36"/>
                      <a:pt x="19" y="35"/>
                    </a:cubicBezTo>
                    <a:cubicBezTo>
                      <a:pt x="23" y="34"/>
                      <a:pt x="26" y="32"/>
                      <a:pt x="29" y="28"/>
                    </a:cubicBezTo>
                    <a:cubicBezTo>
                      <a:pt x="29" y="27"/>
                      <a:pt x="30" y="26"/>
                      <a:pt x="31" y="25"/>
                    </a:cubicBezTo>
                    <a:cubicBezTo>
                      <a:pt x="32" y="23"/>
                      <a:pt x="34" y="21"/>
                      <a:pt x="35" y="19"/>
                    </a:cubicBezTo>
                    <a:cubicBezTo>
                      <a:pt x="37" y="16"/>
                      <a:pt x="41" y="12"/>
                      <a:pt x="40" y="6"/>
                    </a:cubicBezTo>
                    <a:cubicBezTo>
                      <a:pt x="39" y="0"/>
                      <a:pt x="35" y="0"/>
                      <a:pt x="33" y="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74" name="Freeform 73"/>
              <p:cNvSpPr>
                <a:spLocks/>
              </p:cNvSpPr>
              <p:nvPr/>
            </p:nvSpPr>
            <p:spPr bwMode="auto">
              <a:xfrm>
                <a:off x="19000447" y="6194532"/>
                <a:ext cx="141571" cy="182924"/>
              </a:xfrm>
              <a:custGeom>
                <a:avLst/>
                <a:gdLst>
                  <a:gd name="T0" fmla="*/ 15 w 26"/>
                  <a:gd name="T1" fmla="*/ 37 h 37"/>
                  <a:gd name="T2" fmla="*/ 18 w 26"/>
                  <a:gd name="T3" fmla="*/ 36 h 37"/>
                  <a:gd name="T4" fmla="*/ 21 w 26"/>
                  <a:gd name="T5" fmla="*/ 29 h 37"/>
                  <a:gd name="T6" fmla="*/ 21 w 26"/>
                  <a:gd name="T7" fmla="*/ 28 h 37"/>
                  <a:gd name="T8" fmla="*/ 24 w 26"/>
                  <a:gd name="T9" fmla="*/ 20 h 37"/>
                  <a:gd name="T10" fmla="*/ 19 w 26"/>
                  <a:gd name="T11" fmla="*/ 2 h 37"/>
                  <a:gd name="T12" fmla="*/ 14 w 26"/>
                  <a:gd name="T13" fmla="*/ 0 h 37"/>
                  <a:gd name="T14" fmla="*/ 3 w 26"/>
                  <a:gd name="T15" fmla="*/ 9 h 37"/>
                  <a:gd name="T16" fmla="*/ 2 w 26"/>
                  <a:gd name="T17" fmla="*/ 27 h 37"/>
                  <a:gd name="T18" fmla="*/ 15 w 26"/>
                  <a:gd name="T19" fmla="*/ 37 h 37"/>
                  <a:gd name="T20" fmla="*/ 15 w 26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37">
                    <a:moveTo>
                      <a:pt x="15" y="37"/>
                    </a:moveTo>
                    <a:cubicBezTo>
                      <a:pt x="16" y="37"/>
                      <a:pt x="17" y="36"/>
                      <a:pt x="18" y="36"/>
                    </a:cubicBezTo>
                    <a:cubicBezTo>
                      <a:pt x="21" y="35"/>
                      <a:pt x="21" y="31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2" y="25"/>
                      <a:pt x="23" y="23"/>
                      <a:pt x="24" y="20"/>
                    </a:cubicBezTo>
                    <a:cubicBezTo>
                      <a:pt x="26" y="14"/>
                      <a:pt x="25" y="6"/>
                      <a:pt x="19" y="2"/>
                    </a:cubicBezTo>
                    <a:cubicBezTo>
                      <a:pt x="17" y="1"/>
                      <a:pt x="16" y="0"/>
                      <a:pt x="14" y="0"/>
                    </a:cubicBezTo>
                    <a:cubicBezTo>
                      <a:pt x="10" y="0"/>
                      <a:pt x="6" y="4"/>
                      <a:pt x="3" y="9"/>
                    </a:cubicBezTo>
                    <a:cubicBezTo>
                      <a:pt x="0" y="15"/>
                      <a:pt x="0" y="21"/>
                      <a:pt x="2" y="27"/>
                    </a:cubicBezTo>
                    <a:cubicBezTo>
                      <a:pt x="4" y="30"/>
                      <a:pt x="9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19066103" y="6685440"/>
                <a:ext cx="75915" cy="89595"/>
              </a:xfrm>
              <a:custGeom>
                <a:avLst/>
                <a:gdLst>
                  <a:gd name="T0" fmla="*/ 13 w 14"/>
                  <a:gd name="T1" fmla="*/ 2 h 18"/>
                  <a:gd name="T2" fmla="*/ 9 w 14"/>
                  <a:gd name="T3" fmla="*/ 0 h 18"/>
                  <a:gd name="T4" fmla="*/ 7 w 14"/>
                  <a:gd name="T5" fmla="*/ 1 h 18"/>
                  <a:gd name="T6" fmla="*/ 3 w 14"/>
                  <a:gd name="T7" fmla="*/ 8 h 18"/>
                  <a:gd name="T8" fmla="*/ 3 w 14"/>
                  <a:gd name="T9" fmla="*/ 8 h 18"/>
                  <a:gd name="T10" fmla="*/ 3 w 14"/>
                  <a:gd name="T11" fmla="*/ 9 h 18"/>
                  <a:gd name="T12" fmla="*/ 0 w 14"/>
                  <a:gd name="T13" fmla="*/ 13 h 18"/>
                  <a:gd name="T14" fmla="*/ 1 w 14"/>
                  <a:gd name="T15" fmla="*/ 16 h 18"/>
                  <a:gd name="T16" fmla="*/ 4 w 14"/>
                  <a:gd name="T17" fmla="*/ 18 h 18"/>
                  <a:gd name="T18" fmla="*/ 5 w 14"/>
                  <a:gd name="T19" fmla="*/ 18 h 18"/>
                  <a:gd name="T20" fmla="*/ 9 w 14"/>
                  <a:gd name="T21" fmla="*/ 14 h 18"/>
                  <a:gd name="T22" fmla="*/ 10 w 14"/>
                  <a:gd name="T23" fmla="*/ 13 h 18"/>
                  <a:gd name="T24" fmla="*/ 12 w 14"/>
                  <a:gd name="T25" fmla="*/ 10 h 18"/>
                  <a:gd name="T26" fmla="*/ 13 w 14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13" y="2"/>
                    </a:moveTo>
                    <a:cubicBezTo>
                      <a:pt x="12" y="1"/>
                      <a:pt x="11" y="0"/>
                      <a:pt x="9" y="0"/>
                    </a:cubicBezTo>
                    <a:cubicBezTo>
                      <a:pt x="8" y="0"/>
                      <a:pt x="8" y="0"/>
                      <a:pt x="7" y="1"/>
                    </a:cubicBezTo>
                    <a:cubicBezTo>
                      <a:pt x="4" y="2"/>
                      <a:pt x="4" y="5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4"/>
                      <a:pt x="0" y="15"/>
                      <a:pt x="1" y="16"/>
                    </a:cubicBezTo>
                    <a:cubicBezTo>
                      <a:pt x="2" y="17"/>
                      <a:pt x="3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7"/>
                      <a:pt x="8" y="15"/>
                      <a:pt x="9" y="14"/>
                    </a:cubicBezTo>
                    <a:cubicBezTo>
                      <a:pt x="9" y="13"/>
                      <a:pt x="9" y="13"/>
                      <a:pt x="10" y="13"/>
                    </a:cubicBezTo>
                    <a:cubicBezTo>
                      <a:pt x="11" y="12"/>
                      <a:pt x="12" y="11"/>
                      <a:pt x="12" y="10"/>
                    </a:cubicBezTo>
                    <a:cubicBezTo>
                      <a:pt x="13" y="8"/>
                      <a:pt x="14" y="5"/>
                      <a:pt x="13" y="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13497655" y="7577660"/>
                <a:ext cx="32828" cy="59730"/>
              </a:xfrm>
              <a:custGeom>
                <a:avLst/>
                <a:gdLst>
                  <a:gd name="T0" fmla="*/ 4 w 6"/>
                  <a:gd name="T1" fmla="*/ 5 h 12"/>
                  <a:gd name="T2" fmla="*/ 3 w 6"/>
                  <a:gd name="T3" fmla="*/ 2 h 12"/>
                  <a:gd name="T4" fmla="*/ 1 w 6"/>
                  <a:gd name="T5" fmla="*/ 5 h 12"/>
                  <a:gd name="T6" fmla="*/ 2 w 6"/>
                  <a:gd name="T7" fmla="*/ 7 h 12"/>
                  <a:gd name="T8" fmla="*/ 5 w 6"/>
                  <a:gd name="T9" fmla="*/ 11 h 12"/>
                  <a:gd name="T10" fmla="*/ 5 w 6"/>
                  <a:gd name="T11" fmla="*/ 6 h 12"/>
                  <a:gd name="T12" fmla="*/ 4 w 6"/>
                  <a:gd name="T1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4" y="5"/>
                    </a:moveTo>
                    <a:cubicBezTo>
                      <a:pt x="4" y="4"/>
                      <a:pt x="4" y="2"/>
                      <a:pt x="3" y="2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3" y="8"/>
                      <a:pt x="3" y="12"/>
                      <a:pt x="5" y="11"/>
                    </a:cubicBezTo>
                    <a:cubicBezTo>
                      <a:pt x="6" y="10"/>
                      <a:pt x="5" y="8"/>
                      <a:pt x="5" y="6"/>
                    </a:cubicBezTo>
                    <a:cubicBezTo>
                      <a:pt x="4" y="6"/>
                      <a:pt x="4" y="5"/>
                      <a:pt x="4" y="5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77" name="Freeform 76"/>
              <p:cNvSpPr>
                <a:spLocks/>
              </p:cNvSpPr>
              <p:nvPr/>
            </p:nvSpPr>
            <p:spPr bwMode="auto">
              <a:xfrm>
                <a:off x="14406580" y="6069472"/>
                <a:ext cx="1614727" cy="2385476"/>
              </a:xfrm>
              <a:custGeom>
                <a:avLst/>
                <a:gdLst>
                  <a:gd name="T0" fmla="*/ 267 w 296"/>
                  <a:gd name="T1" fmla="*/ 110 h 481"/>
                  <a:gd name="T2" fmla="*/ 272 w 296"/>
                  <a:gd name="T3" fmla="*/ 108 h 481"/>
                  <a:gd name="T4" fmla="*/ 278 w 296"/>
                  <a:gd name="T5" fmla="*/ 106 h 481"/>
                  <a:gd name="T6" fmla="*/ 285 w 296"/>
                  <a:gd name="T7" fmla="*/ 104 h 481"/>
                  <a:gd name="T8" fmla="*/ 287 w 296"/>
                  <a:gd name="T9" fmla="*/ 103 h 481"/>
                  <a:gd name="T10" fmla="*/ 296 w 296"/>
                  <a:gd name="T11" fmla="*/ 76 h 481"/>
                  <a:gd name="T12" fmla="*/ 293 w 296"/>
                  <a:gd name="T13" fmla="*/ 75 h 481"/>
                  <a:gd name="T14" fmla="*/ 120 w 296"/>
                  <a:gd name="T15" fmla="*/ 1 h 481"/>
                  <a:gd name="T16" fmla="*/ 117 w 296"/>
                  <a:gd name="T17" fmla="*/ 0 h 481"/>
                  <a:gd name="T18" fmla="*/ 116 w 296"/>
                  <a:gd name="T19" fmla="*/ 3 h 481"/>
                  <a:gd name="T20" fmla="*/ 99 w 296"/>
                  <a:gd name="T21" fmla="*/ 37 h 481"/>
                  <a:gd name="T22" fmla="*/ 97 w 296"/>
                  <a:gd name="T23" fmla="*/ 40 h 481"/>
                  <a:gd name="T24" fmla="*/ 83 w 296"/>
                  <a:gd name="T25" fmla="*/ 69 h 481"/>
                  <a:gd name="T26" fmla="*/ 62 w 296"/>
                  <a:gd name="T27" fmla="*/ 110 h 481"/>
                  <a:gd name="T28" fmla="*/ 24 w 296"/>
                  <a:gd name="T29" fmla="*/ 184 h 481"/>
                  <a:gd name="T30" fmla="*/ 20 w 296"/>
                  <a:gd name="T31" fmla="*/ 191 h 481"/>
                  <a:gd name="T32" fmla="*/ 5 w 296"/>
                  <a:gd name="T33" fmla="*/ 235 h 481"/>
                  <a:gd name="T34" fmla="*/ 10 w 296"/>
                  <a:gd name="T35" fmla="*/ 239 h 481"/>
                  <a:gd name="T36" fmla="*/ 14 w 296"/>
                  <a:gd name="T37" fmla="*/ 241 h 481"/>
                  <a:gd name="T38" fmla="*/ 22 w 296"/>
                  <a:gd name="T39" fmla="*/ 263 h 481"/>
                  <a:gd name="T40" fmla="*/ 23 w 296"/>
                  <a:gd name="T41" fmla="*/ 266 h 481"/>
                  <a:gd name="T42" fmla="*/ 23 w 296"/>
                  <a:gd name="T43" fmla="*/ 272 h 481"/>
                  <a:gd name="T44" fmla="*/ 23 w 296"/>
                  <a:gd name="T45" fmla="*/ 280 h 481"/>
                  <a:gd name="T46" fmla="*/ 25 w 296"/>
                  <a:gd name="T47" fmla="*/ 284 h 481"/>
                  <a:gd name="T48" fmla="*/ 29 w 296"/>
                  <a:gd name="T49" fmla="*/ 287 h 481"/>
                  <a:gd name="T50" fmla="*/ 29 w 296"/>
                  <a:gd name="T51" fmla="*/ 285 h 481"/>
                  <a:gd name="T52" fmla="*/ 33 w 296"/>
                  <a:gd name="T53" fmla="*/ 287 h 481"/>
                  <a:gd name="T54" fmla="*/ 38 w 296"/>
                  <a:gd name="T55" fmla="*/ 310 h 481"/>
                  <a:gd name="T56" fmla="*/ 38 w 296"/>
                  <a:gd name="T57" fmla="*/ 312 h 481"/>
                  <a:gd name="T58" fmla="*/ 42 w 296"/>
                  <a:gd name="T59" fmla="*/ 325 h 481"/>
                  <a:gd name="T60" fmla="*/ 47 w 296"/>
                  <a:gd name="T61" fmla="*/ 333 h 481"/>
                  <a:gd name="T62" fmla="*/ 53 w 296"/>
                  <a:gd name="T63" fmla="*/ 353 h 481"/>
                  <a:gd name="T64" fmla="*/ 54 w 296"/>
                  <a:gd name="T65" fmla="*/ 358 h 481"/>
                  <a:gd name="T66" fmla="*/ 60 w 296"/>
                  <a:gd name="T67" fmla="*/ 372 h 481"/>
                  <a:gd name="T68" fmla="*/ 65 w 296"/>
                  <a:gd name="T69" fmla="*/ 380 h 481"/>
                  <a:gd name="T70" fmla="*/ 62 w 296"/>
                  <a:gd name="T71" fmla="*/ 405 h 481"/>
                  <a:gd name="T72" fmla="*/ 61 w 296"/>
                  <a:gd name="T73" fmla="*/ 411 h 481"/>
                  <a:gd name="T74" fmla="*/ 57 w 296"/>
                  <a:gd name="T75" fmla="*/ 437 h 481"/>
                  <a:gd name="T76" fmla="*/ 60 w 296"/>
                  <a:gd name="T77" fmla="*/ 444 h 481"/>
                  <a:gd name="T78" fmla="*/ 60 w 296"/>
                  <a:gd name="T79" fmla="*/ 445 h 481"/>
                  <a:gd name="T80" fmla="*/ 61 w 296"/>
                  <a:gd name="T81" fmla="*/ 446 h 481"/>
                  <a:gd name="T82" fmla="*/ 62 w 296"/>
                  <a:gd name="T83" fmla="*/ 447 h 481"/>
                  <a:gd name="T84" fmla="*/ 156 w 296"/>
                  <a:gd name="T85" fmla="*/ 480 h 481"/>
                  <a:gd name="T86" fmla="*/ 159 w 296"/>
                  <a:gd name="T87" fmla="*/ 481 h 481"/>
                  <a:gd name="T88" fmla="*/ 286 w 296"/>
                  <a:gd name="T89" fmla="*/ 106 h 481"/>
                  <a:gd name="T90" fmla="*/ 280 w 296"/>
                  <a:gd name="T91" fmla="*/ 109 h 481"/>
                  <a:gd name="T92" fmla="*/ 276 w 296"/>
                  <a:gd name="T93" fmla="*/ 110 h 481"/>
                  <a:gd name="T94" fmla="*/ 272 w 296"/>
                  <a:gd name="T95" fmla="*/ 113 h 481"/>
                  <a:gd name="T96" fmla="*/ 263 w 296"/>
                  <a:gd name="T97" fmla="*/ 119 h 481"/>
                  <a:gd name="T98" fmla="*/ 261 w 296"/>
                  <a:gd name="T99" fmla="*/ 116 h 481"/>
                  <a:gd name="T100" fmla="*/ 267 w 296"/>
                  <a:gd name="T101" fmla="*/ 11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6" h="481">
                    <a:moveTo>
                      <a:pt x="267" y="110"/>
                    </a:moveTo>
                    <a:cubicBezTo>
                      <a:pt x="269" y="109"/>
                      <a:pt x="270" y="109"/>
                      <a:pt x="272" y="108"/>
                    </a:cubicBezTo>
                    <a:cubicBezTo>
                      <a:pt x="274" y="107"/>
                      <a:pt x="276" y="106"/>
                      <a:pt x="278" y="106"/>
                    </a:cubicBezTo>
                    <a:cubicBezTo>
                      <a:pt x="281" y="105"/>
                      <a:pt x="283" y="105"/>
                      <a:pt x="285" y="104"/>
                    </a:cubicBezTo>
                    <a:cubicBezTo>
                      <a:pt x="287" y="103"/>
                      <a:pt x="287" y="103"/>
                      <a:pt x="287" y="103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3" y="75"/>
                      <a:pt x="293" y="75"/>
                      <a:pt x="293" y="75"/>
                    </a:cubicBezTo>
                    <a:cubicBezTo>
                      <a:pt x="234" y="55"/>
                      <a:pt x="176" y="31"/>
                      <a:pt x="120" y="1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0" y="14"/>
                      <a:pt x="104" y="26"/>
                      <a:pt x="99" y="37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92" y="50"/>
                      <a:pt x="88" y="59"/>
                      <a:pt x="83" y="69"/>
                    </a:cubicBezTo>
                    <a:cubicBezTo>
                      <a:pt x="76" y="83"/>
                      <a:pt x="69" y="97"/>
                      <a:pt x="62" y="110"/>
                    </a:cubicBezTo>
                    <a:cubicBezTo>
                      <a:pt x="50" y="135"/>
                      <a:pt x="38" y="160"/>
                      <a:pt x="24" y="184"/>
                    </a:cubicBezTo>
                    <a:cubicBezTo>
                      <a:pt x="23" y="186"/>
                      <a:pt x="22" y="188"/>
                      <a:pt x="20" y="191"/>
                    </a:cubicBezTo>
                    <a:cubicBezTo>
                      <a:pt x="10" y="207"/>
                      <a:pt x="0" y="226"/>
                      <a:pt x="5" y="235"/>
                    </a:cubicBezTo>
                    <a:cubicBezTo>
                      <a:pt x="6" y="238"/>
                      <a:pt x="8" y="238"/>
                      <a:pt x="10" y="239"/>
                    </a:cubicBezTo>
                    <a:cubicBezTo>
                      <a:pt x="11" y="240"/>
                      <a:pt x="12" y="240"/>
                      <a:pt x="14" y="241"/>
                    </a:cubicBezTo>
                    <a:cubicBezTo>
                      <a:pt x="20" y="246"/>
                      <a:pt x="21" y="255"/>
                      <a:pt x="22" y="263"/>
                    </a:cubicBezTo>
                    <a:cubicBezTo>
                      <a:pt x="23" y="266"/>
                      <a:pt x="23" y="266"/>
                      <a:pt x="23" y="266"/>
                    </a:cubicBezTo>
                    <a:cubicBezTo>
                      <a:pt x="23" y="268"/>
                      <a:pt x="23" y="270"/>
                      <a:pt x="23" y="272"/>
                    </a:cubicBezTo>
                    <a:cubicBezTo>
                      <a:pt x="23" y="275"/>
                      <a:pt x="23" y="277"/>
                      <a:pt x="23" y="280"/>
                    </a:cubicBezTo>
                    <a:cubicBezTo>
                      <a:pt x="24" y="283"/>
                      <a:pt x="25" y="284"/>
                      <a:pt x="25" y="284"/>
                    </a:cubicBezTo>
                    <a:cubicBezTo>
                      <a:pt x="29" y="287"/>
                      <a:pt x="29" y="287"/>
                      <a:pt x="29" y="287"/>
                    </a:cubicBezTo>
                    <a:cubicBezTo>
                      <a:pt x="29" y="285"/>
                      <a:pt x="29" y="285"/>
                      <a:pt x="29" y="285"/>
                    </a:cubicBezTo>
                    <a:cubicBezTo>
                      <a:pt x="30" y="286"/>
                      <a:pt x="31" y="286"/>
                      <a:pt x="33" y="287"/>
                    </a:cubicBezTo>
                    <a:cubicBezTo>
                      <a:pt x="39" y="291"/>
                      <a:pt x="38" y="302"/>
                      <a:pt x="38" y="310"/>
                    </a:cubicBezTo>
                    <a:cubicBezTo>
                      <a:pt x="38" y="312"/>
                      <a:pt x="38" y="312"/>
                      <a:pt x="38" y="312"/>
                    </a:cubicBezTo>
                    <a:cubicBezTo>
                      <a:pt x="37" y="320"/>
                      <a:pt x="39" y="322"/>
                      <a:pt x="42" y="325"/>
                    </a:cubicBezTo>
                    <a:cubicBezTo>
                      <a:pt x="44" y="327"/>
                      <a:pt x="45" y="329"/>
                      <a:pt x="47" y="333"/>
                    </a:cubicBezTo>
                    <a:cubicBezTo>
                      <a:pt x="50" y="338"/>
                      <a:pt x="52" y="346"/>
                      <a:pt x="53" y="353"/>
                    </a:cubicBezTo>
                    <a:cubicBezTo>
                      <a:pt x="53" y="355"/>
                      <a:pt x="54" y="356"/>
                      <a:pt x="54" y="358"/>
                    </a:cubicBezTo>
                    <a:cubicBezTo>
                      <a:pt x="55" y="364"/>
                      <a:pt x="58" y="368"/>
                      <a:pt x="60" y="372"/>
                    </a:cubicBezTo>
                    <a:cubicBezTo>
                      <a:pt x="62" y="374"/>
                      <a:pt x="64" y="377"/>
                      <a:pt x="65" y="380"/>
                    </a:cubicBezTo>
                    <a:cubicBezTo>
                      <a:pt x="68" y="388"/>
                      <a:pt x="65" y="398"/>
                      <a:pt x="62" y="405"/>
                    </a:cubicBezTo>
                    <a:cubicBezTo>
                      <a:pt x="62" y="407"/>
                      <a:pt x="61" y="411"/>
                      <a:pt x="61" y="411"/>
                    </a:cubicBezTo>
                    <a:cubicBezTo>
                      <a:pt x="58" y="419"/>
                      <a:pt x="55" y="427"/>
                      <a:pt x="57" y="437"/>
                    </a:cubicBezTo>
                    <a:cubicBezTo>
                      <a:pt x="58" y="439"/>
                      <a:pt x="59" y="441"/>
                      <a:pt x="60" y="444"/>
                    </a:cubicBezTo>
                    <a:cubicBezTo>
                      <a:pt x="60" y="445"/>
                      <a:pt x="60" y="445"/>
                      <a:pt x="60" y="445"/>
                    </a:cubicBezTo>
                    <a:cubicBezTo>
                      <a:pt x="61" y="446"/>
                      <a:pt x="61" y="446"/>
                      <a:pt x="61" y="446"/>
                    </a:cubicBezTo>
                    <a:cubicBezTo>
                      <a:pt x="62" y="447"/>
                      <a:pt x="62" y="447"/>
                      <a:pt x="62" y="447"/>
                    </a:cubicBezTo>
                    <a:cubicBezTo>
                      <a:pt x="91" y="458"/>
                      <a:pt x="123" y="469"/>
                      <a:pt x="156" y="480"/>
                    </a:cubicBezTo>
                    <a:cubicBezTo>
                      <a:pt x="159" y="481"/>
                      <a:pt x="159" y="481"/>
                      <a:pt x="159" y="481"/>
                    </a:cubicBezTo>
                    <a:cubicBezTo>
                      <a:pt x="286" y="106"/>
                      <a:pt x="286" y="106"/>
                      <a:pt x="286" y="106"/>
                    </a:cubicBezTo>
                    <a:cubicBezTo>
                      <a:pt x="280" y="109"/>
                      <a:pt x="280" y="109"/>
                      <a:pt x="280" y="109"/>
                    </a:cubicBezTo>
                    <a:cubicBezTo>
                      <a:pt x="278" y="109"/>
                      <a:pt x="277" y="110"/>
                      <a:pt x="276" y="110"/>
                    </a:cubicBezTo>
                    <a:cubicBezTo>
                      <a:pt x="275" y="111"/>
                      <a:pt x="273" y="112"/>
                      <a:pt x="272" y="113"/>
                    </a:cubicBezTo>
                    <a:cubicBezTo>
                      <a:pt x="269" y="116"/>
                      <a:pt x="265" y="119"/>
                      <a:pt x="263" y="119"/>
                    </a:cubicBezTo>
                    <a:cubicBezTo>
                      <a:pt x="262" y="119"/>
                      <a:pt x="261" y="117"/>
                      <a:pt x="261" y="116"/>
                    </a:cubicBezTo>
                    <a:cubicBezTo>
                      <a:pt x="260" y="113"/>
                      <a:pt x="261" y="112"/>
                      <a:pt x="267" y="11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78" name="Freeform 77"/>
              <p:cNvSpPr>
                <a:spLocks/>
              </p:cNvSpPr>
              <p:nvPr/>
            </p:nvSpPr>
            <p:spPr bwMode="auto">
              <a:xfrm>
                <a:off x="13323257" y="3594400"/>
                <a:ext cx="1557278" cy="2286548"/>
              </a:xfrm>
              <a:custGeom>
                <a:avLst/>
                <a:gdLst>
                  <a:gd name="T0" fmla="*/ 280 w 286"/>
                  <a:gd name="T1" fmla="*/ 55 h 461"/>
                  <a:gd name="T2" fmla="*/ 278 w 286"/>
                  <a:gd name="T3" fmla="*/ 44 h 461"/>
                  <a:gd name="T4" fmla="*/ 276 w 286"/>
                  <a:gd name="T5" fmla="*/ 28 h 461"/>
                  <a:gd name="T6" fmla="*/ 264 w 286"/>
                  <a:gd name="T7" fmla="*/ 3 h 461"/>
                  <a:gd name="T8" fmla="*/ 261 w 286"/>
                  <a:gd name="T9" fmla="*/ 0 h 461"/>
                  <a:gd name="T10" fmla="*/ 2 w 286"/>
                  <a:gd name="T11" fmla="*/ 252 h 461"/>
                  <a:gd name="T12" fmla="*/ 8 w 286"/>
                  <a:gd name="T13" fmla="*/ 264 h 461"/>
                  <a:gd name="T14" fmla="*/ 18 w 286"/>
                  <a:gd name="T15" fmla="*/ 272 h 461"/>
                  <a:gd name="T16" fmla="*/ 23 w 286"/>
                  <a:gd name="T17" fmla="*/ 276 h 461"/>
                  <a:gd name="T18" fmla="*/ 19 w 286"/>
                  <a:gd name="T19" fmla="*/ 279 h 461"/>
                  <a:gd name="T20" fmla="*/ 19 w 286"/>
                  <a:gd name="T21" fmla="*/ 283 h 461"/>
                  <a:gd name="T22" fmla="*/ 250 w 286"/>
                  <a:gd name="T23" fmla="*/ 461 h 461"/>
                  <a:gd name="T24" fmla="*/ 253 w 286"/>
                  <a:gd name="T25" fmla="*/ 454 h 461"/>
                  <a:gd name="T26" fmla="*/ 253 w 286"/>
                  <a:gd name="T27" fmla="*/ 437 h 461"/>
                  <a:gd name="T28" fmla="*/ 258 w 286"/>
                  <a:gd name="T29" fmla="*/ 425 h 461"/>
                  <a:gd name="T30" fmla="*/ 250 w 286"/>
                  <a:gd name="T31" fmla="*/ 423 h 461"/>
                  <a:gd name="T32" fmla="*/ 243 w 286"/>
                  <a:gd name="T33" fmla="*/ 422 h 461"/>
                  <a:gd name="T34" fmla="*/ 239 w 286"/>
                  <a:gd name="T35" fmla="*/ 417 h 461"/>
                  <a:gd name="T36" fmla="*/ 227 w 286"/>
                  <a:gd name="T37" fmla="*/ 413 h 461"/>
                  <a:gd name="T38" fmla="*/ 226 w 286"/>
                  <a:gd name="T39" fmla="*/ 395 h 461"/>
                  <a:gd name="T40" fmla="*/ 225 w 286"/>
                  <a:gd name="T41" fmla="*/ 379 h 461"/>
                  <a:gd name="T42" fmla="*/ 221 w 286"/>
                  <a:gd name="T43" fmla="*/ 362 h 461"/>
                  <a:gd name="T44" fmla="*/ 216 w 286"/>
                  <a:gd name="T45" fmla="*/ 343 h 461"/>
                  <a:gd name="T46" fmla="*/ 218 w 286"/>
                  <a:gd name="T47" fmla="*/ 331 h 461"/>
                  <a:gd name="T48" fmla="*/ 221 w 286"/>
                  <a:gd name="T49" fmla="*/ 315 h 461"/>
                  <a:gd name="T50" fmla="*/ 227 w 286"/>
                  <a:gd name="T51" fmla="*/ 298 h 461"/>
                  <a:gd name="T52" fmla="*/ 235 w 286"/>
                  <a:gd name="T53" fmla="*/ 279 h 461"/>
                  <a:gd name="T54" fmla="*/ 234 w 286"/>
                  <a:gd name="T55" fmla="*/ 263 h 461"/>
                  <a:gd name="T56" fmla="*/ 235 w 286"/>
                  <a:gd name="T57" fmla="*/ 258 h 461"/>
                  <a:gd name="T58" fmla="*/ 233 w 286"/>
                  <a:gd name="T59" fmla="*/ 244 h 461"/>
                  <a:gd name="T60" fmla="*/ 229 w 286"/>
                  <a:gd name="T61" fmla="*/ 233 h 461"/>
                  <a:gd name="T62" fmla="*/ 238 w 286"/>
                  <a:gd name="T63" fmla="*/ 210 h 461"/>
                  <a:gd name="T64" fmla="*/ 249 w 286"/>
                  <a:gd name="T65" fmla="*/ 184 h 461"/>
                  <a:gd name="T66" fmla="*/ 254 w 286"/>
                  <a:gd name="T67" fmla="*/ 160 h 461"/>
                  <a:gd name="T68" fmla="*/ 264 w 286"/>
                  <a:gd name="T69" fmla="*/ 141 h 461"/>
                  <a:gd name="T70" fmla="*/ 244 w 286"/>
                  <a:gd name="T71" fmla="*/ 130 h 461"/>
                  <a:gd name="T72" fmla="*/ 243 w 286"/>
                  <a:gd name="T73" fmla="*/ 117 h 461"/>
                  <a:gd name="T74" fmla="*/ 255 w 286"/>
                  <a:gd name="T75" fmla="*/ 104 h 461"/>
                  <a:gd name="T76" fmla="*/ 259 w 286"/>
                  <a:gd name="T77" fmla="*/ 91 h 461"/>
                  <a:gd name="T78" fmla="*/ 272 w 286"/>
                  <a:gd name="T79" fmla="*/ 82 h 461"/>
                  <a:gd name="T80" fmla="*/ 282 w 286"/>
                  <a:gd name="T81" fmla="*/ 68 h 461"/>
                  <a:gd name="T82" fmla="*/ 286 w 286"/>
                  <a:gd name="T83" fmla="*/ 62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6" h="461">
                    <a:moveTo>
                      <a:pt x="283" y="59"/>
                    </a:moveTo>
                    <a:cubicBezTo>
                      <a:pt x="282" y="58"/>
                      <a:pt x="281" y="57"/>
                      <a:pt x="280" y="55"/>
                    </a:cubicBezTo>
                    <a:cubicBezTo>
                      <a:pt x="279" y="54"/>
                      <a:pt x="279" y="52"/>
                      <a:pt x="279" y="50"/>
                    </a:cubicBezTo>
                    <a:cubicBezTo>
                      <a:pt x="279" y="48"/>
                      <a:pt x="279" y="46"/>
                      <a:pt x="278" y="44"/>
                    </a:cubicBezTo>
                    <a:cubicBezTo>
                      <a:pt x="276" y="40"/>
                      <a:pt x="276" y="36"/>
                      <a:pt x="276" y="32"/>
                    </a:cubicBezTo>
                    <a:cubicBezTo>
                      <a:pt x="276" y="31"/>
                      <a:pt x="276" y="29"/>
                      <a:pt x="276" y="28"/>
                    </a:cubicBezTo>
                    <a:cubicBezTo>
                      <a:pt x="277" y="24"/>
                      <a:pt x="277" y="20"/>
                      <a:pt x="274" y="15"/>
                    </a:cubicBezTo>
                    <a:cubicBezTo>
                      <a:pt x="272" y="11"/>
                      <a:pt x="267" y="7"/>
                      <a:pt x="264" y="3"/>
                    </a:cubicBezTo>
                    <a:cubicBezTo>
                      <a:pt x="263" y="3"/>
                      <a:pt x="263" y="3"/>
                      <a:pt x="263" y="3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2"/>
                      <a:pt x="2" y="252"/>
                      <a:pt x="2" y="252"/>
                    </a:cubicBezTo>
                    <a:cubicBezTo>
                      <a:pt x="2" y="253"/>
                      <a:pt x="3" y="255"/>
                      <a:pt x="4" y="257"/>
                    </a:cubicBezTo>
                    <a:cubicBezTo>
                      <a:pt x="5" y="259"/>
                      <a:pt x="7" y="262"/>
                      <a:pt x="8" y="264"/>
                    </a:cubicBezTo>
                    <a:cubicBezTo>
                      <a:pt x="11" y="268"/>
                      <a:pt x="12" y="269"/>
                      <a:pt x="18" y="271"/>
                    </a:cubicBezTo>
                    <a:cubicBezTo>
                      <a:pt x="18" y="272"/>
                      <a:pt x="18" y="272"/>
                      <a:pt x="18" y="272"/>
                    </a:cubicBezTo>
                    <a:cubicBezTo>
                      <a:pt x="24" y="274"/>
                      <a:pt x="25" y="275"/>
                      <a:pt x="25" y="275"/>
                    </a:cubicBezTo>
                    <a:cubicBezTo>
                      <a:pt x="25" y="275"/>
                      <a:pt x="24" y="275"/>
                      <a:pt x="23" y="276"/>
                    </a:cubicBezTo>
                    <a:cubicBezTo>
                      <a:pt x="22" y="276"/>
                      <a:pt x="21" y="277"/>
                      <a:pt x="20" y="278"/>
                    </a:cubicBezTo>
                    <a:cubicBezTo>
                      <a:pt x="20" y="278"/>
                      <a:pt x="19" y="279"/>
                      <a:pt x="19" y="279"/>
                    </a:cubicBezTo>
                    <a:cubicBezTo>
                      <a:pt x="17" y="281"/>
                      <a:pt x="17" y="281"/>
                      <a:pt x="17" y="281"/>
                    </a:cubicBezTo>
                    <a:cubicBezTo>
                      <a:pt x="19" y="283"/>
                      <a:pt x="19" y="283"/>
                      <a:pt x="19" y="283"/>
                    </a:cubicBezTo>
                    <a:cubicBezTo>
                      <a:pt x="42" y="306"/>
                      <a:pt x="125" y="385"/>
                      <a:pt x="247" y="459"/>
                    </a:cubicBezTo>
                    <a:cubicBezTo>
                      <a:pt x="250" y="461"/>
                      <a:pt x="250" y="461"/>
                      <a:pt x="250" y="461"/>
                    </a:cubicBezTo>
                    <a:cubicBezTo>
                      <a:pt x="251" y="457"/>
                      <a:pt x="251" y="457"/>
                      <a:pt x="251" y="457"/>
                    </a:cubicBezTo>
                    <a:cubicBezTo>
                      <a:pt x="252" y="456"/>
                      <a:pt x="252" y="456"/>
                      <a:pt x="253" y="454"/>
                    </a:cubicBezTo>
                    <a:cubicBezTo>
                      <a:pt x="253" y="451"/>
                      <a:pt x="253" y="449"/>
                      <a:pt x="252" y="447"/>
                    </a:cubicBezTo>
                    <a:cubicBezTo>
                      <a:pt x="252" y="443"/>
                      <a:pt x="251" y="440"/>
                      <a:pt x="253" y="437"/>
                    </a:cubicBezTo>
                    <a:cubicBezTo>
                      <a:pt x="253" y="436"/>
                      <a:pt x="254" y="435"/>
                      <a:pt x="255" y="434"/>
                    </a:cubicBezTo>
                    <a:cubicBezTo>
                      <a:pt x="258" y="431"/>
                      <a:pt x="260" y="428"/>
                      <a:pt x="258" y="425"/>
                    </a:cubicBezTo>
                    <a:cubicBezTo>
                      <a:pt x="256" y="423"/>
                      <a:pt x="253" y="423"/>
                      <a:pt x="252" y="423"/>
                    </a:cubicBezTo>
                    <a:cubicBezTo>
                      <a:pt x="251" y="423"/>
                      <a:pt x="251" y="423"/>
                      <a:pt x="250" y="423"/>
                    </a:cubicBezTo>
                    <a:cubicBezTo>
                      <a:pt x="249" y="423"/>
                      <a:pt x="249" y="423"/>
                      <a:pt x="248" y="423"/>
                    </a:cubicBezTo>
                    <a:cubicBezTo>
                      <a:pt x="246" y="423"/>
                      <a:pt x="244" y="422"/>
                      <a:pt x="243" y="422"/>
                    </a:cubicBezTo>
                    <a:cubicBezTo>
                      <a:pt x="242" y="421"/>
                      <a:pt x="241" y="420"/>
                      <a:pt x="241" y="419"/>
                    </a:cubicBezTo>
                    <a:cubicBezTo>
                      <a:pt x="240" y="419"/>
                      <a:pt x="240" y="418"/>
                      <a:pt x="239" y="417"/>
                    </a:cubicBezTo>
                    <a:cubicBezTo>
                      <a:pt x="237" y="416"/>
                      <a:pt x="235" y="416"/>
                      <a:pt x="233" y="415"/>
                    </a:cubicBezTo>
                    <a:cubicBezTo>
                      <a:pt x="231" y="415"/>
                      <a:pt x="229" y="415"/>
                      <a:pt x="227" y="413"/>
                    </a:cubicBezTo>
                    <a:cubicBezTo>
                      <a:pt x="224" y="411"/>
                      <a:pt x="222" y="408"/>
                      <a:pt x="223" y="403"/>
                    </a:cubicBezTo>
                    <a:cubicBezTo>
                      <a:pt x="223" y="400"/>
                      <a:pt x="224" y="398"/>
                      <a:pt x="226" y="395"/>
                    </a:cubicBezTo>
                    <a:cubicBezTo>
                      <a:pt x="227" y="393"/>
                      <a:pt x="229" y="390"/>
                      <a:pt x="228" y="385"/>
                    </a:cubicBezTo>
                    <a:cubicBezTo>
                      <a:pt x="228" y="383"/>
                      <a:pt x="227" y="381"/>
                      <a:pt x="225" y="379"/>
                    </a:cubicBezTo>
                    <a:cubicBezTo>
                      <a:pt x="224" y="377"/>
                      <a:pt x="223" y="376"/>
                      <a:pt x="222" y="374"/>
                    </a:cubicBezTo>
                    <a:cubicBezTo>
                      <a:pt x="221" y="370"/>
                      <a:pt x="221" y="366"/>
                      <a:pt x="221" y="362"/>
                    </a:cubicBezTo>
                    <a:cubicBezTo>
                      <a:pt x="221" y="357"/>
                      <a:pt x="221" y="351"/>
                      <a:pt x="219" y="346"/>
                    </a:cubicBezTo>
                    <a:cubicBezTo>
                      <a:pt x="218" y="345"/>
                      <a:pt x="217" y="344"/>
                      <a:pt x="216" y="343"/>
                    </a:cubicBezTo>
                    <a:cubicBezTo>
                      <a:pt x="214" y="341"/>
                      <a:pt x="213" y="339"/>
                      <a:pt x="215" y="335"/>
                    </a:cubicBezTo>
                    <a:cubicBezTo>
                      <a:pt x="216" y="333"/>
                      <a:pt x="217" y="332"/>
                      <a:pt x="218" y="331"/>
                    </a:cubicBezTo>
                    <a:cubicBezTo>
                      <a:pt x="220" y="328"/>
                      <a:pt x="222" y="325"/>
                      <a:pt x="221" y="320"/>
                    </a:cubicBezTo>
                    <a:cubicBezTo>
                      <a:pt x="221" y="318"/>
                      <a:pt x="221" y="317"/>
                      <a:pt x="221" y="315"/>
                    </a:cubicBezTo>
                    <a:cubicBezTo>
                      <a:pt x="220" y="311"/>
                      <a:pt x="220" y="307"/>
                      <a:pt x="222" y="304"/>
                    </a:cubicBezTo>
                    <a:cubicBezTo>
                      <a:pt x="223" y="301"/>
                      <a:pt x="225" y="299"/>
                      <a:pt x="227" y="298"/>
                    </a:cubicBezTo>
                    <a:cubicBezTo>
                      <a:pt x="230" y="295"/>
                      <a:pt x="233" y="293"/>
                      <a:pt x="234" y="289"/>
                    </a:cubicBezTo>
                    <a:cubicBezTo>
                      <a:pt x="236" y="285"/>
                      <a:pt x="235" y="282"/>
                      <a:pt x="235" y="279"/>
                    </a:cubicBezTo>
                    <a:cubicBezTo>
                      <a:pt x="235" y="279"/>
                      <a:pt x="234" y="277"/>
                      <a:pt x="234" y="277"/>
                    </a:cubicBezTo>
                    <a:cubicBezTo>
                      <a:pt x="234" y="272"/>
                      <a:pt x="234" y="267"/>
                      <a:pt x="234" y="263"/>
                    </a:cubicBezTo>
                    <a:cubicBezTo>
                      <a:pt x="235" y="261"/>
                      <a:pt x="235" y="261"/>
                      <a:pt x="235" y="261"/>
                    </a:cubicBezTo>
                    <a:cubicBezTo>
                      <a:pt x="235" y="260"/>
                      <a:pt x="235" y="259"/>
                      <a:pt x="235" y="258"/>
                    </a:cubicBezTo>
                    <a:cubicBezTo>
                      <a:pt x="236" y="253"/>
                      <a:pt x="236" y="250"/>
                      <a:pt x="235" y="247"/>
                    </a:cubicBezTo>
                    <a:cubicBezTo>
                      <a:pt x="234" y="246"/>
                      <a:pt x="233" y="245"/>
                      <a:pt x="233" y="244"/>
                    </a:cubicBezTo>
                    <a:cubicBezTo>
                      <a:pt x="231" y="241"/>
                      <a:pt x="230" y="239"/>
                      <a:pt x="229" y="235"/>
                    </a:cubicBezTo>
                    <a:cubicBezTo>
                      <a:pt x="229" y="233"/>
                      <a:pt x="229" y="233"/>
                      <a:pt x="229" y="233"/>
                    </a:cubicBezTo>
                    <a:cubicBezTo>
                      <a:pt x="229" y="225"/>
                      <a:pt x="228" y="217"/>
                      <a:pt x="236" y="212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44" y="206"/>
                      <a:pt x="251" y="201"/>
                      <a:pt x="254" y="195"/>
                    </a:cubicBezTo>
                    <a:cubicBezTo>
                      <a:pt x="257" y="189"/>
                      <a:pt x="253" y="187"/>
                      <a:pt x="249" y="184"/>
                    </a:cubicBezTo>
                    <a:cubicBezTo>
                      <a:pt x="247" y="182"/>
                      <a:pt x="245" y="180"/>
                      <a:pt x="243" y="178"/>
                    </a:cubicBezTo>
                    <a:cubicBezTo>
                      <a:pt x="241" y="173"/>
                      <a:pt x="246" y="167"/>
                      <a:pt x="254" y="160"/>
                    </a:cubicBezTo>
                    <a:cubicBezTo>
                      <a:pt x="258" y="157"/>
                      <a:pt x="262" y="154"/>
                      <a:pt x="263" y="151"/>
                    </a:cubicBezTo>
                    <a:cubicBezTo>
                      <a:pt x="265" y="147"/>
                      <a:pt x="265" y="144"/>
                      <a:pt x="264" y="141"/>
                    </a:cubicBezTo>
                    <a:cubicBezTo>
                      <a:pt x="263" y="138"/>
                      <a:pt x="258" y="136"/>
                      <a:pt x="254" y="135"/>
                    </a:cubicBezTo>
                    <a:cubicBezTo>
                      <a:pt x="250" y="134"/>
                      <a:pt x="246" y="132"/>
                      <a:pt x="244" y="130"/>
                    </a:cubicBezTo>
                    <a:cubicBezTo>
                      <a:pt x="241" y="128"/>
                      <a:pt x="240" y="125"/>
                      <a:pt x="240" y="123"/>
                    </a:cubicBezTo>
                    <a:cubicBezTo>
                      <a:pt x="240" y="121"/>
                      <a:pt x="241" y="118"/>
                      <a:pt x="243" y="117"/>
                    </a:cubicBezTo>
                    <a:cubicBezTo>
                      <a:pt x="244" y="116"/>
                      <a:pt x="244" y="116"/>
                      <a:pt x="244" y="116"/>
                    </a:cubicBezTo>
                    <a:cubicBezTo>
                      <a:pt x="248" y="112"/>
                      <a:pt x="252" y="109"/>
                      <a:pt x="255" y="104"/>
                    </a:cubicBezTo>
                    <a:cubicBezTo>
                      <a:pt x="256" y="102"/>
                      <a:pt x="257" y="100"/>
                      <a:pt x="257" y="98"/>
                    </a:cubicBezTo>
                    <a:cubicBezTo>
                      <a:pt x="258" y="95"/>
                      <a:pt x="258" y="93"/>
                      <a:pt x="259" y="91"/>
                    </a:cubicBezTo>
                    <a:cubicBezTo>
                      <a:pt x="261" y="88"/>
                      <a:pt x="264" y="87"/>
                      <a:pt x="267" y="85"/>
                    </a:cubicBezTo>
                    <a:cubicBezTo>
                      <a:pt x="269" y="84"/>
                      <a:pt x="271" y="83"/>
                      <a:pt x="272" y="82"/>
                    </a:cubicBezTo>
                    <a:cubicBezTo>
                      <a:pt x="275" y="80"/>
                      <a:pt x="276" y="77"/>
                      <a:pt x="278" y="73"/>
                    </a:cubicBezTo>
                    <a:cubicBezTo>
                      <a:pt x="280" y="72"/>
                      <a:pt x="281" y="70"/>
                      <a:pt x="282" y="68"/>
                    </a:cubicBezTo>
                    <a:cubicBezTo>
                      <a:pt x="283" y="67"/>
                      <a:pt x="284" y="65"/>
                      <a:pt x="285" y="64"/>
                    </a:cubicBezTo>
                    <a:cubicBezTo>
                      <a:pt x="286" y="62"/>
                      <a:pt x="286" y="62"/>
                      <a:pt x="286" y="62"/>
                    </a:cubicBezTo>
                    <a:lnTo>
                      <a:pt x="283" y="59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79" name="Freeform 78"/>
              <p:cNvSpPr>
                <a:spLocks noEditPoints="1"/>
              </p:cNvSpPr>
              <p:nvPr/>
            </p:nvSpPr>
            <p:spPr bwMode="auto">
              <a:xfrm>
                <a:off x="15274470" y="6446519"/>
                <a:ext cx="1547019" cy="2292148"/>
              </a:xfrm>
              <a:custGeom>
                <a:avLst/>
                <a:gdLst>
                  <a:gd name="T0" fmla="*/ 281 w 284"/>
                  <a:gd name="T1" fmla="*/ 36 h 462"/>
                  <a:gd name="T2" fmla="*/ 140 w 284"/>
                  <a:gd name="T3" fmla="*/ 1 h 462"/>
                  <a:gd name="T4" fmla="*/ 137 w 284"/>
                  <a:gd name="T5" fmla="*/ 0 h 462"/>
                  <a:gd name="T6" fmla="*/ 128 w 284"/>
                  <a:gd name="T7" fmla="*/ 27 h 462"/>
                  <a:gd name="T8" fmla="*/ 136 w 284"/>
                  <a:gd name="T9" fmla="*/ 21 h 462"/>
                  <a:gd name="T10" fmla="*/ 140 w 284"/>
                  <a:gd name="T11" fmla="*/ 19 h 462"/>
                  <a:gd name="T12" fmla="*/ 141 w 284"/>
                  <a:gd name="T13" fmla="*/ 19 h 462"/>
                  <a:gd name="T14" fmla="*/ 145 w 284"/>
                  <a:gd name="T15" fmla="*/ 24 h 462"/>
                  <a:gd name="T16" fmla="*/ 152 w 284"/>
                  <a:gd name="T17" fmla="*/ 31 h 462"/>
                  <a:gd name="T18" fmla="*/ 158 w 284"/>
                  <a:gd name="T19" fmla="*/ 32 h 462"/>
                  <a:gd name="T20" fmla="*/ 166 w 284"/>
                  <a:gd name="T21" fmla="*/ 34 h 462"/>
                  <a:gd name="T22" fmla="*/ 165 w 284"/>
                  <a:gd name="T23" fmla="*/ 34 h 462"/>
                  <a:gd name="T24" fmla="*/ 158 w 284"/>
                  <a:gd name="T25" fmla="*/ 36 h 462"/>
                  <a:gd name="T26" fmla="*/ 155 w 284"/>
                  <a:gd name="T27" fmla="*/ 36 h 462"/>
                  <a:gd name="T28" fmla="*/ 145 w 284"/>
                  <a:gd name="T29" fmla="*/ 34 h 462"/>
                  <a:gd name="T30" fmla="*/ 130 w 284"/>
                  <a:gd name="T31" fmla="*/ 31 h 462"/>
                  <a:gd name="T32" fmla="*/ 129 w 284"/>
                  <a:gd name="T33" fmla="*/ 31 h 462"/>
                  <a:gd name="T34" fmla="*/ 127 w 284"/>
                  <a:gd name="T35" fmla="*/ 31 h 462"/>
                  <a:gd name="T36" fmla="*/ 0 w 284"/>
                  <a:gd name="T37" fmla="*/ 405 h 462"/>
                  <a:gd name="T38" fmla="*/ 3 w 284"/>
                  <a:gd name="T39" fmla="*/ 406 h 462"/>
                  <a:gd name="T40" fmla="*/ 127 w 284"/>
                  <a:gd name="T41" fmla="*/ 442 h 462"/>
                  <a:gd name="T42" fmla="*/ 177 w 284"/>
                  <a:gd name="T43" fmla="*/ 454 h 462"/>
                  <a:gd name="T44" fmla="*/ 184 w 284"/>
                  <a:gd name="T45" fmla="*/ 455 h 462"/>
                  <a:gd name="T46" fmla="*/ 217 w 284"/>
                  <a:gd name="T47" fmla="*/ 461 h 462"/>
                  <a:gd name="T48" fmla="*/ 220 w 284"/>
                  <a:gd name="T49" fmla="*/ 462 h 462"/>
                  <a:gd name="T50" fmla="*/ 221 w 284"/>
                  <a:gd name="T51" fmla="*/ 459 h 462"/>
                  <a:gd name="T52" fmla="*/ 267 w 284"/>
                  <a:gd name="T53" fmla="*/ 144 h 462"/>
                  <a:gd name="T54" fmla="*/ 261 w 284"/>
                  <a:gd name="T55" fmla="*/ 143 h 462"/>
                  <a:gd name="T56" fmla="*/ 261 w 284"/>
                  <a:gd name="T57" fmla="*/ 145 h 462"/>
                  <a:gd name="T58" fmla="*/ 257 w 284"/>
                  <a:gd name="T59" fmla="*/ 150 h 462"/>
                  <a:gd name="T60" fmla="*/ 255 w 284"/>
                  <a:gd name="T61" fmla="*/ 151 h 462"/>
                  <a:gd name="T62" fmla="*/ 253 w 284"/>
                  <a:gd name="T63" fmla="*/ 154 h 462"/>
                  <a:gd name="T64" fmla="*/ 253 w 284"/>
                  <a:gd name="T65" fmla="*/ 148 h 462"/>
                  <a:gd name="T66" fmla="*/ 252 w 284"/>
                  <a:gd name="T67" fmla="*/ 145 h 462"/>
                  <a:gd name="T68" fmla="*/ 252 w 284"/>
                  <a:gd name="T69" fmla="*/ 144 h 462"/>
                  <a:gd name="T70" fmla="*/ 251 w 284"/>
                  <a:gd name="T71" fmla="*/ 143 h 462"/>
                  <a:gd name="T72" fmla="*/ 251 w 284"/>
                  <a:gd name="T73" fmla="*/ 142 h 462"/>
                  <a:gd name="T74" fmla="*/ 251 w 284"/>
                  <a:gd name="T75" fmla="*/ 140 h 462"/>
                  <a:gd name="T76" fmla="*/ 250 w 284"/>
                  <a:gd name="T77" fmla="*/ 136 h 462"/>
                  <a:gd name="T78" fmla="*/ 249 w 284"/>
                  <a:gd name="T79" fmla="*/ 135 h 462"/>
                  <a:gd name="T80" fmla="*/ 257 w 284"/>
                  <a:gd name="T81" fmla="*/ 125 h 462"/>
                  <a:gd name="T82" fmla="*/ 258 w 284"/>
                  <a:gd name="T83" fmla="*/ 123 h 462"/>
                  <a:gd name="T84" fmla="*/ 260 w 284"/>
                  <a:gd name="T85" fmla="*/ 121 h 462"/>
                  <a:gd name="T86" fmla="*/ 269 w 284"/>
                  <a:gd name="T87" fmla="*/ 114 h 462"/>
                  <a:gd name="T88" fmla="*/ 272 w 284"/>
                  <a:gd name="T89" fmla="*/ 113 h 462"/>
                  <a:gd name="T90" fmla="*/ 272 w 284"/>
                  <a:gd name="T91" fmla="*/ 111 h 462"/>
                  <a:gd name="T92" fmla="*/ 284 w 284"/>
                  <a:gd name="T93" fmla="*/ 39 h 462"/>
                  <a:gd name="T94" fmla="*/ 284 w 284"/>
                  <a:gd name="T95" fmla="*/ 36 h 462"/>
                  <a:gd name="T96" fmla="*/ 281 w 284"/>
                  <a:gd name="T97" fmla="*/ 36 h 462"/>
                  <a:gd name="T98" fmla="*/ 233 w 284"/>
                  <a:gd name="T99" fmla="*/ 166 h 462"/>
                  <a:gd name="T100" fmla="*/ 237 w 284"/>
                  <a:gd name="T101" fmla="*/ 160 h 462"/>
                  <a:gd name="T102" fmla="*/ 239 w 284"/>
                  <a:gd name="T103" fmla="*/ 164 h 462"/>
                  <a:gd name="T104" fmla="*/ 238 w 284"/>
                  <a:gd name="T105" fmla="*/ 165 h 462"/>
                  <a:gd name="T106" fmla="*/ 233 w 284"/>
                  <a:gd name="T107" fmla="*/ 167 h 462"/>
                  <a:gd name="T108" fmla="*/ 233 w 284"/>
                  <a:gd name="T109" fmla="*/ 167 h 462"/>
                  <a:gd name="T110" fmla="*/ 233 w 284"/>
                  <a:gd name="T111" fmla="*/ 16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4" h="462">
                    <a:moveTo>
                      <a:pt x="281" y="36"/>
                    </a:moveTo>
                    <a:cubicBezTo>
                      <a:pt x="267" y="34"/>
                      <a:pt x="214" y="25"/>
                      <a:pt x="140" y="1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8" y="27"/>
                      <a:pt x="128" y="27"/>
                      <a:pt x="128" y="27"/>
                    </a:cubicBezTo>
                    <a:cubicBezTo>
                      <a:pt x="136" y="21"/>
                      <a:pt x="136" y="21"/>
                      <a:pt x="136" y="21"/>
                    </a:cubicBezTo>
                    <a:cubicBezTo>
                      <a:pt x="137" y="20"/>
                      <a:pt x="139" y="19"/>
                      <a:pt x="140" y="19"/>
                    </a:cubicBezTo>
                    <a:cubicBezTo>
                      <a:pt x="140" y="19"/>
                      <a:pt x="141" y="19"/>
                      <a:pt x="141" y="19"/>
                    </a:cubicBezTo>
                    <a:cubicBezTo>
                      <a:pt x="143" y="20"/>
                      <a:pt x="144" y="22"/>
                      <a:pt x="145" y="24"/>
                    </a:cubicBezTo>
                    <a:cubicBezTo>
                      <a:pt x="147" y="26"/>
                      <a:pt x="149" y="29"/>
                      <a:pt x="152" y="31"/>
                    </a:cubicBezTo>
                    <a:cubicBezTo>
                      <a:pt x="154" y="32"/>
                      <a:pt x="156" y="32"/>
                      <a:pt x="158" y="32"/>
                    </a:cubicBezTo>
                    <a:cubicBezTo>
                      <a:pt x="163" y="32"/>
                      <a:pt x="165" y="33"/>
                      <a:pt x="166" y="34"/>
                    </a:cubicBezTo>
                    <a:cubicBezTo>
                      <a:pt x="166" y="34"/>
                      <a:pt x="166" y="34"/>
                      <a:pt x="165" y="34"/>
                    </a:cubicBezTo>
                    <a:cubicBezTo>
                      <a:pt x="165" y="35"/>
                      <a:pt x="162" y="36"/>
                      <a:pt x="158" y="36"/>
                    </a:cubicBezTo>
                    <a:cubicBezTo>
                      <a:pt x="156" y="36"/>
                      <a:pt x="155" y="36"/>
                      <a:pt x="155" y="36"/>
                    </a:cubicBezTo>
                    <a:cubicBezTo>
                      <a:pt x="152" y="36"/>
                      <a:pt x="148" y="35"/>
                      <a:pt x="145" y="34"/>
                    </a:cubicBezTo>
                    <a:cubicBezTo>
                      <a:pt x="140" y="32"/>
                      <a:pt x="135" y="31"/>
                      <a:pt x="130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0" y="405"/>
                      <a:pt x="0" y="405"/>
                      <a:pt x="0" y="405"/>
                    </a:cubicBezTo>
                    <a:cubicBezTo>
                      <a:pt x="3" y="406"/>
                      <a:pt x="3" y="406"/>
                      <a:pt x="3" y="406"/>
                    </a:cubicBezTo>
                    <a:cubicBezTo>
                      <a:pt x="42" y="418"/>
                      <a:pt x="83" y="430"/>
                      <a:pt x="127" y="442"/>
                    </a:cubicBezTo>
                    <a:cubicBezTo>
                      <a:pt x="143" y="447"/>
                      <a:pt x="160" y="450"/>
                      <a:pt x="177" y="454"/>
                    </a:cubicBezTo>
                    <a:cubicBezTo>
                      <a:pt x="184" y="455"/>
                      <a:pt x="184" y="455"/>
                      <a:pt x="184" y="455"/>
                    </a:cubicBezTo>
                    <a:cubicBezTo>
                      <a:pt x="194" y="457"/>
                      <a:pt x="205" y="459"/>
                      <a:pt x="217" y="461"/>
                    </a:cubicBezTo>
                    <a:cubicBezTo>
                      <a:pt x="220" y="462"/>
                      <a:pt x="220" y="462"/>
                      <a:pt x="220" y="462"/>
                    </a:cubicBezTo>
                    <a:cubicBezTo>
                      <a:pt x="221" y="459"/>
                      <a:pt x="221" y="459"/>
                      <a:pt x="221" y="459"/>
                    </a:cubicBezTo>
                    <a:cubicBezTo>
                      <a:pt x="226" y="419"/>
                      <a:pt x="247" y="277"/>
                      <a:pt x="267" y="144"/>
                    </a:cubicBezTo>
                    <a:cubicBezTo>
                      <a:pt x="261" y="143"/>
                      <a:pt x="261" y="143"/>
                      <a:pt x="261" y="143"/>
                    </a:cubicBezTo>
                    <a:cubicBezTo>
                      <a:pt x="261" y="143"/>
                      <a:pt x="261" y="144"/>
                      <a:pt x="261" y="145"/>
                    </a:cubicBezTo>
                    <a:cubicBezTo>
                      <a:pt x="260" y="147"/>
                      <a:pt x="258" y="148"/>
                      <a:pt x="257" y="150"/>
                    </a:cubicBezTo>
                    <a:cubicBezTo>
                      <a:pt x="256" y="150"/>
                      <a:pt x="256" y="151"/>
                      <a:pt x="255" y="151"/>
                    </a:cubicBezTo>
                    <a:cubicBezTo>
                      <a:pt x="254" y="152"/>
                      <a:pt x="253" y="153"/>
                      <a:pt x="253" y="154"/>
                    </a:cubicBezTo>
                    <a:cubicBezTo>
                      <a:pt x="253" y="152"/>
                      <a:pt x="253" y="150"/>
                      <a:pt x="253" y="148"/>
                    </a:cubicBezTo>
                    <a:cubicBezTo>
                      <a:pt x="253" y="147"/>
                      <a:pt x="252" y="146"/>
                      <a:pt x="252" y="145"/>
                    </a:cubicBezTo>
                    <a:cubicBezTo>
                      <a:pt x="252" y="144"/>
                      <a:pt x="252" y="144"/>
                      <a:pt x="252" y="144"/>
                    </a:cubicBezTo>
                    <a:cubicBezTo>
                      <a:pt x="251" y="143"/>
                      <a:pt x="251" y="143"/>
                      <a:pt x="251" y="143"/>
                    </a:cubicBezTo>
                    <a:cubicBezTo>
                      <a:pt x="251" y="142"/>
                      <a:pt x="251" y="142"/>
                      <a:pt x="251" y="142"/>
                    </a:cubicBezTo>
                    <a:cubicBezTo>
                      <a:pt x="251" y="141"/>
                      <a:pt x="251" y="141"/>
                      <a:pt x="251" y="140"/>
                    </a:cubicBezTo>
                    <a:cubicBezTo>
                      <a:pt x="251" y="138"/>
                      <a:pt x="250" y="137"/>
                      <a:pt x="250" y="136"/>
                    </a:cubicBezTo>
                    <a:cubicBezTo>
                      <a:pt x="250" y="136"/>
                      <a:pt x="250" y="135"/>
                      <a:pt x="249" y="135"/>
                    </a:cubicBezTo>
                    <a:cubicBezTo>
                      <a:pt x="248" y="132"/>
                      <a:pt x="254" y="127"/>
                      <a:pt x="257" y="125"/>
                    </a:cubicBezTo>
                    <a:cubicBezTo>
                      <a:pt x="258" y="123"/>
                      <a:pt x="258" y="123"/>
                      <a:pt x="258" y="123"/>
                    </a:cubicBezTo>
                    <a:cubicBezTo>
                      <a:pt x="258" y="123"/>
                      <a:pt x="259" y="122"/>
                      <a:pt x="260" y="121"/>
                    </a:cubicBezTo>
                    <a:cubicBezTo>
                      <a:pt x="262" y="119"/>
                      <a:pt x="267" y="114"/>
                      <a:pt x="269" y="114"/>
                    </a:cubicBezTo>
                    <a:cubicBezTo>
                      <a:pt x="272" y="113"/>
                      <a:pt x="272" y="113"/>
                      <a:pt x="272" y="113"/>
                    </a:cubicBezTo>
                    <a:cubicBezTo>
                      <a:pt x="272" y="111"/>
                      <a:pt x="272" y="111"/>
                      <a:pt x="272" y="111"/>
                    </a:cubicBezTo>
                    <a:cubicBezTo>
                      <a:pt x="276" y="86"/>
                      <a:pt x="280" y="62"/>
                      <a:pt x="284" y="39"/>
                    </a:cubicBezTo>
                    <a:cubicBezTo>
                      <a:pt x="284" y="36"/>
                      <a:pt x="284" y="36"/>
                      <a:pt x="284" y="36"/>
                    </a:cubicBezTo>
                    <a:lnTo>
                      <a:pt x="281" y="36"/>
                    </a:lnTo>
                    <a:close/>
                    <a:moveTo>
                      <a:pt x="233" y="166"/>
                    </a:moveTo>
                    <a:cubicBezTo>
                      <a:pt x="233" y="164"/>
                      <a:pt x="235" y="161"/>
                      <a:pt x="237" y="160"/>
                    </a:cubicBezTo>
                    <a:cubicBezTo>
                      <a:pt x="237" y="161"/>
                      <a:pt x="237" y="163"/>
                      <a:pt x="239" y="164"/>
                    </a:cubicBezTo>
                    <a:cubicBezTo>
                      <a:pt x="238" y="164"/>
                      <a:pt x="238" y="165"/>
                      <a:pt x="238" y="165"/>
                    </a:cubicBezTo>
                    <a:cubicBezTo>
                      <a:pt x="236" y="166"/>
                      <a:pt x="235" y="167"/>
                      <a:pt x="233" y="167"/>
                    </a:cubicBezTo>
                    <a:cubicBezTo>
                      <a:pt x="233" y="167"/>
                      <a:pt x="233" y="167"/>
                      <a:pt x="233" y="167"/>
                    </a:cubicBezTo>
                    <a:cubicBezTo>
                      <a:pt x="233" y="167"/>
                      <a:pt x="233" y="167"/>
                      <a:pt x="233" y="166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80" name="Freeform 79"/>
              <p:cNvSpPr>
                <a:spLocks noEditPoints="1"/>
              </p:cNvSpPr>
              <p:nvPr/>
            </p:nvSpPr>
            <p:spPr bwMode="auto">
              <a:xfrm>
                <a:off x="13152961" y="4988728"/>
                <a:ext cx="1891713" cy="3292629"/>
              </a:xfrm>
              <a:custGeom>
                <a:avLst/>
                <a:gdLst>
                  <a:gd name="T0" fmla="*/ 281 w 347"/>
                  <a:gd name="T1" fmla="*/ 180 h 664"/>
                  <a:gd name="T2" fmla="*/ 48 w 347"/>
                  <a:gd name="T3" fmla="*/ 37 h 664"/>
                  <a:gd name="T4" fmla="*/ 56 w 347"/>
                  <a:gd name="T5" fmla="*/ 60 h 664"/>
                  <a:gd name="T6" fmla="*/ 94 w 347"/>
                  <a:gd name="T7" fmla="*/ 61 h 664"/>
                  <a:gd name="T8" fmla="*/ 90 w 347"/>
                  <a:gd name="T9" fmla="*/ 86 h 664"/>
                  <a:gd name="T10" fmla="*/ 83 w 347"/>
                  <a:gd name="T11" fmla="*/ 161 h 664"/>
                  <a:gd name="T12" fmla="*/ 76 w 347"/>
                  <a:gd name="T13" fmla="*/ 193 h 664"/>
                  <a:gd name="T14" fmla="*/ 79 w 347"/>
                  <a:gd name="T15" fmla="*/ 207 h 664"/>
                  <a:gd name="T16" fmla="*/ 91 w 347"/>
                  <a:gd name="T17" fmla="*/ 235 h 664"/>
                  <a:gd name="T18" fmla="*/ 77 w 347"/>
                  <a:gd name="T19" fmla="*/ 268 h 664"/>
                  <a:gd name="T20" fmla="*/ 63 w 347"/>
                  <a:gd name="T21" fmla="*/ 276 h 664"/>
                  <a:gd name="T22" fmla="*/ 56 w 347"/>
                  <a:gd name="T23" fmla="*/ 282 h 664"/>
                  <a:gd name="T24" fmla="*/ 40 w 347"/>
                  <a:gd name="T25" fmla="*/ 293 h 664"/>
                  <a:gd name="T26" fmla="*/ 31 w 347"/>
                  <a:gd name="T27" fmla="*/ 295 h 664"/>
                  <a:gd name="T28" fmla="*/ 36 w 347"/>
                  <a:gd name="T29" fmla="*/ 311 h 664"/>
                  <a:gd name="T30" fmla="*/ 28 w 347"/>
                  <a:gd name="T31" fmla="*/ 327 h 664"/>
                  <a:gd name="T32" fmla="*/ 40 w 347"/>
                  <a:gd name="T33" fmla="*/ 337 h 664"/>
                  <a:gd name="T34" fmla="*/ 60 w 347"/>
                  <a:gd name="T35" fmla="*/ 330 h 664"/>
                  <a:gd name="T36" fmla="*/ 52 w 347"/>
                  <a:gd name="T37" fmla="*/ 338 h 664"/>
                  <a:gd name="T38" fmla="*/ 31 w 347"/>
                  <a:gd name="T39" fmla="*/ 352 h 664"/>
                  <a:gd name="T40" fmla="*/ 39 w 347"/>
                  <a:gd name="T41" fmla="*/ 365 h 664"/>
                  <a:gd name="T42" fmla="*/ 46 w 347"/>
                  <a:gd name="T43" fmla="*/ 369 h 664"/>
                  <a:gd name="T44" fmla="*/ 45 w 347"/>
                  <a:gd name="T45" fmla="*/ 382 h 664"/>
                  <a:gd name="T46" fmla="*/ 41 w 347"/>
                  <a:gd name="T47" fmla="*/ 390 h 664"/>
                  <a:gd name="T48" fmla="*/ 26 w 347"/>
                  <a:gd name="T49" fmla="*/ 405 h 664"/>
                  <a:gd name="T50" fmla="*/ 34 w 347"/>
                  <a:gd name="T51" fmla="*/ 418 h 664"/>
                  <a:gd name="T52" fmla="*/ 26 w 347"/>
                  <a:gd name="T53" fmla="*/ 433 h 664"/>
                  <a:gd name="T54" fmla="*/ 38 w 347"/>
                  <a:gd name="T55" fmla="*/ 450 h 664"/>
                  <a:gd name="T56" fmla="*/ 33 w 347"/>
                  <a:gd name="T57" fmla="*/ 454 h 664"/>
                  <a:gd name="T58" fmla="*/ 9 w 347"/>
                  <a:gd name="T59" fmla="*/ 427 h 664"/>
                  <a:gd name="T60" fmla="*/ 6 w 347"/>
                  <a:gd name="T61" fmla="*/ 448 h 664"/>
                  <a:gd name="T62" fmla="*/ 8 w 347"/>
                  <a:gd name="T63" fmla="*/ 465 h 664"/>
                  <a:gd name="T64" fmla="*/ 10 w 347"/>
                  <a:gd name="T65" fmla="*/ 479 h 664"/>
                  <a:gd name="T66" fmla="*/ 14 w 347"/>
                  <a:gd name="T67" fmla="*/ 494 h 664"/>
                  <a:gd name="T68" fmla="*/ 26 w 347"/>
                  <a:gd name="T69" fmla="*/ 516 h 664"/>
                  <a:gd name="T70" fmla="*/ 30 w 347"/>
                  <a:gd name="T71" fmla="*/ 536 h 664"/>
                  <a:gd name="T72" fmla="*/ 33 w 347"/>
                  <a:gd name="T73" fmla="*/ 539 h 664"/>
                  <a:gd name="T74" fmla="*/ 46 w 347"/>
                  <a:gd name="T75" fmla="*/ 575 h 664"/>
                  <a:gd name="T76" fmla="*/ 70 w 347"/>
                  <a:gd name="T77" fmla="*/ 560 h 664"/>
                  <a:gd name="T78" fmla="*/ 59 w 347"/>
                  <a:gd name="T79" fmla="*/ 486 h 664"/>
                  <a:gd name="T80" fmla="*/ 64 w 347"/>
                  <a:gd name="T81" fmla="*/ 487 h 664"/>
                  <a:gd name="T82" fmla="*/ 59 w 347"/>
                  <a:gd name="T83" fmla="*/ 502 h 664"/>
                  <a:gd name="T84" fmla="*/ 62 w 347"/>
                  <a:gd name="T85" fmla="*/ 512 h 664"/>
                  <a:gd name="T86" fmla="*/ 70 w 347"/>
                  <a:gd name="T87" fmla="*/ 534 h 664"/>
                  <a:gd name="T88" fmla="*/ 83 w 347"/>
                  <a:gd name="T89" fmla="*/ 545 h 664"/>
                  <a:gd name="T90" fmla="*/ 284 w 347"/>
                  <a:gd name="T91" fmla="*/ 662 h 664"/>
                  <a:gd name="T92" fmla="*/ 295 w 347"/>
                  <a:gd name="T93" fmla="*/ 599 h 664"/>
                  <a:gd name="T94" fmla="*/ 268 w 347"/>
                  <a:gd name="T95" fmla="*/ 530 h 664"/>
                  <a:gd name="T96" fmla="*/ 252 w 347"/>
                  <a:gd name="T97" fmla="*/ 484 h 664"/>
                  <a:gd name="T98" fmla="*/ 254 w 347"/>
                  <a:gd name="T99" fmla="*/ 402 h 664"/>
                  <a:gd name="T100" fmla="*/ 346 w 347"/>
                  <a:gd name="T101" fmla="*/ 220 h 664"/>
                  <a:gd name="T102" fmla="*/ 70 w 347"/>
                  <a:gd name="T103" fmla="*/ 500 h 664"/>
                  <a:gd name="T104" fmla="*/ 47 w 347"/>
                  <a:gd name="T105" fmla="*/ 465 h 664"/>
                  <a:gd name="T106" fmla="*/ 45 w 347"/>
                  <a:gd name="T107" fmla="*/ 465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7" h="664">
                    <a:moveTo>
                      <a:pt x="345" y="216"/>
                    </a:moveTo>
                    <a:cubicBezTo>
                      <a:pt x="324" y="205"/>
                      <a:pt x="303" y="193"/>
                      <a:pt x="282" y="181"/>
                    </a:cubicBezTo>
                    <a:cubicBezTo>
                      <a:pt x="282" y="181"/>
                      <a:pt x="282" y="181"/>
                      <a:pt x="282" y="181"/>
                    </a:cubicBezTo>
                    <a:cubicBezTo>
                      <a:pt x="282" y="181"/>
                      <a:pt x="282" y="181"/>
                      <a:pt x="282" y="181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160" y="107"/>
                      <a:pt x="75" y="27"/>
                      <a:pt x="52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6" y="11"/>
                      <a:pt x="47" y="17"/>
                      <a:pt x="47" y="23"/>
                    </a:cubicBezTo>
                    <a:cubicBezTo>
                      <a:pt x="48" y="26"/>
                      <a:pt x="48" y="30"/>
                      <a:pt x="48" y="32"/>
                    </a:cubicBezTo>
                    <a:cubicBezTo>
                      <a:pt x="48" y="34"/>
                      <a:pt x="48" y="35"/>
                      <a:pt x="48" y="37"/>
                    </a:cubicBezTo>
                    <a:cubicBezTo>
                      <a:pt x="48" y="40"/>
                      <a:pt x="48" y="43"/>
                      <a:pt x="48" y="45"/>
                    </a:cubicBezTo>
                    <a:cubicBezTo>
                      <a:pt x="48" y="46"/>
                      <a:pt x="47" y="47"/>
                      <a:pt x="47" y="48"/>
                    </a:cubicBezTo>
                    <a:cubicBezTo>
                      <a:pt x="46" y="51"/>
                      <a:pt x="43" y="57"/>
                      <a:pt x="48" y="60"/>
                    </a:cubicBezTo>
                    <a:cubicBezTo>
                      <a:pt x="49" y="61"/>
                      <a:pt x="50" y="61"/>
                      <a:pt x="51" y="61"/>
                    </a:cubicBezTo>
                    <a:cubicBezTo>
                      <a:pt x="52" y="61"/>
                      <a:pt x="54" y="61"/>
                      <a:pt x="55" y="61"/>
                    </a:cubicBezTo>
                    <a:cubicBezTo>
                      <a:pt x="55" y="60"/>
                      <a:pt x="56" y="60"/>
                      <a:pt x="56" y="60"/>
                    </a:cubicBezTo>
                    <a:cubicBezTo>
                      <a:pt x="58" y="60"/>
                      <a:pt x="60" y="61"/>
                      <a:pt x="62" y="62"/>
                    </a:cubicBezTo>
                    <a:cubicBezTo>
                      <a:pt x="64" y="62"/>
                      <a:pt x="66" y="63"/>
                      <a:pt x="67" y="63"/>
                    </a:cubicBezTo>
                    <a:cubicBezTo>
                      <a:pt x="70" y="63"/>
                      <a:pt x="72" y="61"/>
                      <a:pt x="75" y="59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8" y="57"/>
                      <a:pt x="81" y="56"/>
                      <a:pt x="85" y="56"/>
                    </a:cubicBezTo>
                    <a:cubicBezTo>
                      <a:pt x="87" y="56"/>
                      <a:pt x="93" y="56"/>
                      <a:pt x="94" y="61"/>
                    </a:cubicBezTo>
                    <a:cubicBezTo>
                      <a:pt x="95" y="64"/>
                      <a:pt x="93" y="68"/>
                      <a:pt x="91" y="72"/>
                    </a:cubicBezTo>
                    <a:cubicBezTo>
                      <a:pt x="91" y="72"/>
                      <a:pt x="91" y="73"/>
                      <a:pt x="91" y="73"/>
                    </a:cubicBezTo>
                    <a:cubicBezTo>
                      <a:pt x="90" y="74"/>
                      <a:pt x="89" y="75"/>
                      <a:pt x="89" y="77"/>
                    </a:cubicBezTo>
                    <a:cubicBezTo>
                      <a:pt x="89" y="79"/>
                      <a:pt x="89" y="80"/>
                      <a:pt x="89" y="82"/>
                    </a:cubicBezTo>
                    <a:cubicBezTo>
                      <a:pt x="89" y="82"/>
                      <a:pt x="89" y="83"/>
                      <a:pt x="89" y="83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0" y="87"/>
                      <a:pt x="90" y="89"/>
                      <a:pt x="90" y="90"/>
                    </a:cubicBezTo>
                    <a:cubicBezTo>
                      <a:pt x="90" y="92"/>
                      <a:pt x="90" y="94"/>
                      <a:pt x="90" y="97"/>
                    </a:cubicBezTo>
                    <a:cubicBezTo>
                      <a:pt x="89" y="100"/>
                      <a:pt x="89" y="103"/>
                      <a:pt x="89" y="106"/>
                    </a:cubicBezTo>
                    <a:cubicBezTo>
                      <a:pt x="90" y="111"/>
                      <a:pt x="90" y="117"/>
                      <a:pt x="90" y="122"/>
                    </a:cubicBezTo>
                    <a:cubicBezTo>
                      <a:pt x="90" y="131"/>
                      <a:pt x="88" y="142"/>
                      <a:pt x="85" y="152"/>
                    </a:cubicBezTo>
                    <a:cubicBezTo>
                      <a:pt x="84" y="155"/>
                      <a:pt x="83" y="158"/>
                      <a:pt x="83" y="161"/>
                    </a:cubicBezTo>
                    <a:cubicBezTo>
                      <a:pt x="82" y="164"/>
                      <a:pt x="81" y="167"/>
                      <a:pt x="81" y="170"/>
                    </a:cubicBezTo>
                    <a:cubicBezTo>
                      <a:pt x="80" y="171"/>
                      <a:pt x="80" y="172"/>
                      <a:pt x="80" y="173"/>
                    </a:cubicBezTo>
                    <a:cubicBezTo>
                      <a:pt x="80" y="174"/>
                      <a:pt x="79" y="176"/>
                      <a:pt x="79" y="178"/>
                    </a:cubicBezTo>
                    <a:cubicBezTo>
                      <a:pt x="78" y="179"/>
                      <a:pt x="78" y="179"/>
                      <a:pt x="78" y="179"/>
                    </a:cubicBezTo>
                    <a:cubicBezTo>
                      <a:pt x="78" y="180"/>
                      <a:pt x="77" y="182"/>
                      <a:pt x="77" y="184"/>
                    </a:cubicBezTo>
                    <a:cubicBezTo>
                      <a:pt x="76" y="187"/>
                      <a:pt x="76" y="189"/>
                      <a:pt x="76" y="193"/>
                    </a:cubicBezTo>
                    <a:cubicBezTo>
                      <a:pt x="76" y="194"/>
                      <a:pt x="76" y="195"/>
                      <a:pt x="76" y="196"/>
                    </a:cubicBezTo>
                    <a:cubicBezTo>
                      <a:pt x="76" y="196"/>
                      <a:pt x="76" y="197"/>
                      <a:pt x="76" y="197"/>
                    </a:cubicBezTo>
                    <a:cubicBezTo>
                      <a:pt x="76" y="198"/>
                      <a:pt x="76" y="198"/>
                      <a:pt x="76" y="199"/>
                    </a:cubicBezTo>
                    <a:cubicBezTo>
                      <a:pt x="76" y="200"/>
                      <a:pt x="76" y="201"/>
                      <a:pt x="77" y="202"/>
                    </a:cubicBezTo>
                    <a:cubicBezTo>
                      <a:pt x="77" y="204"/>
                      <a:pt x="77" y="205"/>
                      <a:pt x="78" y="205"/>
                    </a:cubicBezTo>
                    <a:cubicBezTo>
                      <a:pt x="78" y="206"/>
                      <a:pt x="78" y="206"/>
                      <a:pt x="79" y="207"/>
                    </a:cubicBezTo>
                    <a:cubicBezTo>
                      <a:pt x="80" y="211"/>
                      <a:pt x="83" y="215"/>
                      <a:pt x="85" y="218"/>
                    </a:cubicBezTo>
                    <a:cubicBezTo>
                      <a:pt x="86" y="219"/>
                      <a:pt x="87" y="221"/>
                      <a:pt x="87" y="222"/>
                    </a:cubicBezTo>
                    <a:cubicBezTo>
                      <a:pt x="87" y="223"/>
                      <a:pt x="87" y="223"/>
                      <a:pt x="87" y="224"/>
                    </a:cubicBezTo>
                    <a:cubicBezTo>
                      <a:pt x="87" y="226"/>
                      <a:pt x="87" y="227"/>
                      <a:pt x="88" y="229"/>
                    </a:cubicBezTo>
                    <a:cubicBezTo>
                      <a:pt x="89" y="230"/>
                      <a:pt x="89" y="230"/>
                      <a:pt x="89" y="231"/>
                    </a:cubicBezTo>
                    <a:cubicBezTo>
                      <a:pt x="90" y="232"/>
                      <a:pt x="91" y="234"/>
                      <a:pt x="91" y="235"/>
                    </a:cubicBezTo>
                    <a:cubicBezTo>
                      <a:pt x="92" y="240"/>
                      <a:pt x="92" y="247"/>
                      <a:pt x="88" y="249"/>
                    </a:cubicBezTo>
                    <a:cubicBezTo>
                      <a:pt x="88" y="250"/>
                      <a:pt x="87" y="250"/>
                      <a:pt x="87" y="250"/>
                    </a:cubicBezTo>
                    <a:cubicBezTo>
                      <a:pt x="84" y="252"/>
                      <a:pt x="81" y="254"/>
                      <a:pt x="81" y="259"/>
                    </a:cubicBezTo>
                    <a:cubicBezTo>
                      <a:pt x="81" y="260"/>
                      <a:pt x="81" y="261"/>
                      <a:pt x="81" y="262"/>
                    </a:cubicBezTo>
                    <a:cubicBezTo>
                      <a:pt x="81" y="263"/>
                      <a:pt x="81" y="265"/>
                      <a:pt x="81" y="266"/>
                    </a:cubicBezTo>
                    <a:cubicBezTo>
                      <a:pt x="80" y="267"/>
                      <a:pt x="79" y="267"/>
                      <a:pt x="77" y="268"/>
                    </a:cubicBezTo>
                    <a:cubicBezTo>
                      <a:pt x="77" y="269"/>
                      <a:pt x="76" y="269"/>
                      <a:pt x="75" y="270"/>
                    </a:cubicBezTo>
                    <a:cubicBezTo>
                      <a:pt x="74" y="271"/>
                      <a:pt x="73" y="271"/>
                      <a:pt x="73" y="272"/>
                    </a:cubicBezTo>
                    <a:cubicBezTo>
                      <a:pt x="72" y="273"/>
                      <a:pt x="72" y="273"/>
                      <a:pt x="72" y="273"/>
                    </a:cubicBezTo>
                    <a:cubicBezTo>
                      <a:pt x="71" y="273"/>
                      <a:pt x="70" y="273"/>
                      <a:pt x="69" y="274"/>
                    </a:cubicBezTo>
                    <a:cubicBezTo>
                      <a:pt x="69" y="274"/>
                      <a:pt x="69" y="274"/>
                      <a:pt x="69" y="274"/>
                    </a:cubicBezTo>
                    <a:cubicBezTo>
                      <a:pt x="66" y="274"/>
                      <a:pt x="64" y="275"/>
                      <a:pt x="63" y="276"/>
                    </a:cubicBezTo>
                    <a:cubicBezTo>
                      <a:pt x="61" y="276"/>
                      <a:pt x="60" y="277"/>
                      <a:pt x="59" y="279"/>
                    </a:cubicBezTo>
                    <a:cubicBezTo>
                      <a:pt x="59" y="280"/>
                      <a:pt x="59" y="280"/>
                      <a:pt x="59" y="281"/>
                    </a:cubicBezTo>
                    <a:cubicBezTo>
                      <a:pt x="59" y="281"/>
                      <a:pt x="58" y="282"/>
                      <a:pt x="58" y="282"/>
                    </a:cubicBezTo>
                    <a:cubicBezTo>
                      <a:pt x="58" y="282"/>
                      <a:pt x="58" y="282"/>
                      <a:pt x="58" y="282"/>
                    </a:cubicBezTo>
                    <a:cubicBezTo>
                      <a:pt x="58" y="282"/>
                      <a:pt x="58" y="282"/>
                      <a:pt x="58" y="282"/>
                    </a:cubicBezTo>
                    <a:cubicBezTo>
                      <a:pt x="57" y="282"/>
                      <a:pt x="57" y="282"/>
                      <a:pt x="56" y="282"/>
                    </a:cubicBezTo>
                    <a:cubicBezTo>
                      <a:pt x="55" y="281"/>
                      <a:pt x="53" y="280"/>
                      <a:pt x="51" y="280"/>
                    </a:cubicBezTo>
                    <a:cubicBezTo>
                      <a:pt x="50" y="280"/>
                      <a:pt x="49" y="280"/>
                      <a:pt x="48" y="281"/>
                    </a:cubicBezTo>
                    <a:cubicBezTo>
                      <a:pt x="43" y="284"/>
                      <a:pt x="44" y="290"/>
                      <a:pt x="45" y="295"/>
                    </a:cubicBezTo>
                    <a:cubicBezTo>
                      <a:pt x="45" y="295"/>
                      <a:pt x="45" y="296"/>
                      <a:pt x="45" y="296"/>
                    </a:cubicBezTo>
                    <a:cubicBezTo>
                      <a:pt x="45" y="296"/>
                      <a:pt x="45" y="295"/>
                      <a:pt x="45" y="295"/>
                    </a:cubicBezTo>
                    <a:cubicBezTo>
                      <a:pt x="43" y="293"/>
                      <a:pt x="41" y="293"/>
                      <a:pt x="40" y="293"/>
                    </a:cubicBezTo>
                    <a:cubicBezTo>
                      <a:pt x="40" y="293"/>
                      <a:pt x="40" y="293"/>
                      <a:pt x="39" y="293"/>
                    </a:cubicBezTo>
                    <a:cubicBezTo>
                      <a:pt x="39" y="293"/>
                      <a:pt x="39" y="293"/>
                      <a:pt x="39" y="292"/>
                    </a:cubicBezTo>
                    <a:cubicBezTo>
                      <a:pt x="38" y="292"/>
                      <a:pt x="37" y="292"/>
                      <a:pt x="35" y="292"/>
                    </a:cubicBezTo>
                    <a:cubicBezTo>
                      <a:pt x="35" y="292"/>
                      <a:pt x="35" y="292"/>
                      <a:pt x="35" y="292"/>
                    </a:cubicBezTo>
                    <a:cubicBezTo>
                      <a:pt x="34" y="292"/>
                      <a:pt x="34" y="292"/>
                      <a:pt x="34" y="292"/>
                    </a:cubicBezTo>
                    <a:cubicBezTo>
                      <a:pt x="33" y="292"/>
                      <a:pt x="31" y="293"/>
                      <a:pt x="31" y="295"/>
                    </a:cubicBezTo>
                    <a:cubicBezTo>
                      <a:pt x="30" y="296"/>
                      <a:pt x="29" y="298"/>
                      <a:pt x="30" y="300"/>
                    </a:cubicBezTo>
                    <a:cubicBezTo>
                      <a:pt x="31" y="302"/>
                      <a:pt x="32" y="303"/>
                      <a:pt x="33" y="303"/>
                    </a:cubicBezTo>
                    <a:cubicBezTo>
                      <a:pt x="34" y="303"/>
                      <a:pt x="34" y="303"/>
                      <a:pt x="34" y="303"/>
                    </a:cubicBezTo>
                    <a:cubicBezTo>
                      <a:pt x="34" y="304"/>
                      <a:pt x="34" y="306"/>
                      <a:pt x="36" y="307"/>
                    </a:cubicBezTo>
                    <a:cubicBezTo>
                      <a:pt x="36" y="307"/>
                      <a:pt x="37" y="307"/>
                      <a:pt x="37" y="307"/>
                    </a:cubicBezTo>
                    <a:cubicBezTo>
                      <a:pt x="37" y="309"/>
                      <a:pt x="37" y="310"/>
                      <a:pt x="36" y="311"/>
                    </a:cubicBezTo>
                    <a:cubicBezTo>
                      <a:pt x="36" y="311"/>
                      <a:pt x="36" y="311"/>
                      <a:pt x="36" y="311"/>
                    </a:cubicBezTo>
                    <a:cubicBezTo>
                      <a:pt x="35" y="308"/>
                      <a:pt x="32" y="308"/>
                      <a:pt x="31" y="308"/>
                    </a:cubicBezTo>
                    <a:cubicBezTo>
                      <a:pt x="28" y="308"/>
                      <a:pt x="26" y="311"/>
                      <a:pt x="25" y="314"/>
                    </a:cubicBezTo>
                    <a:cubicBezTo>
                      <a:pt x="25" y="317"/>
                      <a:pt x="26" y="319"/>
                      <a:pt x="27" y="322"/>
                    </a:cubicBezTo>
                    <a:cubicBezTo>
                      <a:pt x="27" y="323"/>
                      <a:pt x="28" y="324"/>
                      <a:pt x="28" y="325"/>
                    </a:cubicBezTo>
                    <a:cubicBezTo>
                      <a:pt x="28" y="326"/>
                      <a:pt x="28" y="326"/>
                      <a:pt x="28" y="327"/>
                    </a:cubicBezTo>
                    <a:cubicBezTo>
                      <a:pt x="27" y="330"/>
                      <a:pt x="27" y="334"/>
                      <a:pt x="29" y="336"/>
                    </a:cubicBezTo>
                    <a:cubicBezTo>
                      <a:pt x="30" y="337"/>
                      <a:pt x="31" y="337"/>
                      <a:pt x="33" y="337"/>
                    </a:cubicBezTo>
                    <a:cubicBezTo>
                      <a:pt x="33" y="337"/>
                      <a:pt x="33" y="337"/>
                      <a:pt x="33" y="337"/>
                    </a:cubicBezTo>
                    <a:cubicBezTo>
                      <a:pt x="33" y="337"/>
                      <a:pt x="33" y="337"/>
                      <a:pt x="34" y="337"/>
                    </a:cubicBezTo>
                    <a:cubicBezTo>
                      <a:pt x="35" y="337"/>
                      <a:pt x="36" y="336"/>
                      <a:pt x="37" y="336"/>
                    </a:cubicBezTo>
                    <a:cubicBezTo>
                      <a:pt x="38" y="337"/>
                      <a:pt x="39" y="337"/>
                      <a:pt x="40" y="337"/>
                    </a:cubicBezTo>
                    <a:cubicBezTo>
                      <a:pt x="40" y="337"/>
                      <a:pt x="40" y="337"/>
                      <a:pt x="40" y="337"/>
                    </a:cubicBezTo>
                    <a:cubicBezTo>
                      <a:pt x="42" y="337"/>
                      <a:pt x="44" y="335"/>
                      <a:pt x="45" y="333"/>
                    </a:cubicBezTo>
                    <a:cubicBezTo>
                      <a:pt x="45" y="334"/>
                      <a:pt x="45" y="334"/>
                      <a:pt x="46" y="334"/>
                    </a:cubicBezTo>
                    <a:cubicBezTo>
                      <a:pt x="47" y="335"/>
                      <a:pt x="48" y="335"/>
                      <a:pt x="49" y="335"/>
                    </a:cubicBezTo>
                    <a:cubicBezTo>
                      <a:pt x="53" y="335"/>
                      <a:pt x="55" y="333"/>
                      <a:pt x="57" y="331"/>
                    </a:cubicBezTo>
                    <a:cubicBezTo>
                      <a:pt x="58" y="331"/>
                      <a:pt x="59" y="330"/>
                      <a:pt x="60" y="330"/>
                    </a:cubicBezTo>
                    <a:cubicBezTo>
                      <a:pt x="62" y="328"/>
                      <a:pt x="65" y="327"/>
                      <a:pt x="67" y="327"/>
                    </a:cubicBezTo>
                    <a:cubicBezTo>
                      <a:pt x="67" y="328"/>
                      <a:pt x="65" y="329"/>
                      <a:pt x="63" y="331"/>
                    </a:cubicBezTo>
                    <a:cubicBezTo>
                      <a:pt x="62" y="331"/>
                      <a:pt x="62" y="331"/>
                      <a:pt x="62" y="331"/>
                    </a:cubicBezTo>
                    <a:cubicBezTo>
                      <a:pt x="61" y="332"/>
                      <a:pt x="60" y="332"/>
                      <a:pt x="59" y="332"/>
                    </a:cubicBezTo>
                    <a:cubicBezTo>
                      <a:pt x="57" y="333"/>
                      <a:pt x="55" y="334"/>
                      <a:pt x="54" y="336"/>
                    </a:cubicBezTo>
                    <a:cubicBezTo>
                      <a:pt x="53" y="336"/>
                      <a:pt x="53" y="337"/>
                      <a:pt x="52" y="338"/>
                    </a:cubicBezTo>
                    <a:cubicBezTo>
                      <a:pt x="52" y="338"/>
                      <a:pt x="51" y="338"/>
                      <a:pt x="51" y="338"/>
                    </a:cubicBezTo>
                    <a:cubicBezTo>
                      <a:pt x="48" y="338"/>
                      <a:pt x="46" y="339"/>
                      <a:pt x="44" y="342"/>
                    </a:cubicBezTo>
                    <a:cubicBezTo>
                      <a:pt x="44" y="342"/>
                      <a:pt x="43" y="343"/>
                      <a:pt x="41" y="343"/>
                    </a:cubicBezTo>
                    <a:cubicBezTo>
                      <a:pt x="39" y="344"/>
                      <a:pt x="36" y="346"/>
                      <a:pt x="35" y="350"/>
                    </a:cubicBezTo>
                    <a:cubicBezTo>
                      <a:pt x="35" y="350"/>
                      <a:pt x="35" y="350"/>
                      <a:pt x="35" y="350"/>
                    </a:cubicBezTo>
                    <a:cubicBezTo>
                      <a:pt x="33" y="350"/>
                      <a:pt x="32" y="351"/>
                      <a:pt x="31" y="352"/>
                    </a:cubicBezTo>
                    <a:cubicBezTo>
                      <a:pt x="29" y="354"/>
                      <a:pt x="28" y="357"/>
                      <a:pt x="28" y="359"/>
                    </a:cubicBezTo>
                    <a:cubicBezTo>
                      <a:pt x="28" y="361"/>
                      <a:pt x="28" y="361"/>
                      <a:pt x="28" y="361"/>
                    </a:cubicBezTo>
                    <a:cubicBezTo>
                      <a:pt x="28" y="363"/>
                      <a:pt x="28" y="367"/>
                      <a:pt x="30" y="369"/>
                    </a:cubicBezTo>
                    <a:cubicBezTo>
                      <a:pt x="31" y="369"/>
                      <a:pt x="32" y="370"/>
                      <a:pt x="33" y="370"/>
                    </a:cubicBezTo>
                    <a:cubicBezTo>
                      <a:pt x="33" y="370"/>
                      <a:pt x="33" y="370"/>
                      <a:pt x="33" y="370"/>
                    </a:cubicBezTo>
                    <a:cubicBezTo>
                      <a:pt x="36" y="370"/>
                      <a:pt x="38" y="367"/>
                      <a:pt x="39" y="365"/>
                    </a:cubicBezTo>
                    <a:cubicBezTo>
                      <a:pt x="39" y="365"/>
                      <a:pt x="39" y="365"/>
                      <a:pt x="40" y="365"/>
                    </a:cubicBezTo>
                    <a:cubicBezTo>
                      <a:pt x="40" y="365"/>
                      <a:pt x="41" y="365"/>
                      <a:pt x="42" y="365"/>
                    </a:cubicBezTo>
                    <a:cubicBezTo>
                      <a:pt x="42" y="365"/>
                      <a:pt x="42" y="365"/>
                      <a:pt x="43" y="365"/>
                    </a:cubicBezTo>
                    <a:cubicBezTo>
                      <a:pt x="43" y="365"/>
                      <a:pt x="43" y="365"/>
                      <a:pt x="43" y="365"/>
                    </a:cubicBezTo>
                    <a:cubicBezTo>
                      <a:pt x="43" y="368"/>
                      <a:pt x="44" y="369"/>
                      <a:pt x="46" y="369"/>
                    </a:cubicBezTo>
                    <a:cubicBezTo>
                      <a:pt x="46" y="369"/>
                      <a:pt x="46" y="369"/>
                      <a:pt x="46" y="369"/>
                    </a:cubicBezTo>
                    <a:cubicBezTo>
                      <a:pt x="46" y="369"/>
                      <a:pt x="45" y="370"/>
                      <a:pt x="45" y="370"/>
                    </a:cubicBezTo>
                    <a:cubicBezTo>
                      <a:pt x="45" y="371"/>
                      <a:pt x="44" y="372"/>
                      <a:pt x="44" y="373"/>
                    </a:cubicBezTo>
                    <a:cubicBezTo>
                      <a:pt x="44" y="373"/>
                      <a:pt x="44" y="373"/>
                      <a:pt x="44" y="374"/>
                    </a:cubicBezTo>
                    <a:cubicBezTo>
                      <a:pt x="44" y="374"/>
                      <a:pt x="44" y="374"/>
                      <a:pt x="44" y="374"/>
                    </a:cubicBezTo>
                    <a:cubicBezTo>
                      <a:pt x="44" y="375"/>
                      <a:pt x="43" y="376"/>
                      <a:pt x="43" y="377"/>
                    </a:cubicBezTo>
                    <a:cubicBezTo>
                      <a:pt x="43" y="379"/>
                      <a:pt x="44" y="381"/>
                      <a:pt x="45" y="382"/>
                    </a:cubicBezTo>
                    <a:cubicBezTo>
                      <a:pt x="45" y="382"/>
                      <a:pt x="45" y="382"/>
                      <a:pt x="46" y="383"/>
                    </a:cubicBezTo>
                    <a:cubicBezTo>
                      <a:pt x="46" y="385"/>
                      <a:pt x="48" y="388"/>
                      <a:pt x="47" y="389"/>
                    </a:cubicBezTo>
                    <a:cubicBezTo>
                      <a:pt x="47" y="390"/>
                      <a:pt x="47" y="391"/>
                      <a:pt x="46" y="391"/>
                    </a:cubicBezTo>
                    <a:cubicBezTo>
                      <a:pt x="46" y="390"/>
                      <a:pt x="46" y="390"/>
                      <a:pt x="46" y="390"/>
                    </a:cubicBezTo>
                    <a:cubicBezTo>
                      <a:pt x="43" y="390"/>
                      <a:pt x="43" y="390"/>
                      <a:pt x="43" y="390"/>
                    </a:cubicBezTo>
                    <a:cubicBezTo>
                      <a:pt x="42" y="390"/>
                      <a:pt x="42" y="390"/>
                      <a:pt x="41" y="390"/>
                    </a:cubicBezTo>
                    <a:cubicBezTo>
                      <a:pt x="41" y="390"/>
                      <a:pt x="40" y="390"/>
                      <a:pt x="39" y="390"/>
                    </a:cubicBezTo>
                    <a:cubicBezTo>
                      <a:pt x="38" y="390"/>
                      <a:pt x="37" y="390"/>
                      <a:pt x="37" y="390"/>
                    </a:cubicBezTo>
                    <a:cubicBezTo>
                      <a:pt x="35" y="391"/>
                      <a:pt x="33" y="393"/>
                      <a:pt x="32" y="395"/>
                    </a:cubicBezTo>
                    <a:cubicBezTo>
                      <a:pt x="30" y="397"/>
                      <a:pt x="30" y="399"/>
                      <a:pt x="30" y="400"/>
                    </a:cubicBezTo>
                    <a:cubicBezTo>
                      <a:pt x="30" y="400"/>
                      <a:pt x="31" y="401"/>
                      <a:pt x="31" y="402"/>
                    </a:cubicBezTo>
                    <a:cubicBezTo>
                      <a:pt x="30" y="402"/>
                      <a:pt x="28" y="403"/>
                      <a:pt x="26" y="405"/>
                    </a:cubicBezTo>
                    <a:cubicBezTo>
                      <a:pt x="25" y="407"/>
                      <a:pt x="25" y="408"/>
                      <a:pt x="25" y="409"/>
                    </a:cubicBezTo>
                    <a:cubicBezTo>
                      <a:pt x="25" y="410"/>
                      <a:pt x="25" y="410"/>
                      <a:pt x="25" y="410"/>
                    </a:cubicBezTo>
                    <a:cubicBezTo>
                      <a:pt x="25" y="412"/>
                      <a:pt x="25" y="414"/>
                      <a:pt x="26" y="417"/>
                    </a:cubicBezTo>
                    <a:cubicBezTo>
                      <a:pt x="27" y="418"/>
                      <a:pt x="29" y="419"/>
                      <a:pt x="31" y="419"/>
                    </a:cubicBezTo>
                    <a:cubicBezTo>
                      <a:pt x="31" y="419"/>
                      <a:pt x="32" y="419"/>
                      <a:pt x="32" y="418"/>
                    </a:cubicBezTo>
                    <a:cubicBezTo>
                      <a:pt x="33" y="418"/>
                      <a:pt x="33" y="418"/>
                      <a:pt x="34" y="418"/>
                    </a:cubicBezTo>
                    <a:cubicBezTo>
                      <a:pt x="34" y="419"/>
                      <a:pt x="33" y="419"/>
                      <a:pt x="31" y="420"/>
                    </a:cubicBezTo>
                    <a:cubicBezTo>
                      <a:pt x="30" y="420"/>
                      <a:pt x="30" y="420"/>
                      <a:pt x="30" y="420"/>
                    </a:cubicBezTo>
                    <a:cubicBezTo>
                      <a:pt x="29" y="421"/>
                      <a:pt x="27" y="421"/>
                      <a:pt x="26" y="423"/>
                    </a:cubicBezTo>
                    <a:cubicBezTo>
                      <a:pt x="23" y="426"/>
                      <a:pt x="25" y="429"/>
                      <a:pt x="26" y="431"/>
                    </a:cubicBezTo>
                    <a:cubicBezTo>
                      <a:pt x="26" y="431"/>
                      <a:pt x="27" y="432"/>
                      <a:pt x="27" y="432"/>
                    </a:cubicBezTo>
                    <a:cubicBezTo>
                      <a:pt x="27" y="432"/>
                      <a:pt x="27" y="432"/>
                      <a:pt x="26" y="433"/>
                    </a:cubicBezTo>
                    <a:cubicBezTo>
                      <a:pt x="26" y="433"/>
                      <a:pt x="25" y="435"/>
                      <a:pt x="25" y="437"/>
                    </a:cubicBezTo>
                    <a:cubicBezTo>
                      <a:pt x="26" y="439"/>
                      <a:pt x="27" y="440"/>
                      <a:pt x="27" y="442"/>
                    </a:cubicBezTo>
                    <a:cubicBezTo>
                      <a:pt x="28" y="443"/>
                      <a:pt x="28" y="443"/>
                      <a:pt x="28" y="443"/>
                    </a:cubicBezTo>
                    <a:cubicBezTo>
                      <a:pt x="29" y="445"/>
                      <a:pt x="32" y="446"/>
                      <a:pt x="34" y="447"/>
                    </a:cubicBezTo>
                    <a:cubicBezTo>
                      <a:pt x="35" y="447"/>
                      <a:pt x="35" y="447"/>
                      <a:pt x="35" y="447"/>
                    </a:cubicBezTo>
                    <a:cubicBezTo>
                      <a:pt x="36" y="448"/>
                      <a:pt x="37" y="449"/>
                      <a:pt x="38" y="450"/>
                    </a:cubicBezTo>
                    <a:cubicBezTo>
                      <a:pt x="39" y="451"/>
                      <a:pt x="40" y="452"/>
                      <a:pt x="42" y="453"/>
                    </a:cubicBezTo>
                    <a:cubicBezTo>
                      <a:pt x="43" y="453"/>
                      <a:pt x="44" y="453"/>
                      <a:pt x="45" y="454"/>
                    </a:cubicBezTo>
                    <a:cubicBezTo>
                      <a:pt x="43" y="454"/>
                      <a:pt x="40" y="455"/>
                      <a:pt x="39" y="459"/>
                    </a:cubicBezTo>
                    <a:cubicBezTo>
                      <a:pt x="39" y="460"/>
                      <a:pt x="39" y="460"/>
                      <a:pt x="39" y="460"/>
                    </a:cubicBezTo>
                    <a:cubicBezTo>
                      <a:pt x="39" y="460"/>
                      <a:pt x="39" y="460"/>
                      <a:pt x="39" y="460"/>
                    </a:cubicBezTo>
                    <a:cubicBezTo>
                      <a:pt x="37" y="458"/>
                      <a:pt x="35" y="456"/>
                      <a:pt x="33" y="454"/>
                    </a:cubicBezTo>
                    <a:cubicBezTo>
                      <a:pt x="32" y="452"/>
                      <a:pt x="31" y="450"/>
                      <a:pt x="30" y="448"/>
                    </a:cubicBezTo>
                    <a:cubicBezTo>
                      <a:pt x="30" y="446"/>
                      <a:pt x="29" y="444"/>
                      <a:pt x="27" y="442"/>
                    </a:cubicBezTo>
                    <a:cubicBezTo>
                      <a:pt x="27" y="441"/>
                      <a:pt x="27" y="441"/>
                      <a:pt x="26" y="440"/>
                    </a:cubicBezTo>
                    <a:cubicBezTo>
                      <a:pt x="25" y="437"/>
                      <a:pt x="22" y="434"/>
                      <a:pt x="19" y="432"/>
                    </a:cubicBezTo>
                    <a:cubicBezTo>
                      <a:pt x="19" y="432"/>
                      <a:pt x="18" y="431"/>
                      <a:pt x="18" y="431"/>
                    </a:cubicBezTo>
                    <a:cubicBezTo>
                      <a:pt x="15" y="429"/>
                      <a:pt x="13" y="427"/>
                      <a:pt x="9" y="427"/>
                    </a:cubicBezTo>
                    <a:cubicBezTo>
                      <a:pt x="8" y="427"/>
                      <a:pt x="8" y="427"/>
                      <a:pt x="7" y="427"/>
                    </a:cubicBezTo>
                    <a:cubicBezTo>
                      <a:pt x="6" y="428"/>
                      <a:pt x="4" y="429"/>
                      <a:pt x="2" y="431"/>
                    </a:cubicBezTo>
                    <a:cubicBezTo>
                      <a:pt x="0" y="436"/>
                      <a:pt x="1" y="442"/>
                      <a:pt x="2" y="445"/>
                    </a:cubicBezTo>
                    <a:cubicBezTo>
                      <a:pt x="3" y="446"/>
                      <a:pt x="4" y="447"/>
                      <a:pt x="5" y="448"/>
                    </a:cubicBezTo>
                    <a:cubicBezTo>
                      <a:pt x="5" y="448"/>
                      <a:pt x="6" y="448"/>
                      <a:pt x="6" y="448"/>
                    </a:cubicBezTo>
                    <a:cubicBezTo>
                      <a:pt x="6" y="448"/>
                      <a:pt x="6" y="448"/>
                      <a:pt x="6" y="448"/>
                    </a:cubicBezTo>
                    <a:cubicBezTo>
                      <a:pt x="6" y="448"/>
                      <a:pt x="5" y="450"/>
                      <a:pt x="4" y="450"/>
                    </a:cubicBezTo>
                    <a:cubicBezTo>
                      <a:pt x="4" y="452"/>
                      <a:pt x="3" y="453"/>
                      <a:pt x="2" y="454"/>
                    </a:cubicBezTo>
                    <a:cubicBezTo>
                      <a:pt x="2" y="454"/>
                      <a:pt x="2" y="454"/>
                      <a:pt x="2" y="454"/>
                    </a:cubicBezTo>
                    <a:cubicBezTo>
                      <a:pt x="2" y="457"/>
                      <a:pt x="0" y="460"/>
                      <a:pt x="3" y="463"/>
                    </a:cubicBezTo>
                    <a:cubicBezTo>
                      <a:pt x="3" y="464"/>
                      <a:pt x="5" y="465"/>
                      <a:pt x="7" y="465"/>
                    </a:cubicBezTo>
                    <a:cubicBezTo>
                      <a:pt x="7" y="465"/>
                      <a:pt x="8" y="465"/>
                      <a:pt x="8" y="465"/>
                    </a:cubicBezTo>
                    <a:cubicBezTo>
                      <a:pt x="8" y="465"/>
                      <a:pt x="8" y="465"/>
                      <a:pt x="8" y="465"/>
                    </a:cubicBezTo>
                    <a:cubicBezTo>
                      <a:pt x="8" y="465"/>
                      <a:pt x="8" y="465"/>
                      <a:pt x="9" y="466"/>
                    </a:cubicBezTo>
                    <a:cubicBezTo>
                      <a:pt x="9" y="467"/>
                      <a:pt x="10" y="467"/>
                      <a:pt x="10" y="468"/>
                    </a:cubicBezTo>
                    <a:cubicBezTo>
                      <a:pt x="10" y="469"/>
                      <a:pt x="11" y="469"/>
                      <a:pt x="11" y="470"/>
                    </a:cubicBezTo>
                    <a:cubicBezTo>
                      <a:pt x="11" y="471"/>
                      <a:pt x="11" y="471"/>
                      <a:pt x="10" y="472"/>
                    </a:cubicBezTo>
                    <a:cubicBezTo>
                      <a:pt x="8" y="474"/>
                      <a:pt x="8" y="477"/>
                      <a:pt x="10" y="479"/>
                    </a:cubicBezTo>
                    <a:cubicBezTo>
                      <a:pt x="10" y="480"/>
                      <a:pt x="11" y="480"/>
                      <a:pt x="12" y="481"/>
                    </a:cubicBezTo>
                    <a:cubicBezTo>
                      <a:pt x="12" y="481"/>
                      <a:pt x="12" y="482"/>
                      <a:pt x="12" y="482"/>
                    </a:cubicBezTo>
                    <a:cubicBezTo>
                      <a:pt x="12" y="482"/>
                      <a:pt x="12" y="482"/>
                      <a:pt x="12" y="482"/>
                    </a:cubicBezTo>
                    <a:cubicBezTo>
                      <a:pt x="12" y="482"/>
                      <a:pt x="12" y="483"/>
                      <a:pt x="11" y="483"/>
                    </a:cubicBezTo>
                    <a:cubicBezTo>
                      <a:pt x="10" y="485"/>
                      <a:pt x="8" y="488"/>
                      <a:pt x="10" y="491"/>
                    </a:cubicBezTo>
                    <a:cubicBezTo>
                      <a:pt x="11" y="492"/>
                      <a:pt x="12" y="493"/>
                      <a:pt x="14" y="494"/>
                    </a:cubicBezTo>
                    <a:cubicBezTo>
                      <a:pt x="12" y="496"/>
                      <a:pt x="12" y="500"/>
                      <a:pt x="13" y="501"/>
                    </a:cubicBezTo>
                    <a:cubicBezTo>
                      <a:pt x="14" y="505"/>
                      <a:pt x="17" y="507"/>
                      <a:pt x="20" y="509"/>
                    </a:cubicBezTo>
                    <a:cubicBezTo>
                      <a:pt x="21" y="510"/>
                      <a:pt x="21" y="510"/>
                      <a:pt x="21" y="510"/>
                    </a:cubicBezTo>
                    <a:cubicBezTo>
                      <a:pt x="22" y="511"/>
                      <a:pt x="23" y="511"/>
                      <a:pt x="24" y="513"/>
                    </a:cubicBezTo>
                    <a:cubicBezTo>
                      <a:pt x="24" y="513"/>
                      <a:pt x="25" y="514"/>
                      <a:pt x="25" y="515"/>
                    </a:cubicBezTo>
                    <a:cubicBezTo>
                      <a:pt x="26" y="515"/>
                      <a:pt x="26" y="516"/>
                      <a:pt x="26" y="516"/>
                    </a:cubicBezTo>
                    <a:cubicBezTo>
                      <a:pt x="27" y="516"/>
                      <a:pt x="26" y="517"/>
                      <a:pt x="26" y="518"/>
                    </a:cubicBezTo>
                    <a:cubicBezTo>
                      <a:pt x="25" y="519"/>
                      <a:pt x="25" y="519"/>
                      <a:pt x="24" y="520"/>
                    </a:cubicBezTo>
                    <a:cubicBezTo>
                      <a:pt x="24" y="521"/>
                      <a:pt x="24" y="521"/>
                      <a:pt x="24" y="522"/>
                    </a:cubicBezTo>
                    <a:cubicBezTo>
                      <a:pt x="23" y="523"/>
                      <a:pt x="22" y="525"/>
                      <a:pt x="22" y="527"/>
                    </a:cubicBezTo>
                    <a:cubicBezTo>
                      <a:pt x="22" y="530"/>
                      <a:pt x="25" y="533"/>
                      <a:pt x="27" y="535"/>
                    </a:cubicBezTo>
                    <a:cubicBezTo>
                      <a:pt x="28" y="535"/>
                      <a:pt x="29" y="535"/>
                      <a:pt x="30" y="536"/>
                    </a:cubicBezTo>
                    <a:cubicBezTo>
                      <a:pt x="31" y="536"/>
                      <a:pt x="31" y="536"/>
                      <a:pt x="31" y="536"/>
                    </a:cubicBezTo>
                    <a:cubicBezTo>
                      <a:pt x="31" y="536"/>
                      <a:pt x="32" y="536"/>
                      <a:pt x="32" y="536"/>
                    </a:cubicBezTo>
                    <a:cubicBezTo>
                      <a:pt x="33" y="537"/>
                      <a:pt x="33" y="537"/>
                      <a:pt x="34" y="537"/>
                    </a:cubicBezTo>
                    <a:cubicBezTo>
                      <a:pt x="35" y="537"/>
                      <a:pt x="36" y="538"/>
                      <a:pt x="36" y="538"/>
                    </a:cubicBezTo>
                    <a:cubicBezTo>
                      <a:pt x="37" y="538"/>
                      <a:pt x="37" y="538"/>
                      <a:pt x="37" y="538"/>
                    </a:cubicBezTo>
                    <a:cubicBezTo>
                      <a:pt x="36" y="538"/>
                      <a:pt x="35" y="538"/>
                      <a:pt x="33" y="539"/>
                    </a:cubicBezTo>
                    <a:cubicBezTo>
                      <a:pt x="33" y="539"/>
                      <a:pt x="33" y="539"/>
                      <a:pt x="33" y="539"/>
                    </a:cubicBezTo>
                    <a:cubicBezTo>
                      <a:pt x="31" y="540"/>
                      <a:pt x="28" y="541"/>
                      <a:pt x="29" y="546"/>
                    </a:cubicBezTo>
                    <a:cubicBezTo>
                      <a:pt x="29" y="547"/>
                      <a:pt x="30" y="548"/>
                      <a:pt x="31" y="549"/>
                    </a:cubicBezTo>
                    <a:cubicBezTo>
                      <a:pt x="31" y="550"/>
                      <a:pt x="32" y="550"/>
                      <a:pt x="33" y="550"/>
                    </a:cubicBezTo>
                    <a:cubicBezTo>
                      <a:pt x="34" y="559"/>
                      <a:pt x="39" y="566"/>
                      <a:pt x="44" y="572"/>
                    </a:cubicBezTo>
                    <a:cubicBezTo>
                      <a:pt x="46" y="575"/>
                      <a:pt x="46" y="575"/>
                      <a:pt x="46" y="575"/>
                    </a:cubicBezTo>
                    <a:cubicBezTo>
                      <a:pt x="49" y="579"/>
                      <a:pt x="54" y="583"/>
                      <a:pt x="61" y="583"/>
                    </a:cubicBezTo>
                    <a:cubicBezTo>
                      <a:pt x="61" y="583"/>
                      <a:pt x="62" y="583"/>
                      <a:pt x="62" y="583"/>
                    </a:cubicBezTo>
                    <a:cubicBezTo>
                      <a:pt x="65" y="583"/>
                      <a:pt x="67" y="582"/>
                      <a:pt x="69" y="580"/>
                    </a:cubicBezTo>
                    <a:cubicBezTo>
                      <a:pt x="72" y="575"/>
                      <a:pt x="71" y="570"/>
                      <a:pt x="71" y="565"/>
                    </a:cubicBezTo>
                    <a:cubicBezTo>
                      <a:pt x="71" y="564"/>
                      <a:pt x="71" y="564"/>
                      <a:pt x="71" y="564"/>
                    </a:cubicBezTo>
                    <a:cubicBezTo>
                      <a:pt x="70" y="560"/>
                      <a:pt x="70" y="560"/>
                      <a:pt x="70" y="560"/>
                    </a:cubicBezTo>
                    <a:cubicBezTo>
                      <a:pt x="69" y="551"/>
                      <a:pt x="68" y="542"/>
                      <a:pt x="63" y="533"/>
                    </a:cubicBezTo>
                    <a:cubicBezTo>
                      <a:pt x="58" y="523"/>
                      <a:pt x="58" y="517"/>
                      <a:pt x="58" y="506"/>
                    </a:cubicBezTo>
                    <a:cubicBezTo>
                      <a:pt x="58" y="504"/>
                      <a:pt x="58" y="502"/>
                      <a:pt x="58" y="501"/>
                    </a:cubicBezTo>
                    <a:cubicBezTo>
                      <a:pt x="58" y="498"/>
                      <a:pt x="58" y="496"/>
                      <a:pt x="58" y="495"/>
                    </a:cubicBezTo>
                    <a:cubicBezTo>
                      <a:pt x="59" y="493"/>
                      <a:pt x="59" y="493"/>
                      <a:pt x="59" y="493"/>
                    </a:cubicBezTo>
                    <a:cubicBezTo>
                      <a:pt x="59" y="491"/>
                      <a:pt x="59" y="489"/>
                      <a:pt x="59" y="486"/>
                    </a:cubicBezTo>
                    <a:cubicBezTo>
                      <a:pt x="59" y="484"/>
                      <a:pt x="57" y="482"/>
                      <a:pt x="56" y="481"/>
                    </a:cubicBezTo>
                    <a:cubicBezTo>
                      <a:pt x="56" y="481"/>
                      <a:pt x="56" y="481"/>
                      <a:pt x="56" y="480"/>
                    </a:cubicBezTo>
                    <a:cubicBezTo>
                      <a:pt x="57" y="481"/>
                      <a:pt x="58" y="481"/>
                      <a:pt x="59" y="481"/>
                    </a:cubicBezTo>
                    <a:cubicBezTo>
                      <a:pt x="59" y="481"/>
                      <a:pt x="60" y="481"/>
                      <a:pt x="60" y="481"/>
                    </a:cubicBezTo>
                    <a:cubicBezTo>
                      <a:pt x="61" y="481"/>
                      <a:pt x="61" y="481"/>
                      <a:pt x="62" y="481"/>
                    </a:cubicBezTo>
                    <a:cubicBezTo>
                      <a:pt x="62" y="483"/>
                      <a:pt x="63" y="485"/>
                      <a:pt x="64" y="487"/>
                    </a:cubicBezTo>
                    <a:cubicBezTo>
                      <a:pt x="64" y="487"/>
                      <a:pt x="64" y="487"/>
                      <a:pt x="64" y="487"/>
                    </a:cubicBezTo>
                    <a:cubicBezTo>
                      <a:pt x="62" y="487"/>
                      <a:pt x="61" y="488"/>
                      <a:pt x="60" y="489"/>
                    </a:cubicBezTo>
                    <a:cubicBezTo>
                      <a:pt x="58" y="491"/>
                      <a:pt x="59" y="493"/>
                      <a:pt x="60" y="494"/>
                    </a:cubicBezTo>
                    <a:cubicBezTo>
                      <a:pt x="60" y="495"/>
                      <a:pt x="60" y="495"/>
                      <a:pt x="60" y="495"/>
                    </a:cubicBezTo>
                    <a:cubicBezTo>
                      <a:pt x="60" y="496"/>
                      <a:pt x="60" y="496"/>
                      <a:pt x="60" y="497"/>
                    </a:cubicBezTo>
                    <a:cubicBezTo>
                      <a:pt x="59" y="498"/>
                      <a:pt x="58" y="500"/>
                      <a:pt x="59" y="502"/>
                    </a:cubicBezTo>
                    <a:cubicBezTo>
                      <a:pt x="59" y="504"/>
                      <a:pt x="60" y="504"/>
                      <a:pt x="62" y="505"/>
                    </a:cubicBezTo>
                    <a:cubicBezTo>
                      <a:pt x="62" y="505"/>
                      <a:pt x="62" y="505"/>
                      <a:pt x="63" y="505"/>
                    </a:cubicBezTo>
                    <a:cubicBezTo>
                      <a:pt x="63" y="505"/>
                      <a:pt x="63" y="505"/>
                      <a:pt x="63" y="505"/>
                    </a:cubicBezTo>
                    <a:cubicBezTo>
                      <a:pt x="62" y="507"/>
                      <a:pt x="62" y="509"/>
                      <a:pt x="62" y="510"/>
                    </a:cubicBezTo>
                    <a:cubicBezTo>
                      <a:pt x="62" y="511"/>
                      <a:pt x="62" y="511"/>
                      <a:pt x="62" y="512"/>
                    </a:cubicBezTo>
                    <a:cubicBezTo>
                      <a:pt x="62" y="512"/>
                      <a:pt x="62" y="512"/>
                      <a:pt x="62" y="512"/>
                    </a:cubicBezTo>
                    <a:cubicBezTo>
                      <a:pt x="62" y="515"/>
                      <a:pt x="62" y="516"/>
                      <a:pt x="64" y="519"/>
                    </a:cubicBezTo>
                    <a:cubicBezTo>
                      <a:pt x="64" y="519"/>
                      <a:pt x="64" y="519"/>
                      <a:pt x="64" y="520"/>
                    </a:cubicBezTo>
                    <a:cubicBezTo>
                      <a:pt x="65" y="521"/>
                      <a:pt x="65" y="522"/>
                      <a:pt x="66" y="522"/>
                    </a:cubicBezTo>
                    <a:cubicBezTo>
                      <a:pt x="68" y="524"/>
                      <a:pt x="70" y="524"/>
                      <a:pt x="71" y="524"/>
                    </a:cubicBezTo>
                    <a:cubicBezTo>
                      <a:pt x="71" y="524"/>
                      <a:pt x="71" y="524"/>
                      <a:pt x="72" y="524"/>
                    </a:cubicBezTo>
                    <a:cubicBezTo>
                      <a:pt x="70" y="526"/>
                      <a:pt x="69" y="530"/>
                      <a:pt x="70" y="534"/>
                    </a:cubicBezTo>
                    <a:cubicBezTo>
                      <a:pt x="71" y="536"/>
                      <a:pt x="72" y="537"/>
                      <a:pt x="73" y="538"/>
                    </a:cubicBezTo>
                    <a:cubicBezTo>
                      <a:pt x="74" y="539"/>
                      <a:pt x="74" y="539"/>
                      <a:pt x="74" y="539"/>
                    </a:cubicBezTo>
                    <a:cubicBezTo>
                      <a:pt x="74" y="539"/>
                      <a:pt x="74" y="540"/>
                      <a:pt x="75" y="540"/>
                    </a:cubicBezTo>
                    <a:cubicBezTo>
                      <a:pt x="75" y="541"/>
                      <a:pt x="76" y="542"/>
                      <a:pt x="77" y="543"/>
                    </a:cubicBezTo>
                    <a:cubicBezTo>
                      <a:pt x="77" y="543"/>
                      <a:pt x="80" y="545"/>
                      <a:pt x="82" y="545"/>
                    </a:cubicBezTo>
                    <a:cubicBezTo>
                      <a:pt x="83" y="545"/>
                      <a:pt x="83" y="545"/>
                      <a:pt x="83" y="545"/>
                    </a:cubicBezTo>
                    <a:cubicBezTo>
                      <a:pt x="83" y="545"/>
                      <a:pt x="83" y="546"/>
                      <a:pt x="83" y="546"/>
                    </a:cubicBezTo>
                    <a:cubicBezTo>
                      <a:pt x="82" y="549"/>
                      <a:pt x="82" y="551"/>
                      <a:pt x="82" y="553"/>
                    </a:cubicBezTo>
                    <a:cubicBezTo>
                      <a:pt x="82" y="556"/>
                      <a:pt x="82" y="556"/>
                      <a:pt x="82" y="556"/>
                    </a:cubicBezTo>
                    <a:cubicBezTo>
                      <a:pt x="83" y="559"/>
                      <a:pt x="83" y="559"/>
                      <a:pt x="83" y="559"/>
                    </a:cubicBezTo>
                    <a:cubicBezTo>
                      <a:pt x="84" y="559"/>
                      <a:pt x="84" y="559"/>
                      <a:pt x="84" y="559"/>
                    </a:cubicBezTo>
                    <a:cubicBezTo>
                      <a:pt x="85" y="561"/>
                      <a:pt x="125" y="602"/>
                      <a:pt x="284" y="662"/>
                    </a:cubicBezTo>
                    <a:cubicBezTo>
                      <a:pt x="290" y="664"/>
                      <a:pt x="290" y="664"/>
                      <a:pt x="290" y="664"/>
                    </a:cubicBezTo>
                    <a:cubicBezTo>
                      <a:pt x="288" y="658"/>
                      <a:pt x="288" y="658"/>
                      <a:pt x="288" y="658"/>
                    </a:cubicBezTo>
                    <a:cubicBezTo>
                      <a:pt x="288" y="657"/>
                      <a:pt x="287" y="656"/>
                      <a:pt x="287" y="655"/>
                    </a:cubicBezTo>
                    <a:cubicBezTo>
                      <a:pt x="285" y="645"/>
                      <a:pt x="287" y="638"/>
                      <a:pt x="290" y="629"/>
                    </a:cubicBezTo>
                    <a:cubicBezTo>
                      <a:pt x="291" y="627"/>
                      <a:pt x="292" y="625"/>
                      <a:pt x="292" y="623"/>
                    </a:cubicBezTo>
                    <a:cubicBezTo>
                      <a:pt x="294" y="616"/>
                      <a:pt x="298" y="606"/>
                      <a:pt x="295" y="599"/>
                    </a:cubicBezTo>
                    <a:cubicBezTo>
                      <a:pt x="293" y="595"/>
                      <a:pt x="292" y="593"/>
                      <a:pt x="290" y="590"/>
                    </a:cubicBezTo>
                    <a:cubicBezTo>
                      <a:pt x="287" y="586"/>
                      <a:pt x="285" y="582"/>
                      <a:pt x="284" y="576"/>
                    </a:cubicBezTo>
                    <a:cubicBezTo>
                      <a:pt x="284" y="574"/>
                      <a:pt x="283" y="573"/>
                      <a:pt x="283" y="571"/>
                    </a:cubicBezTo>
                    <a:cubicBezTo>
                      <a:pt x="282" y="564"/>
                      <a:pt x="280" y="556"/>
                      <a:pt x="277" y="551"/>
                    </a:cubicBezTo>
                    <a:cubicBezTo>
                      <a:pt x="275" y="547"/>
                      <a:pt x="273" y="545"/>
                      <a:pt x="272" y="543"/>
                    </a:cubicBezTo>
                    <a:cubicBezTo>
                      <a:pt x="269" y="540"/>
                      <a:pt x="267" y="538"/>
                      <a:pt x="268" y="530"/>
                    </a:cubicBezTo>
                    <a:cubicBezTo>
                      <a:pt x="268" y="528"/>
                      <a:pt x="268" y="528"/>
                      <a:pt x="268" y="528"/>
                    </a:cubicBezTo>
                    <a:cubicBezTo>
                      <a:pt x="268" y="520"/>
                      <a:pt x="269" y="509"/>
                      <a:pt x="262" y="505"/>
                    </a:cubicBezTo>
                    <a:cubicBezTo>
                      <a:pt x="260" y="504"/>
                      <a:pt x="259" y="503"/>
                      <a:pt x="258" y="503"/>
                    </a:cubicBezTo>
                    <a:cubicBezTo>
                      <a:pt x="255" y="503"/>
                      <a:pt x="254" y="503"/>
                      <a:pt x="253" y="498"/>
                    </a:cubicBezTo>
                    <a:cubicBezTo>
                      <a:pt x="253" y="495"/>
                      <a:pt x="253" y="493"/>
                      <a:pt x="253" y="490"/>
                    </a:cubicBezTo>
                    <a:cubicBezTo>
                      <a:pt x="253" y="488"/>
                      <a:pt x="253" y="486"/>
                      <a:pt x="252" y="484"/>
                    </a:cubicBezTo>
                    <a:cubicBezTo>
                      <a:pt x="252" y="481"/>
                      <a:pt x="252" y="481"/>
                      <a:pt x="252" y="481"/>
                    </a:cubicBezTo>
                    <a:cubicBezTo>
                      <a:pt x="251" y="473"/>
                      <a:pt x="250" y="464"/>
                      <a:pt x="244" y="460"/>
                    </a:cubicBezTo>
                    <a:cubicBezTo>
                      <a:pt x="242" y="458"/>
                      <a:pt x="241" y="458"/>
                      <a:pt x="240" y="457"/>
                    </a:cubicBezTo>
                    <a:cubicBezTo>
                      <a:pt x="238" y="456"/>
                      <a:pt x="236" y="456"/>
                      <a:pt x="235" y="453"/>
                    </a:cubicBezTo>
                    <a:cubicBezTo>
                      <a:pt x="230" y="444"/>
                      <a:pt x="240" y="425"/>
                      <a:pt x="250" y="408"/>
                    </a:cubicBezTo>
                    <a:cubicBezTo>
                      <a:pt x="252" y="406"/>
                      <a:pt x="253" y="404"/>
                      <a:pt x="254" y="402"/>
                    </a:cubicBezTo>
                    <a:cubicBezTo>
                      <a:pt x="267" y="378"/>
                      <a:pt x="280" y="353"/>
                      <a:pt x="291" y="329"/>
                    </a:cubicBezTo>
                    <a:cubicBezTo>
                      <a:pt x="292" y="328"/>
                      <a:pt x="292" y="328"/>
                      <a:pt x="292" y="328"/>
                    </a:cubicBezTo>
                    <a:cubicBezTo>
                      <a:pt x="299" y="313"/>
                      <a:pt x="306" y="300"/>
                      <a:pt x="312" y="287"/>
                    </a:cubicBezTo>
                    <a:cubicBezTo>
                      <a:pt x="318" y="277"/>
                      <a:pt x="322" y="267"/>
                      <a:pt x="327" y="257"/>
                    </a:cubicBezTo>
                    <a:cubicBezTo>
                      <a:pt x="328" y="255"/>
                      <a:pt x="328" y="255"/>
                      <a:pt x="328" y="255"/>
                    </a:cubicBezTo>
                    <a:cubicBezTo>
                      <a:pt x="334" y="244"/>
                      <a:pt x="340" y="232"/>
                      <a:pt x="346" y="220"/>
                    </a:cubicBezTo>
                    <a:cubicBezTo>
                      <a:pt x="347" y="218"/>
                      <a:pt x="347" y="218"/>
                      <a:pt x="347" y="218"/>
                    </a:cubicBezTo>
                    <a:lnTo>
                      <a:pt x="345" y="216"/>
                    </a:lnTo>
                    <a:close/>
                    <a:moveTo>
                      <a:pt x="69" y="498"/>
                    </a:moveTo>
                    <a:cubicBezTo>
                      <a:pt x="69" y="497"/>
                      <a:pt x="69" y="496"/>
                      <a:pt x="70" y="495"/>
                    </a:cubicBezTo>
                    <a:cubicBezTo>
                      <a:pt x="71" y="496"/>
                      <a:pt x="71" y="496"/>
                      <a:pt x="71" y="497"/>
                    </a:cubicBezTo>
                    <a:cubicBezTo>
                      <a:pt x="71" y="499"/>
                      <a:pt x="71" y="499"/>
                      <a:pt x="70" y="500"/>
                    </a:cubicBezTo>
                    <a:cubicBezTo>
                      <a:pt x="70" y="500"/>
                      <a:pt x="69" y="500"/>
                      <a:pt x="68" y="501"/>
                    </a:cubicBezTo>
                    <a:cubicBezTo>
                      <a:pt x="68" y="501"/>
                      <a:pt x="68" y="501"/>
                      <a:pt x="68" y="501"/>
                    </a:cubicBezTo>
                    <a:cubicBezTo>
                      <a:pt x="69" y="500"/>
                      <a:pt x="69" y="499"/>
                      <a:pt x="69" y="498"/>
                    </a:cubicBezTo>
                    <a:close/>
                    <a:moveTo>
                      <a:pt x="45" y="465"/>
                    </a:moveTo>
                    <a:cubicBezTo>
                      <a:pt x="46" y="465"/>
                      <a:pt x="46" y="465"/>
                      <a:pt x="47" y="465"/>
                    </a:cubicBezTo>
                    <a:cubicBezTo>
                      <a:pt x="47" y="465"/>
                      <a:pt x="47" y="465"/>
                      <a:pt x="47" y="465"/>
                    </a:cubicBezTo>
                    <a:cubicBezTo>
                      <a:pt x="48" y="465"/>
                      <a:pt x="48" y="465"/>
                      <a:pt x="48" y="465"/>
                    </a:cubicBezTo>
                    <a:cubicBezTo>
                      <a:pt x="48" y="465"/>
                      <a:pt x="49" y="465"/>
                      <a:pt x="49" y="465"/>
                    </a:cubicBezTo>
                    <a:cubicBezTo>
                      <a:pt x="49" y="466"/>
                      <a:pt x="48" y="467"/>
                      <a:pt x="48" y="469"/>
                    </a:cubicBezTo>
                    <a:cubicBezTo>
                      <a:pt x="48" y="469"/>
                      <a:pt x="48" y="469"/>
                      <a:pt x="48" y="469"/>
                    </a:cubicBezTo>
                    <a:cubicBezTo>
                      <a:pt x="46" y="468"/>
                      <a:pt x="45" y="467"/>
                      <a:pt x="44" y="465"/>
                    </a:cubicBezTo>
                    <a:cubicBezTo>
                      <a:pt x="44" y="465"/>
                      <a:pt x="44" y="465"/>
                      <a:pt x="45" y="465"/>
                    </a:cubicBezTo>
                    <a:cubicBezTo>
                      <a:pt x="45" y="465"/>
                      <a:pt x="45" y="465"/>
                      <a:pt x="45" y="465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81" name="Freeform 80"/>
              <p:cNvSpPr>
                <a:spLocks/>
              </p:cNvSpPr>
              <p:nvPr/>
            </p:nvSpPr>
            <p:spPr bwMode="auto">
              <a:xfrm>
                <a:off x="13017546" y="6263595"/>
                <a:ext cx="246210" cy="466642"/>
              </a:xfrm>
              <a:custGeom>
                <a:avLst/>
                <a:gdLst>
                  <a:gd name="T0" fmla="*/ 33 w 45"/>
                  <a:gd name="T1" fmla="*/ 35 h 94"/>
                  <a:gd name="T2" fmla="*/ 36 w 45"/>
                  <a:gd name="T3" fmla="*/ 31 h 94"/>
                  <a:gd name="T4" fmla="*/ 43 w 45"/>
                  <a:gd name="T5" fmla="*/ 19 h 94"/>
                  <a:gd name="T6" fmla="*/ 33 w 45"/>
                  <a:gd name="T7" fmla="*/ 11 h 94"/>
                  <a:gd name="T8" fmla="*/ 21 w 45"/>
                  <a:gd name="T9" fmla="*/ 0 h 94"/>
                  <a:gd name="T10" fmla="*/ 14 w 45"/>
                  <a:gd name="T11" fmla="*/ 5 h 94"/>
                  <a:gd name="T12" fmla="*/ 12 w 45"/>
                  <a:gd name="T13" fmla="*/ 7 h 94"/>
                  <a:gd name="T14" fmla="*/ 7 w 45"/>
                  <a:gd name="T15" fmla="*/ 20 h 94"/>
                  <a:gd name="T16" fmla="*/ 6 w 45"/>
                  <a:gd name="T17" fmla="*/ 27 h 94"/>
                  <a:gd name="T18" fmla="*/ 6 w 45"/>
                  <a:gd name="T19" fmla="*/ 40 h 94"/>
                  <a:gd name="T20" fmla="*/ 3 w 45"/>
                  <a:gd name="T21" fmla="*/ 40 h 94"/>
                  <a:gd name="T22" fmla="*/ 2 w 45"/>
                  <a:gd name="T23" fmla="*/ 43 h 94"/>
                  <a:gd name="T24" fmla="*/ 2 w 45"/>
                  <a:gd name="T25" fmla="*/ 46 h 94"/>
                  <a:gd name="T26" fmla="*/ 1 w 45"/>
                  <a:gd name="T27" fmla="*/ 51 h 94"/>
                  <a:gd name="T28" fmla="*/ 3 w 45"/>
                  <a:gd name="T29" fmla="*/ 57 h 94"/>
                  <a:gd name="T30" fmla="*/ 3 w 45"/>
                  <a:gd name="T31" fmla="*/ 59 h 94"/>
                  <a:gd name="T32" fmla="*/ 3 w 45"/>
                  <a:gd name="T33" fmla="*/ 75 h 94"/>
                  <a:gd name="T34" fmla="*/ 3 w 45"/>
                  <a:gd name="T35" fmla="*/ 76 h 94"/>
                  <a:gd name="T36" fmla="*/ 2 w 45"/>
                  <a:gd name="T37" fmla="*/ 84 h 94"/>
                  <a:gd name="T38" fmla="*/ 2 w 45"/>
                  <a:gd name="T39" fmla="*/ 86 h 94"/>
                  <a:gd name="T40" fmla="*/ 10 w 45"/>
                  <a:gd name="T41" fmla="*/ 94 h 94"/>
                  <a:gd name="T42" fmla="*/ 14 w 45"/>
                  <a:gd name="T43" fmla="*/ 92 h 94"/>
                  <a:gd name="T44" fmla="*/ 13 w 45"/>
                  <a:gd name="T45" fmla="*/ 82 h 94"/>
                  <a:gd name="T46" fmla="*/ 13 w 45"/>
                  <a:gd name="T47" fmla="*/ 82 h 94"/>
                  <a:gd name="T48" fmla="*/ 12 w 45"/>
                  <a:gd name="T49" fmla="*/ 69 h 94"/>
                  <a:gd name="T50" fmla="*/ 14 w 45"/>
                  <a:gd name="T51" fmla="*/ 64 h 94"/>
                  <a:gd name="T52" fmla="*/ 18 w 45"/>
                  <a:gd name="T53" fmla="*/ 61 h 94"/>
                  <a:gd name="T54" fmla="*/ 21 w 45"/>
                  <a:gd name="T55" fmla="*/ 58 h 94"/>
                  <a:gd name="T56" fmla="*/ 24 w 45"/>
                  <a:gd name="T57" fmla="*/ 52 h 94"/>
                  <a:gd name="T58" fmla="*/ 23 w 45"/>
                  <a:gd name="T59" fmla="*/ 44 h 94"/>
                  <a:gd name="T60" fmla="*/ 26 w 45"/>
                  <a:gd name="T61" fmla="*/ 41 h 94"/>
                  <a:gd name="T62" fmla="*/ 28 w 45"/>
                  <a:gd name="T63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94">
                    <a:moveTo>
                      <a:pt x="28" y="39"/>
                    </a:moveTo>
                    <a:cubicBezTo>
                      <a:pt x="31" y="39"/>
                      <a:pt x="32" y="36"/>
                      <a:pt x="33" y="35"/>
                    </a:cubicBezTo>
                    <a:cubicBezTo>
                      <a:pt x="33" y="35"/>
                      <a:pt x="34" y="34"/>
                      <a:pt x="34" y="34"/>
                    </a:cubicBezTo>
                    <a:cubicBezTo>
                      <a:pt x="35" y="33"/>
                      <a:pt x="36" y="33"/>
                      <a:pt x="36" y="31"/>
                    </a:cubicBezTo>
                    <a:cubicBezTo>
                      <a:pt x="39" y="31"/>
                      <a:pt x="44" y="29"/>
                      <a:pt x="45" y="26"/>
                    </a:cubicBezTo>
                    <a:cubicBezTo>
                      <a:pt x="45" y="23"/>
                      <a:pt x="45" y="21"/>
                      <a:pt x="43" y="19"/>
                    </a:cubicBezTo>
                    <a:cubicBezTo>
                      <a:pt x="42" y="18"/>
                      <a:pt x="40" y="17"/>
                      <a:pt x="38" y="16"/>
                    </a:cubicBezTo>
                    <a:cubicBezTo>
                      <a:pt x="37" y="14"/>
                      <a:pt x="36" y="12"/>
                      <a:pt x="33" y="11"/>
                    </a:cubicBezTo>
                    <a:cubicBezTo>
                      <a:pt x="31" y="10"/>
                      <a:pt x="31" y="10"/>
                      <a:pt x="31" y="9"/>
                    </a:cubicBezTo>
                    <a:cubicBezTo>
                      <a:pt x="30" y="5"/>
                      <a:pt x="26" y="0"/>
                      <a:pt x="21" y="0"/>
                    </a:cubicBezTo>
                    <a:cubicBezTo>
                      <a:pt x="20" y="0"/>
                      <a:pt x="19" y="1"/>
                      <a:pt x="18" y="1"/>
                    </a:cubicBezTo>
                    <a:cubicBezTo>
                      <a:pt x="16" y="2"/>
                      <a:pt x="15" y="4"/>
                      <a:pt x="14" y="5"/>
                    </a:cubicBezTo>
                    <a:cubicBezTo>
                      <a:pt x="13" y="5"/>
                      <a:pt x="13" y="6"/>
                      <a:pt x="12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8"/>
                      <a:pt x="9" y="10"/>
                      <a:pt x="8" y="12"/>
                    </a:cubicBezTo>
                    <a:cubicBezTo>
                      <a:pt x="7" y="15"/>
                      <a:pt x="7" y="18"/>
                      <a:pt x="7" y="20"/>
                    </a:cubicBezTo>
                    <a:cubicBezTo>
                      <a:pt x="7" y="23"/>
                      <a:pt x="7" y="25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30"/>
                      <a:pt x="5" y="32"/>
                      <a:pt x="5" y="35"/>
                    </a:cubicBezTo>
                    <a:cubicBezTo>
                      <a:pt x="6" y="37"/>
                      <a:pt x="6" y="39"/>
                      <a:pt x="6" y="40"/>
                    </a:cubicBezTo>
                    <a:cubicBezTo>
                      <a:pt x="6" y="40"/>
                      <a:pt x="5" y="40"/>
                      <a:pt x="5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3"/>
                      <a:pt x="2" y="43"/>
                    </a:cubicBezTo>
                    <a:cubicBezTo>
                      <a:pt x="2" y="43"/>
                      <a:pt x="2" y="45"/>
                      <a:pt x="2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1" y="53"/>
                      <a:pt x="1" y="54"/>
                    </a:cubicBezTo>
                    <a:cubicBezTo>
                      <a:pt x="2" y="56"/>
                      <a:pt x="3" y="57"/>
                      <a:pt x="3" y="57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2" y="59"/>
                      <a:pt x="2" y="60"/>
                      <a:pt x="2" y="61"/>
                    </a:cubicBezTo>
                    <a:cubicBezTo>
                      <a:pt x="0" y="65"/>
                      <a:pt x="1" y="72"/>
                      <a:pt x="3" y="75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1" y="81"/>
                      <a:pt x="1" y="83"/>
                      <a:pt x="2" y="84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3" y="88"/>
                      <a:pt x="3" y="90"/>
                      <a:pt x="6" y="91"/>
                    </a:cubicBezTo>
                    <a:cubicBezTo>
                      <a:pt x="7" y="94"/>
                      <a:pt x="8" y="94"/>
                      <a:pt x="10" y="94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2" y="94"/>
                      <a:pt x="13" y="93"/>
                      <a:pt x="14" y="92"/>
                    </a:cubicBezTo>
                    <a:cubicBezTo>
                      <a:pt x="16" y="89"/>
                      <a:pt x="14" y="85"/>
                      <a:pt x="13" y="83"/>
                    </a:cubicBezTo>
                    <a:cubicBezTo>
                      <a:pt x="13" y="83"/>
                      <a:pt x="13" y="83"/>
                      <a:pt x="13" y="82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2" y="82"/>
                      <a:pt x="13" y="82"/>
                      <a:pt x="13" y="82"/>
                    </a:cubicBezTo>
                    <a:cubicBezTo>
                      <a:pt x="15" y="78"/>
                      <a:pt x="13" y="75"/>
                      <a:pt x="13" y="72"/>
                    </a:cubicBezTo>
                    <a:cubicBezTo>
                      <a:pt x="12" y="71"/>
                      <a:pt x="12" y="70"/>
                      <a:pt x="12" y="69"/>
                    </a:cubicBezTo>
                    <a:cubicBezTo>
                      <a:pt x="12" y="68"/>
                      <a:pt x="12" y="68"/>
                      <a:pt x="13" y="67"/>
                    </a:cubicBezTo>
                    <a:cubicBezTo>
                      <a:pt x="13" y="66"/>
                      <a:pt x="14" y="65"/>
                      <a:pt x="14" y="64"/>
                    </a:cubicBezTo>
                    <a:cubicBezTo>
                      <a:pt x="15" y="63"/>
                      <a:pt x="16" y="63"/>
                      <a:pt x="17" y="62"/>
                    </a:cubicBezTo>
                    <a:cubicBezTo>
                      <a:pt x="17" y="62"/>
                      <a:pt x="18" y="61"/>
                      <a:pt x="18" y="61"/>
                    </a:cubicBezTo>
                    <a:cubicBezTo>
                      <a:pt x="18" y="61"/>
                      <a:pt x="18" y="61"/>
                      <a:pt x="19" y="60"/>
                    </a:cubicBezTo>
                    <a:cubicBezTo>
                      <a:pt x="20" y="60"/>
                      <a:pt x="21" y="59"/>
                      <a:pt x="21" y="58"/>
                    </a:cubicBezTo>
                    <a:cubicBezTo>
                      <a:pt x="23" y="57"/>
                      <a:pt x="22" y="55"/>
                      <a:pt x="22" y="54"/>
                    </a:cubicBezTo>
                    <a:cubicBezTo>
                      <a:pt x="23" y="54"/>
                      <a:pt x="23" y="53"/>
                      <a:pt x="24" y="52"/>
                    </a:cubicBezTo>
                    <a:cubicBezTo>
                      <a:pt x="24" y="51"/>
                      <a:pt x="24" y="49"/>
                      <a:pt x="24" y="48"/>
                    </a:cubicBezTo>
                    <a:cubicBezTo>
                      <a:pt x="24" y="46"/>
                      <a:pt x="24" y="45"/>
                      <a:pt x="23" y="44"/>
                    </a:cubicBezTo>
                    <a:cubicBezTo>
                      <a:pt x="24" y="44"/>
                      <a:pt x="25" y="43"/>
                      <a:pt x="25" y="42"/>
                    </a:cubicBezTo>
                    <a:cubicBezTo>
                      <a:pt x="26" y="42"/>
                      <a:pt x="26" y="42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7" y="41"/>
                      <a:pt x="27" y="40"/>
                      <a:pt x="28" y="39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82" name="Freeform 81"/>
              <p:cNvSpPr>
                <a:spLocks/>
              </p:cNvSpPr>
              <p:nvPr/>
            </p:nvSpPr>
            <p:spPr bwMode="auto">
              <a:xfrm>
                <a:off x="21089127" y="8454948"/>
                <a:ext cx="816596" cy="640233"/>
              </a:xfrm>
              <a:custGeom>
                <a:avLst/>
                <a:gdLst>
                  <a:gd name="T0" fmla="*/ 147 w 150"/>
                  <a:gd name="T1" fmla="*/ 54 h 129"/>
                  <a:gd name="T2" fmla="*/ 142 w 150"/>
                  <a:gd name="T3" fmla="*/ 53 h 129"/>
                  <a:gd name="T4" fmla="*/ 140 w 150"/>
                  <a:gd name="T5" fmla="*/ 53 h 129"/>
                  <a:gd name="T6" fmla="*/ 135 w 150"/>
                  <a:gd name="T7" fmla="*/ 53 h 129"/>
                  <a:gd name="T8" fmla="*/ 130 w 150"/>
                  <a:gd name="T9" fmla="*/ 50 h 129"/>
                  <a:gd name="T10" fmla="*/ 127 w 150"/>
                  <a:gd name="T11" fmla="*/ 48 h 129"/>
                  <a:gd name="T12" fmla="*/ 123 w 150"/>
                  <a:gd name="T13" fmla="*/ 42 h 129"/>
                  <a:gd name="T14" fmla="*/ 116 w 150"/>
                  <a:gd name="T15" fmla="*/ 37 h 129"/>
                  <a:gd name="T16" fmla="*/ 116 w 150"/>
                  <a:gd name="T17" fmla="*/ 31 h 129"/>
                  <a:gd name="T18" fmla="*/ 102 w 150"/>
                  <a:gd name="T19" fmla="*/ 30 h 129"/>
                  <a:gd name="T20" fmla="*/ 103 w 150"/>
                  <a:gd name="T21" fmla="*/ 29 h 129"/>
                  <a:gd name="T22" fmla="*/ 96 w 150"/>
                  <a:gd name="T23" fmla="*/ 0 h 129"/>
                  <a:gd name="T24" fmla="*/ 83 w 150"/>
                  <a:gd name="T25" fmla="*/ 10 h 129"/>
                  <a:gd name="T26" fmla="*/ 82 w 150"/>
                  <a:gd name="T27" fmla="*/ 10 h 129"/>
                  <a:gd name="T28" fmla="*/ 73 w 150"/>
                  <a:gd name="T29" fmla="*/ 5 h 129"/>
                  <a:gd name="T30" fmla="*/ 69 w 150"/>
                  <a:gd name="T31" fmla="*/ 6 h 129"/>
                  <a:gd name="T32" fmla="*/ 68 w 150"/>
                  <a:gd name="T33" fmla="*/ 6 h 129"/>
                  <a:gd name="T34" fmla="*/ 49 w 150"/>
                  <a:gd name="T35" fmla="*/ 17 h 129"/>
                  <a:gd name="T36" fmla="*/ 43 w 150"/>
                  <a:gd name="T37" fmla="*/ 21 h 129"/>
                  <a:gd name="T38" fmla="*/ 38 w 150"/>
                  <a:gd name="T39" fmla="*/ 22 h 129"/>
                  <a:gd name="T40" fmla="*/ 33 w 150"/>
                  <a:gd name="T41" fmla="*/ 21 h 129"/>
                  <a:gd name="T42" fmla="*/ 13 w 150"/>
                  <a:gd name="T43" fmla="*/ 31 h 129"/>
                  <a:gd name="T44" fmla="*/ 13 w 150"/>
                  <a:gd name="T45" fmla="*/ 39 h 129"/>
                  <a:gd name="T46" fmla="*/ 8 w 150"/>
                  <a:gd name="T47" fmla="*/ 56 h 129"/>
                  <a:gd name="T48" fmla="*/ 0 w 150"/>
                  <a:gd name="T49" fmla="*/ 64 h 129"/>
                  <a:gd name="T50" fmla="*/ 15 w 150"/>
                  <a:gd name="T51" fmla="*/ 60 h 129"/>
                  <a:gd name="T52" fmla="*/ 21 w 150"/>
                  <a:gd name="T53" fmla="*/ 58 h 129"/>
                  <a:gd name="T54" fmla="*/ 43 w 150"/>
                  <a:gd name="T55" fmla="*/ 81 h 129"/>
                  <a:gd name="T56" fmla="*/ 48 w 150"/>
                  <a:gd name="T57" fmla="*/ 91 h 129"/>
                  <a:gd name="T58" fmla="*/ 49 w 150"/>
                  <a:gd name="T59" fmla="*/ 99 h 129"/>
                  <a:gd name="T60" fmla="*/ 60 w 150"/>
                  <a:gd name="T61" fmla="*/ 111 h 129"/>
                  <a:gd name="T62" fmla="*/ 64 w 150"/>
                  <a:gd name="T63" fmla="*/ 111 h 129"/>
                  <a:gd name="T64" fmla="*/ 65 w 150"/>
                  <a:gd name="T65" fmla="*/ 113 h 129"/>
                  <a:gd name="T66" fmla="*/ 74 w 150"/>
                  <a:gd name="T67" fmla="*/ 129 h 129"/>
                  <a:gd name="T68" fmla="*/ 83 w 150"/>
                  <a:gd name="T69" fmla="*/ 126 h 129"/>
                  <a:gd name="T70" fmla="*/ 88 w 150"/>
                  <a:gd name="T71" fmla="*/ 124 h 129"/>
                  <a:gd name="T72" fmla="*/ 92 w 150"/>
                  <a:gd name="T73" fmla="*/ 124 h 129"/>
                  <a:gd name="T74" fmla="*/ 97 w 150"/>
                  <a:gd name="T75" fmla="*/ 122 h 129"/>
                  <a:gd name="T76" fmla="*/ 101 w 150"/>
                  <a:gd name="T77" fmla="*/ 119 h 129"/>
                  <a:gd name="T78" fmla="*/ 124 w 150"/>
                  <a:gd name="T79" fmla="*/ 98 h 129"/>
                  <a:gd name="T80" fmla="*/ 129 w 150"/>
                  <a:gd name="T81" fmla="*/ 93 h 129"/>
                  <a:gd name="T82" fmla="*/ 133 w 150"/>
                  <a:gd name="T83" fmla="*/ 92 h 129"/>
                  <a:gd name="T84" fmla="*/ 144 w 150"/>
                  <a:gd name="T85" fmla="*/ 96 h 129"/>
                  <a:gd name="T86" fmla="*/ 144 w 150"/>
                  <a:gd name="T87" fmla="*/ 78 h 129"/>
                  <a:gd name="T88" fmla="*/ 150 w 150"/>
                  <a:gd name="T89" fmla="*/ 5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0" h="129">
                    <a:moveTo>
                      <a:pt x="150" y="57"/>
                    </a:moveTo>
                    <a:cubicBezTo>
                      <a:pt x="149" y="56"/>
                      <a:pt x="149" y="54"/>
                      <a:pt x="147" y="54"/>
                    </a:cubicBezTo>
                    <a:cubicBezTo>
                      <a:pt x="146" y="53"/>
                      <a:pt x="145" y="53"/>
                      <a:pt x="144" y="53"/>
                    </a:cubicBezTo>
                    <a:cubicBezTo>
                      <a:pt x="144" y="53"/>
                      <a:pt x="143" y="53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39" y="53"/>
                      <a:pt x="137" y="53"/>
                      <a:pt x="136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4" y="53"/>
                      <a:pt x="133" y="53"/>
                      <a:pt x="132" y="52"/>
                    </a:cubicBezTo>
                    <a:cubicBezTo>
                      <a:pt x="132" y="51"/>
                      <a:pt x="131" y="51"/>
                      <a:pt x="130" y="50"/>
                    </a:cubicBezTo>
                    <a:cubicBezTo>
                      <a:pt x="130" y="49"/>
                      <a:pt x="129" y="49"/>
                      <a:pt x="128" y="48"/>
                    </a:cubicBezTo>
                    <a:cubicBezTo>
                      <a:pt x="128" y="48"/>
                      <a:pt x="127" y="48"/>
                      <a:pt x="127" y="48"/>
                    </a:cubicBezTo>
                    <a:cubicBezTo>
                      <a:pt x="127" y="47"/>
                      <a:pt x="126" y="47"/>
                      <a:pt x="126" y="46"/>
                    </a:cubicBezTo>
                    <a:cubicBezTo>
                      <a:pt x="126" y="45"/>
                      <a:pt x="125" y="44"/>
                      <a:pt x="123" y="42"/>
                    </a:cubicBezTo>
                    <a:cubicBezTo>
                      <a:pt x="122" y="41"/>
                      <a:pt x="121" y="41"/>
                      <a:pt x="120" y="40"/>
                    </a:cubicBezTo>
                    <a:cubicBezTo>
                      <a:pt x="118" y="39"/>
                      <a:pt x="117" y="38"/>
                      <a:pt x="116" y="37"/>
                    </a:cubicBezTo>
                    <a:cubicBezTo>
                      <a:pt x="116" y="37"/>
                      <a:pt x="116" y="36"/>
                      <a:pt x="116" y="36"/>
                    </a:cubicBezTo>
                    <a:cubicBezTo>
                      <a:pt x="116" y="34"/>
                      <a:pt x="116" y="33"/>
                      <a:pt x="116" y="31"/>
                    </a:cubicBezTo>
                    <a:cubicBezTo>
                      <a:pt x="115" y="29"/>
                      <a:pt x="113" y="27"/>
                      <a:pt x="110" y="27"/>
                    </a:cubicBezTo>
                    <a:cubicBezTo>
                      <a:pt x="108" y="27"/>
                      <a:pt x="105" y="28"/>
                      <a:pt x="102" y="30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6" y="24"/>
                      <a:pt x="107" y="11"/>
                      <a:pt x="104" y="4"/>
                    </a:cubicBezTo>
                    <a:cubicBezTo>
                      <a:pt x="102" y="1"/>
                      <a:pt x="100" y="0"/>
                      <a:pt x="96" y="0"/>
                    </a:cubicBezTo>
                    <a:cubicBezTo>
                      <a:pt x="90" y="0"/>
                      <a:pt x="86" y="6"/>
                      <a:pt x="84" y="9"/>
                    </a:cubicBezTo>
                    <a:cubicBezTo>
                      <a:pt x="84" y="9"/>
                      <a:pt x="83" y="10"/>
                      <a:pt x="83" y="10"/>
                    </a:cubicBezTo>
                    <a:cubicBezTo>
                      <a:pt x="83" y="10"/>
                      <a:pt x="83" y="11"/>
                      <a:pt x="83" y="11"/>
                    </a:cubicBezTo>
                    <a:cubicBezTo>
                      <a:pt x="82" y="11"/>
                      <a:pt x="82" y="11"/>
                      <a:pt x="82" y="10"/>
                    </a:cubicBezTo>
                    <a:cubicBezTo>
                      <a:pt x="81" y="9"/>
                      <a:pt x="80" y="8"/>
                      <a:pt x="79" y="7"/>
                    </a:cubicBezTo>
                    <a:cubicBezTo>
                      <a:pt x="77" y="6"/>
                      <a:pt x="75" y="5"/>
                      <a:pt x="73" y="5"/>
                    </a:cubicBezTo>
                    <a:cubicBezTo>
                      <a:pt x="72" y="5"/>
                      <a:pt x="71" y="5"/>
                      <a:pt x="71" y="5"/>
                    </a:cubicBezTo>
                    <a:cubicBezTo>
                      <a:pt x="70" y="5"/>
                      <a:pt x="69" y="6"/>
                      <a:pt x="69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1" y="8"/>
                      <a:pt x="55" y="12"/>
                      <a:pt x="51" y="15"/>
                    </a:cubicBezTo>
                    <a:cubicBezTo>
                      <a:pt x="50" y="15"/>
                      <a:pt x="49" y="16"/>
                      <a:pt x="49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6" y="19"/>
                      <a:pt x="45" y="21"/>
                      <a:pt x="43" y="21"/>
                    </a:cubicBezTo>
                    <a:cubicBezTo>
                      <a:pt x="42" y="22"/>
                      <a:pt x="41" y="22"/>
                      <a:pt x="40" y="22"/>
                    </a:cubicBezTo>
                    <a:cubicBezTo>
                      <a:pt x="39" y="22"/>
                      <a:pt x="38" y="22"/>
                      <a:pt x="38" y="22"/>
                    </a:cubicBezTo>
                    <a:cubicBezTo>
                      <a:pt x="37" y="21"/>
                      <a:pt x="36" y="21"/>
                      <a:pt x="35" y="21"/>
                    </a:cubicBezTo>
                    <a:cubicBezTo>
                      <a:pt x="34" y="21"/>
                      <a:pt x="34" y="21"/>
                      <a:pt x="33" y="21"/>
                    </a:cubicBezTo>
                    <a:cubicBezTo>
                      <a:pt x="30" y="22"/>
                      <a:pt x="16" y="28"/>
                      <a:pt x="13" y="3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3"/>
                      <a:pt x="12" y="36"/>
                      <a:pt x="13" y="39"/>
                    </a:cubicBezTo>
                    <a:cubicBezTo>
                      <a:pt x="14" y="42"/>
                      <a:pt x="15" y="46"/>
                      <a:pt x="12" y="51"/>
                    </a:cubicBezTo>
                    <a:cubicBezTo>
                      <a:pt x="11" y="53"/>
                      <a:pt x="9" y="54"/>
                      <a:pt x="8" y="56"/>
                    </a:cubicBezTo>
                    <a:cubicBezTo>
                      <a:pt x="7" y="56"/>
                      <a:pt x="7" y="57"/>
                      <a:pt x="6" y="58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1" y="62"/>
                      <a:pt x="13" y="61"/>
                      <a:pt x="15" y="60"/>
                    </a:cubicBezTo>
                    <a:cubicBezTo>
                      <a:pt x="17" y="59"/>
                      <a:pt x="18" y="59"/>
                      <a:pt x="20" y="58"/>
                    </a:cubicBezTo>
                    <a:cubicBezTo>
                      <a:pt x="20" y="58"/>
                      <a:pt x="21" y="58"/>
                      <a:pt x="21" y="58"/>
                    </a:cubicBezTo>
                    <a:cubicBezTo>
                      <a:pt x="24" y="58"/>
                      <a:pt x="26" y="59"/>
                      <a:pt x="29" y="61"/>
                    </a:cubicBezTo>
                    <a:cubicBezTo>
                      <a:pt x="36" y="67"/>
                      <a:pt x="41" y="75"/>
                      <a:pt x="43" y="81"/>
                    </a:cubicBezTo>
                    <a:cubicBezTo>
                      <a:pt x="44" y="82"/>
                      <a:pt x="45" y="84"/>
                      <a:pt x="45" y="85"/>
                    </a:cubicBezTo>
                    <a:cubicBezTo>
                      <a:pt x="46" y="87"/>
                      <a:pt x="48" y="89"/>
                      <a:pt x="48" y="91"/>
                    </a:cubicBezTo>
                    <a:cubicBezTo>
                      <a:pt x="48" y="92"/>
                      <a:pt x="48" y="93"/>
                      <a:pt x="48" y="94"/>
                    </a:cubicBezTo>
                    <a:cubicBezTo>
                      <a:pt x="49" y="96"/>
                      <a:pt x="49" y="97"/>
                      <a:pt x="49" y="99"/>
                    </a:cubicBezTo>
                    <a:cubicBezTo>
                      <a:pt x="50" y="102"/>
                      <a:pt x="52" y="107"/>
                      <a:pt x="55" y="110"/>
                    </a:cubicBezTo>
                    <a:cubicBezTo>
                      <a:pt x="57" y="111"/>
                      <a:pt x="58" y="111"/>
                      <a:pt x="60" y="111"/>
                    </a:cubicBezTo>
                    <a:cubicBezTo>
                      <a:pt x="61" y="111"/>
                      <a:pt x="61" y="111"/>
                      <a:pt x="62" y="111"/>
                    </a:cubicBezTo>
                    <a:cubicBezTo>
                      <a:pt x="63" y="111"/>
                      <a:pt x="64" y="111"/>
                      <a:pt x="64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5" y="111"/>
                      <a:pt x="66" y="111"/>
                      <a:pt x="65" y="113"/>
                    </a:cubicBezTo>
                    <a:cubicBezTo>
                      <a:pt x="65" y="115"/>
                      <a:pt x="66" y="117"/>
                      <a:pt x="66" y="119"/>
                    </a:cubicBezTo>
                    <a:cubicBezTo>
                      <a:pt x="67" y="122"/>
                      <a:pt x="68" y="128"/>
                      <a:pt x="74" y="129"/>
                    </a:cubicBezTo>
                    <a:cubicBezTo>
                      <a:pt x="75" y="129"/>
                      <a:pt x="75" y="129"/>
                      <a:pt x="76" y="129"/>
                    </a:cubicBezTo>
                    <a:cubicBezTo>
                      <a:pt x="79" y="129"/>
                      <a:pt x="81" y="128"/>
                      <a:pt x="83" y="126"/>
                    </a:cubicBezTo>
                    <a:cubicBezTo>
                      <a:pt x="84" y="126"/>
                      <a:pt x="85" y="126"/>
                      <a:pt x="85" y="125"/>
                    </a:cubicBezTo>
                    <a:cubicBezTo>
                      <a:pt x="86" y="125"/>
                      <a:pt x="87" y="124"/>
                      <a:pt x="88" y="124"/>
                    </a:cubicBezTo>
                    <a:cubicBezTo>
                      <a:pt x="90" y="124"/>
                      <a:pt x="90" y="124"/>
                      <a:pt x="90" y="124"/>
                    </a:cubicBezTo>
                    <a:cubicBezTo>
                      <a:pt x="90" y="124"/>
                      <a:pt x="91" y="124"/>
                      <a:pt x="92" y="124"/>
                    </a:cubicBezTo>
                    <a:cubicBezTo>
                      <a:pt x="92" y="124"/>
                      <a:pt x="93" y="124"/>
                      <a:pt x="93" y="124"/>
                    </a:cubicBezTo>
                    <a:cubicBezTo>
                      <a:pt x="94" y="124"/>
                      <a:pt x="96" y="124"/>
                      <a:pt x="97" y="122"/>
                    </a:cubicBezTo>
                    <a:cubicBezTo>
                      <a:pt x="98" y="122"/>
                      <a:pt x="99" y="121"/>
                      <a:pt x="99" y="121"/>
                    </a:cubicBezTo>
                    <a:cubicBezTo>
                      <a:pt x="100" y="120"/>
                      <a:pt x="100" y="120"/>
                      <a:pt x="101" y="119"/>
                    </a:cubicBezTo>
                    <a:cubicBezTo>
                      <a:pt x="108" y="114"/>
                      <a:pt x="115" y="108"/>
                      <a:pt x="122" y="100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25" y="97"/>
                      <a:pt x="127" y="95"/>
                      <a:pt x="128" y="94"/>
                    </a:cubicBezTo>
                    <a:cubicBezTo>
                      <a:pt x="129" y="93"/>
                      <a:pt x="129" y="93"/>
                      <a:pt x="129" y="93"/>
                    </a:cubicBezTo>
                    <a:cubicBezTo>
                      <a:pt x="130" y="93"/>
                      <a:pt x="131" y="91"/>
                      <a:pt x="131" y="91"/>
                    </a:cubicBezTo>
                    <a:cubicBezTo>
                      <a:pt x="132" y="91"/>
                      <a:pt x="132" y="92"/>
                      <a:pt x="133" y="92"/>
                    </a:cubicBezTo>
                    <a:cubicBezTo>
                      <a:pt x="134" y="94"/>
                      <a:pt x="135" y="95"/>
                      <a:pt x="138" y="96"/>
                    </a:cubicBezTo>
                    <a:cubicBezTo>
                      <a:pt x="144" y="96"/>
                      <a:pt x="144" y="96"/>
                      <a:pt x="144" y="96"/>
                    </a:cubicBezTo>
                    <a:cubicBezTo>
                      <a:pt x="141" y="91"/>
                      <a:pt x="141" y="91"/>
                      <a:pt x="141" y="91"/>
                    </a:cubicBezTo>
                    <a:cubicBezTo>
                      <a:pt x="142" y="87"/>
                      <a:pt x="144" y="82"/>
                      <a:pt x="144" y="78"/>
                    </a:cubicBezTo>
                    <a:cubicBezTo>
                      <a:pt x="146" y="72"/>
                      <a:pt x="148" y="66"/>
                      <a:pt x="150" y="60"/>
                    </a:cubicBezTo>
                    <a:cubicBezTo>
                      <a:pt x="150" y="59"/>
                      <a:pt x="150" y="59"/>
                      <a:pt x="150" y="59"/>
                    </a:cubicBezTo>
                    <a:lnTo>
                      <a:pt x="150" y="57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83" name="Freeform 82"/>
              <p:cNvSpPr>
                <a:spLocks/>
              </p:cNvSpPr>
              <p:nvPr/>
            </p:nvSpPr>
            <p:spPr bwMode="auto">
              <a:xfrm>
                <a:off x="21704652" y="8654671"/>
                <a:ext cx="670922" cy="653299"/>
              </a:xfrm>
              <a:custGeom>
                <a:avLst/>
                <a:gdLst>
                  <a:gd name="T0" fmla="*/ 117 w 123"/>
                  <a:gd name="T1" fmla="*/ 8 h 132"/>
                  <a:gd name="T2" fmla="*/ 110 w 123"/>
                  <a:gd name="T3" fmla="*/ 0 h 132"/>
                  <a:gd name="T4" fmla="*/ 102 w 123"/>
                  <a:gd name="T5" fmla="*/ 3 h 132"/>
                  <a:gd name="T6" fmla="*/ 96 w 123"/>
                  <a:gd name="T7" fmla="*/ 5 h 132"/>
                  <a:gd name="T8" fmla="*/ 91 w 123"/>
                  <a:gd name="T9" fmla="*/ 4 h 132"/>
                  <a:gd name="T10" fmla="*/ 79 w 123"/>
                  <a:gd name="T11" fmla="*/ 11 h 132"/>
                  <a:gd name="T12" fmla="*/ 72 w 123"/>
                  <a:gd name="T13" fmla="*/ 10 h 132"/>
                  <a:gd name="T14" fmla="*/ 64 w 123"/>
                  <a:gd name="T15" fmla="*/ 14 h 132"/>
                  <a:gd name="T16" fmla="*/ 61 w 123"/>
                  <a:gd name="T17" fmla="*/ 17 h 132"/>
                  <a:gd name="T18" fmla="*/ 59 w 123"/>
                  <a:gd name="T19" fmla="*/ 17 h 132"/>
                  <a:gd name="T20" fmla="*/ 54 w 123"/>
                  <a:gd name="T21" fmla="*/ 18 h 132"/>
                  <a:gd name="T22" fmla="*/ 47 w 123"/>
                  <a:gd name="T23" fmla="*/ 19 h 132"/>
                  <a:gd name="T24" fmla="*/ 40 w 123"/>
                  <a:gd name="T25" fmla="*/ 19 h 132"/>
                  <a:gd name="T26" fmla="*/ 37 w 123"/>
                  <a:gd name="T27" fmla="*/ 21 h 132"/>
                  <a:gd name="T28" fmla="*/ 29 w 123"/>
                  <a:gd name="T29" fmla="*/ 47 h 132"/>
                  <a:gd name="T30" fmla="*/ 34 w 123"/>
                  <a:gd name="T31" fmla="*/ 50 h 132"/>
                  <a:gd name="T32" fmla="*/ 43 w 123"/>
                  <a:gd name="T33" fmla="*/ 48 h 132"/>
                  <a:gd name="T34" fmla="*/ 44 w 123"/>
                  <a:gd name="T35" fmla="*/ 49 h 132"/>
                  <a:gd name="T36" fmla="*/ 40 w 123"/>
                  <a:gd name="T37" fmla="*/ 51 h 132"/>
                  <a:gd name="T38" fmla="*/ 35 w 123"/>
                  <a:gd name="T39" fmla="*/ 50 h 132"/>
                  <a:gd name="T40" fmla="*/ 24 w 123"/>
                  <a:gd name="T41" fmla="*/ 59 h 132"/>
                  <a:gd name="T42" fmla="*/ 3 w 123"/>
                  <a:gd name="T43" fmla="*/ 103 h 132"/>
                  <a:gd name="T44" fmla="*/ 12 w 123"/>
                  <a:gd name="T45" fmla="*/ 119 h 132"/>
                  <a:gd name="T46" fmla="*/ 14 w 123"/>
                  <a:gd name="T47" fmla="*/ 122 h 132"/>
                  <a:gd name="T48" fmla="*/ 23 w 123"/>
                  <a:gd name="T49" fmla="*/ 131 h 132"/>
                  <a:gd name="T50" fmla="*/ 36 w 123"/>
                  <a:gd name="T51" fmla="*/ 128 h 132"/>
                  <a:gd name="T52" fmla="*/ 40 w 123"/>
                  <a:gd name="T53" fmla="*/ 123 h 132"/>
                  <a:gd name="T54" fmla="*/ 43 w 123"/>
                  <a:gd name="T55" fmla="*/ 118 h 132"/>
                  <a:gd name="T56" fmla="*/ 49 w 123"/>
                  <a:gd name="T57" fmla="*/ 104 h 132"/>
                  <a:gd name="T58" fmla="*/ 52 w 123"/>
                  <a:gd name="T59" fmla="*/ 96 h 132"/>
                  <a:gd name="T60" fmla="*/ 55 w 123"/>
                  <a:gd name="T61" fmla="*/ 83 h 132"/>
                  <a:gd name="T62" fmla="*/ 56 w 123"/>
                  <a:gd name="T63" fmla="*/ 74 h 132"/>
                  <a:gd name="T64" fmla="*/ 69 w 123"/>
                  <a:gd name="T65" fmla="*/ 67 h 132"/>
                  <a:gd name="T66" fmla="*/ 76 w 123"/>
                  <a:gd name="T67" fmla="*/ 64 h 132"/>
                  <a:gd name="T68" fmla="*/ 88 w 123"/>
                  <a:gd name="T69" fmla="*/ 54 h 132"/>
                  <a:gd name="T70" fmla="*/ 100 w 123"/>
                  <a:gd name="T71" fmla="*/ 41 h 132"/>
                  <a:gd name="T72" fmla="*/ 114 w 123"/>
                  <a:gd name="T73" fmla="*/ 26 h 132"/>
                  <a:gd name="T74" fmla="*/ 119 w 123"/>
                  <a:gd name="T75" fmla="*/ 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2">
                    <a:moveTo>
                      <a:pt x="119" y="9"/>
                    </a:moveTo>
                    <a:cubicBezTo>
                      <a:pt x="118" y="8"/>
                      <a:pt x="117" y="8"/>
                      <a:pt x="117" y="8"/>
                    </a:cubicBezTo>
                    <a:cubicBezTo>
                      <a:pt x="116" y="7"/>
                      <a:pt x="116" y="6"/>
                      <a:pt x="116" y="5"/>
                    </a:cubicBezTo>
                    <a:cubicBezTo>
                      <a:pt x="115" y="3"/>
                      <a:pt x="114" y="0"/>
                      <a:pt x="110" y="0"/>
                    </a:cubicBezTo>
                    <a:cubicBezTo>
                      <a:pt x="109" y="0"/>
                      <a:pt x="109" y="0"/>
                      <a:pt x="108" y="0"/>
                    </a:cubicBezTo>
                    <a:cubicBezTo>
                      <a:pt x="105" y="0"/>
                      <a:pt x="104" y="2"/>
                      <a:pt x="102" y="3"/>
                    </a:cubicBezTo>
                    <a:cubicBezTo>
                      <a:pt x="100" y="4"/>
                      <a:pt x="99" y="5"/>
                      <a:pt x="97" y="5"/>
                    </a:cubicBezTo>
                    <a:cubicBezTo>
                      <a:pt x="97" y="5"/>
                      <a:pt x="96" y="5"/>
                      <a:pt x="96" y="5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3" y="4"/>
                      <a:pt x="92" y="4"/>
                      <a:pt x="91" y="4"/>
                    </a:cubicBezTo>
                    <a:cubicBezTo>
                      <a:pt x="88" y="4"/>
                      <a:pt x="85" y="5"/>
                      <a:pt x="83" y="8"/>
                    </a:cubicBezTo>
                    <a:cubicBezTo>
                      <a:pt x="80" y="11"/>
                      <a:pt x="80" y="11"/>
                      <a:pt x="79" y="11"/>
                    </a:cubicBezTo>
                    <a:cubicBezTo>
                      <a:pt x="78" y="11"/>
                      <a:pt x="77" y="11"/>
                      <a:pt x="76" y="10"/>
                    </a:cubicBezTo>
                    <a:cubicBezTo>
                      <a:pt x="74" y="10"/>
                      <a:pt x="73" y="10"/>
                      <a:pt x="72" y="10"/>
                    </a:cubicBezTo>
                    <a:cubicBezTo>
                      <a:pt x="69" y="10"/>
                      <a:pt x="67" y="10"/>
                      <a:pt x="66" y="12"/>
                    </a:cubicBezTo>
                    <a:cubicBezTo>
                      <a:pt x="65" y="13"/>
                      <a:pt x="64" y="14"/>
                      <a:pt x="64" y="14"/>
                    </a:cubicBezTo>
                    <a:cubicBezTo>
                      <a:pt x="64" y="15"/>
                      <a:pt x="64" y="15"/>
                      <a:pt x="63" y="15"/>
                    </a:cubicBezTo>
                    <a:cubicBezTo>
                      <a:pt x="63" y="16"/>
                      <a:pt x="62" y="17"/>
                      <a:pt x="61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8" y="17"/>
                      <a:pt x="57" y="17"/>
                      <a:pt x="57" y="18"/>
                    </a:cubicBezTo>
                    <a:cubicBezTo>
                      <a:pt x="56" y="18"/>
                      <a:pt x="55" y="18"/>
                      <a:pt x="54" y="18"/>
                    </a:cubicBezTo>
                    <a:cubicBezTo>
                      <a:pt x="53" y="19"/>
                      <a:pt x="52" y="19"/>
                      <a:pt x="52" y="19"/>
                    </a:cubicBezTo>
                    <a:cubicBezTo>
                      <a:pt x="50" y="19"/>
                      <a:pt x="48" y="19"/>
                      <a:pt x="47" y="19"/>
                    </a:cubicBezTo>
                    <a:cubicBezTo>
                      <a:pt x="45" y="19"/>
                      <a:pt x="43" y="19"/>
                      <a:pt x="42" y="19"/>
                    </a:cubicBezTo>
                    <a:cubicBezTo>
                      <a:pt x="41" y="19"/>
                      <a:pt x="40" y="19"/>
                      <a:pt x="40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4" y="27"/>
                      <a:pt x="33" y="33"/>
                      <a:pt x="32" y="38"/>
                    </a:cubicBezTo>
                    <a:cubicBezTo>
                      <a:pt x="31" y="41"/>
                      <a:pt x="30" y="44"/>
                      <a:pt x="29" y="47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5" y="49"/>
                      <a:pt x="37" y="49"/>
                      <a:pt x="38" y="49"/>
                    </a:cubicBezTo>
                    <a:cubicBezTo>
                      <a:pt x="40" y="48"/>
                      <a:pt x="41" y="48"/>
                      <a:pt x="43" y="48"/>
                    </a:cubicBezTo>
                    <a:cubicBezTo>
                      <a:pt x="44" y="47"/>
                      <a:pt x="44" y="47"/>
                      <a:pt x="45" y="46"/>
                    </a:cubicBezTo>
                    <a:cubicBezTo>
                      <a:pt x="45" y="47"/>
                      <a:pt x="44" y="48"/>
                      <a:pt x="44" y="49"/>
                    </a:cubicBezTo>
                    <a:cubicBezTo>
                      <a:pt x="43" y="50"/>
                      <a:pt x="43" y="51"/>
                      <a:pt x="42" y="52"/>
                    </a:cubicBezTo>
                    <a:cubicBezTo>
                      <a:pt x="42" y="52"/>
                      <a:pt x="41" y="52"/>
                      <a:pt x="40" y="51"/>
                    </a:cubicBezTo>
                    <a:cubicBezTo>
                      <a:pt x="39" y="51"/>
                      <a:pt x="37" y="50"/>
                      <a:pt x="36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0" y="51"/>
                      <a:pt x="28" y="55"/>
                      <a:pt x="26" y="57"/>
                    </a:cubicBezTo>
                    <a:cubicBezTo>
                      <a:pt x="25" y="58"/>
                      <a:pt x="25" y="59"/>
                      <a:pt x="24" y="59"/>
                    </a:cubicBezTo>
                    <a:cubicBezTo>
                      <a:pt x="23" y="60"/>
                      <a:pt x="22" y="62"/>
                      <a:pt x="21" y="63"/>
                    </a:cubicBezTo>
                    <a:cubicBezTo>
                      <a:pt x="12" y="74"/>
                      <a:pt x="0" y="88"/>
                      <a:pt x="3" y="103"/>
                    </a:cubicBezTo>
                    <a:cubicBezTo>
                      <a:pt x="4" y="107"/>
                      <a:pt x="6" y="111"/>
                      <a:pt x="9" y="116"/>
                    </a:cubicBezTo>
                    <a:cubicBezTo>
                      <a:pt x="10" y="117"/>
                      <a:pt x="11" y="118"/>
                      <a:pt x="12" y="119"/>
                    </a:cubicBezTo>
                    <a:cubicBezTo>
                      <a:pt x="12" y="120"/>
                      <a:pt x="13" y="120"/>
                      <a:pt x="13" y="121"/>
                    </a:cubicBezTo>
                    <a:cubicBezTo>
                      <a:pt x="13" y="121"/>
                      <a:pt x="14" y="121"/>
                      <a:pt x="14" y="122"/>
                    </a:cubicBezTo>
                    <a:cubicBezTo>
                      <a:pt x="14" y="123"/>
                      <a:pt x="14" y="124"/>
                      <a:pt x="15" y="125"/>
                    </a:cubicBezTo>
                    <a:cubicBezTo>
                      <a:pt x="17" y="128"/>
                      <a:pt x="21" y="130"/>
                      <a:pt x="23" y="131"/>
                    </a:cubicBezTo>
                    <a:cubicBezTo>
                      <a:pt x="25" y="132"/>
                      <a:pt x="26" y="132"/>
                      <a:pt x="28" y="132"/>
                    </a:cubicBezTo>
                    <a:cubicBezTo>
                      <a:pt x="31" y="132"/>
                      <a:pt x="34" y="131"/>
                      <a:pt x="36" y="128"/>
                    </a:cubicBezTo>
                    <a:cubicBezTo>
                      <a:pt x="37" y="127"/>
                      <a:pt x="38" y="126"/>
                      <a:pt x="39" y="125"/>
                    </a:cubicBezTo>
                    <a:cubicBezTo>
                      <a:pt x="39" y="124"/>
                      <a:pt x="39" y="123"/>
                      <a:pt x="40" y="123"/>
                    </a:cubicBezTo>
                    <a:cubicBezTo>
                      <a:pt x="40" y="122"/>
                      <a:pt x="41" y="122"/>
                      <a:pt x="41" y="121"/>
                    </a:cubicBezTo>
                    <a:cubicBezTo>
                      <a:pt x="42" y="120"/>
                      <a:pt x="43" y="119"/>
                      <a:pt x="43" y="118"/>
                    </a:cubicBezTo>
                    <a:cubicBezTo>
                      <a:pt x="45" y="115"/>
                      <a:pt x="47" y="111"/>
                      <a:pt x="49" y="106"/>
                    </a:cubicBezTo>
                    <a:cubicBezTo>
                      <a:pt x="49" y="105"/>
                      <a:pt x="49" y="105"/>
                      <a:pt x="49" y="104"/>
                    </a:cubicBezTo>
                    <a:cubicBezTo>
                      <a:pt x="50" y="102"/>
                      <a:pt x="50" y="100"/>
                      <a:pt x="51" y="98"/>
                    </a:cubicBezTo>
                    <a:cubicBezTo>
                      <a:pt x="52" y="97"/>
                      <a:pt x="52" y="97"/>
                      <a:pt x="52" y="96"/>
                    </a:cubicBezTo>
                    <a:cubicBezTo>
                      <a:pt x="54" y="94"/>
                      <a:pt x="55" y="91"/>
                      <a:pt x="55" y="88"/>
                    </a:cubicBezTo>
                    <a:cubicBezTo>
                      <a:pt x="55" y="86"/>
                      <a:pt x="55" y="84"/>
                      <a:pt x="55" y="83"/>
                    </a:cubicBezTo>
                    <a:cubicBezTo>
                      <a:pt x="54" y="82"/>
                      <a:pt x="54" y="82"/>
                      <a:pt x="54" y="81"/>
                    </a:cubicBezTo>
                    <a:cubicBezTo>
                      <a:pt x="54" y="77"/>
                      <a:pt x="54" y="75"/>
                      <a:pt x="56" y="74"/>
                    </a:cubicBezTo>
                    <a:cubicBezTo>
                      <a:pt x="60" y="72"/>
                      <a:pt x="63" y="70"/>
                      <a:pt x="66" y="68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70" y="66"/>
                      <a:pt x="71" y="66"/>
                      <a:pt x="72" y="65"/>
                    </a:cubicBezTo>
                    <a:cubicBezTo>
                      <a:pt x="74" y="65"/>
                      <a:pt x="75" y="65"/>
                      <a:pt x="76" y="64"/>
                    </a:cubicBezTo>
                    <a:cubicBezTo>
                      <a:pt x="79" y="63"/>
                      <a:pt x="82" y="60"/>
                      <a:pt x="84" y="58"/>
                    </a:cubicBezTo>
                    <a:cubicBezTo>
                      <a:pt x="85" y="56"/>
                      <a:pt x="87" y="55"/>
                      <a:pt x="88" y="54"/>
                    </a:cubicBezTo>
                    <a:cubicBezTo>
                      <a:pt x="92" y="51"/>
                      <a:pt x="94" y="48"/>
                      <a:pt x="97" y="44"/>
                    </a:cubicBezTo>
                    <a:cubicBezTo>
                      <a:pt x="98" y="43"/>
                      <a:pt x="99" y="42"/>
                      <a:pt x="100" y="41"/>
                    </a:cubicBezTo>
                    <a:cubicBezTo>
                      <a:pt x="104" y="36"/>
                      <a:pt x="108" y="31"/>
                      <a:pt x="113" y="27"/>
                    </a:cubicBezTo>
                    <a:cubicBezTo>
                      <a:pt x="113" y="27"/>
                      <a:pt x="114" y="26"/>
                      <a:pt x="114" y="26"/>
                    </a:cubicBezTo>
                    <a:cubicBezTo>
                      <a:pt x="119" y="21"/>
                      <a:pt x="123" y="18"/>
                      <a:pt x="123" y="14"/>
                    </a:cubicBezTo>
                    <a:cubicBezTo>
                      <a:pt x="123" y="11"/>
                      <a:pt x="120" y="10"/>
                      <a:pt x="119" y="9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84" name="Freeform 83"/>
              <p:cNvSpPr>
                <a:spLocks/>
              </p:cNvSpPr>
              <p:nvPr/>
            </p:nvSpPr>
            <p:spPr bwMode="auto">
              <a:xfrm>
                <a:off x="22037035" y="8301889"/>
                <a:ext cx="82070" cy="128793"/>
              </a:xfrm>
              <a:custGeom>
                <a:avLst/>
                <a:gdLst>
                  <a:gd name="T0" fmla="*/ 14 w 15"/>
                  <a:gd name="T1" fmla="*/ 2 h 26"/>
                  <a:gd name="T2" fmla="*/ 10 w 15"/>
                  <a:gd name="T3" fmla="*/ 0 h 26"/>
                  <a:gd name="T4" fmla="*/ 9 w 15"/>
                  <a:gd name="T5" fmla="*/ 0 h 26"/>
                  <a:gd name="T6" fmla="*/ 0 w 15"/>
                  <a:gd name="T7" fmla="*/ 20 h 26"/>
                  <a:gd name="T8" fmla="*/ 5 w 15"/>
                  <a:gd name="T9" fmla="*/ 26 h 26"/>
                  <a:gd name="T10" fmla="*/ 6 w 15"/>
                  <a:gd name="T11" fmla="*/ 26 h 26"/>
                  <a:gd name="T12" fmla="*/ 6 w 15"/>
                  <a:gd name="T13" fmla="*/ 26 h 26"/>
                  <a:gd name="T14" fmla="*/ 9 w 15"/>
                  <a:gd name="T15" fmla="*/ 20 h 26"/>
                  <a:gd name="T16" fmla="*/ 9 w 15"/>
                  <a:gd name="T17" fmla="*/ 20 h 26"/>
                  <a:gd name="T18" fmla="*/ 12 w 15"/>
                  <a:gd name="T19" fmla="*/ 11 h 26"/>
                  <a:gd name="T20" fmla="*/ 12 w 15"/>
                  <a:gd name="T21" fmla="*/ 10 h 26"/>
                  <a:gd name="T22" fmla="*/ 14 w 15"/>
                  <a:gd name="T2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6">
                    <a:moveTo>
                      <a:pt x="14" y="2"/>
                    </a:moveTo>
                    <a:cubicBezTo>
                      <a:pt x="14" y="2"/>
                      <a:pt x="13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1"/>
                      <a:pt x="0" y="15"/>
                      <a:pt x="0" y="20"/>
                    </a:cubicBezTo>
                    <a:cubicBezTo>
                      <a:pt x="1" y="26"/>
                      <a:pt x="4" y="26"/>
                      <a:pt x="5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10" y="26"/>
                      <a:pt x="10" y="22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16"/>
                      <a:pt x="10" y="14"/>
                      <a:pt x="12" y="11"/>
                    </a:cubicBezTo>
                    <a:cubicBezTo>
                      <a:pt x="12" y="11"/>
                      <a:pt x="12" y="11"/>
                      <a:pt x="12" y="10"/>
                    </a:cubicBezTo>
                    <a:cubicBezTo>
                      <a:pt x="13" y="8"/>
                      <a:pt x="15" y="5"/>
                      <a:pt x="14" y="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85" name="Freeform 84"/>
              <p:cNvSpPr>
                <a:spLocks/>
              </p:cNvSpPr>
              <p:nvPr/>
            </p:nvSpPr>
            <p:spPr bwMode="auto">
              <a:xfrm>
                <a:off x="22297608" y="7265943"/>
                <a:ext cx="1003305" cy="940751"/>
              </a:xfrm>
              <a:custGeom>
                <a:avLst/>
                <a:gdLst>
                  <a:gd name="T0" fmla="*/ 177 w 184"/>
                  <a:gd name="T1" fmla="*/ 104 h 190"/>
                  <a:gd name="T2" fmla="*/ 165 w 184"/>
                  <a:gd name="T3" fmla="*/ 100 h 190"/>
                  <a:gd name="T4" fmla="*/ 161 w 184"/>
                  <a:gd name="T5" fmla="*/ 107 h 190"/>
                  <a:gd name="T6" fmla="*/ 157 w 184"/>
                  <a:gd name="T7" fmla="*/ 81 h 190"/>
                  <a:gd name="T8" fmla="*/ 146 w 184"/>
                  <a:gd name="T9" fmla="*/ 89 h 190"/>
                  <a:gd name="T10" fmla="*/ 143 w 184"/>
                  <a:gd name="T11" fmla="*/ 97 h 190"/>
                  <a:gd name="T12" fmla="*/ 141 w 184"/>
                  <a:gd name="T13" fmla="*/ 97 h 190"/>
                  <a:gd name="T14" fmla="*/ 142 w 184"/>
                  <a:gd name="T15" fmla="*/ 84 h 190"/>
                  <a:gd name="T16" fmla="*/ 131 w 184"/>
                  <a:gd name="T17" fmla="*/ 71 h 190"/>
                  <a:gd name="T18" fmla="*/ 128 w 184"/>
                  <a:gd name="T19" fmla="*/ 81 h 190"/>
                  <a:gd name="T20" fmla="*/ 128 w 184"/>
                  <a:gd name="T21" fmla="*/ 85 h 190"/>
                  <a:gd name="T22" fmla="*/ 120 w 184"/>
                  <a:gd name="T23" fmla="*/ 74 h 190"/>
                  <a:gd name="T24" fmla="*/ 116 w 184"/>
                  <a:gd name="T25" fmla="*/ 56 h 190"/>
                  <a:gd name="T26" fmla="*/ 91 w 184"/>
                  <a:gd name="T27" fmla="*/ 59 h 190"/>
                  <a:gd name="T28" fmla="*/ 81 w 184"/>
                  <a:gd name="T29" fmla="*/ 71 h 190"/>
                  <a:gd name="T30" fmla="*/ 73 w 184"/>
                  <a:gd name="T31" fmla="*/ 69 h 190"/>
                  <a:gd name="T32" fmla="*/ 63 w 184"/>
                  <a:gd name="T33" fmla="*/ 73 h 190"/>
                  <a:gd name="T34" fmla="*/ 56 w 184"/>
                  <a:gd name="T35" fmla="*/ 73 h 190"/>
                  <a:gd name="T36" fmla="*/ 58 w 184"/>
                  <a:gd name="T37" fmla="*/ 67 h 190"/>
                  <a:gd name="T38" fmla="*/ 48 w 184"/>
                  <a:gd name="T39" fmla="*/ 56 h 190"/>
                  <a:gd name="T40" fmla="*/ 40 w 184"/>
                  <a:gd name="T41" fmla="*/ 62 h 190"/>
                  <a:gd name="T42" fmla="*/ 34 w 184"/>
                  <a:gd name="T43" fmla="*/ 76 h 190"/>
                  <a:gd name="T44" fmla="*/ 31 w 184"/>
                  <a:gd name="T45" fmla="*/ 57 h 190"/>
                  <a:gd name="T46" fmla="*/ 30 w 184"/>
                  <a:gd name="T47" fmla="*/ 35 h 190"/>
                  <a:gd name="T48" fmla="*/ 31 w 184"/>
                  <a:gd name="T49" fmla="*/ 12 h 190"/>
                  <a:gd name="T50" fmla="*/ 30 w 184"/>
                  <a:gd name="T51" fmla="*/ 1 h 190"/>
                  <a:gd name="T52" fmla="*/ 17 w 184"/>
                  <a:gd name="T53" fmla="*/ 5 h 190"/>
                  <a:gd name="T54" fmla="*/ 12 w 184"/>
                  <a:gd name="T55" fmla="*/ 7 h 190"/>
                  <a:gd name="T56" fmla="*/ 5 w 184"/>
                  <a:gd name="T57" fmla="*/ 18 h 190"/>
                  <a:gd name="T58" fmla="*/ 0 w 184"/>
                  <a:gd name="T59" fmla="*/ 35 h 190"/>
                  <a:gd name="T60" fmla="*/ 3 w 184"/>
                  <a:gd name="T61" fmla="*/ 47 h 190"/>
                  <a:gd name="T62" fmla="*/ 2 w 184"/>
                  <a:gd name="T63" fmla="*/ 64 h 190"/>
                  <a:gd name="T64" fmla="*/ 3 w 184"/>
                  <a:gd name="T65" fmla="*/ 79 h 190"/>
                  <a:gd name="T66" fmla="*/ 7 w 184"/>
                  <a:gd name="T67" fmla="*/ 102 h 190"/>
                  <a:gd name="T68" fmla="*/ 15 w 184"/>
                  <a:gd name="T69" fmla="*/ 119 h 190"/>
                  <a:gd name="T70" fmla="*/ 8 w 184"/>
                  <a:gd name="T71" fmla="*/ 123 h 190"/>
                  <a:gd name="T72" fmla="*/ 13 w 184"/>
                  <a:gd name="T73" fmla="*/ 147 h 190"/>
                  <a:gd name="T74" fmla="*/ 11 w 184"/>
                  <a:gd name="T75" fmla="*/ 161 h 190"/>
                  <a:gd name="T76" fmla="*/ 21 w 184"/>
                  <a:gd name="T77" fmla="*/ 190 h 190"/>
                  <a:gd name="T78" fmla="*/ 52 w 184"/>
                  <a:gd name="T79" fmla="*/ 169 h 190"/>
                  <a:gd name="T80" fmla="*/ 83 w 184"/>
                  <a:gd name="T81" fmla="*/ 152 h 190"/>
                  <a:gd name="T82" fmla="*/ 87 w 184"/>
                  <a:gd name="T83" fmla="*/ 147 h 190"/>
                  <a:gd name="T84" fmla="*/ 93 w 184"/>
                  <a:gd name="T85" fmla="*/ 144 h 190"/>
                  <a:gd name="T86" fmla="*/ 100 w 184"/>
                  <a:gd name="T87" fmla="*/ 151 h 190"/>
                  <a:gd name="T88" fmla="*/ 111 w 184"/>
                  <a:gd name="T89" fmla="*/ 146 h 190"/>
                  <a:gd name="T90" fmla="*/ 105 w 184"/>
                  <a:gd name="T91" fmla="*/ 159 h 190"/>
                  <a:gd name="T92" fmla="*/ 105 w 184"/>
                  <a:gd name="T93" fmla="*/ 169 h 190"/>
                  <a:gd name="T94" fmla="*/ 119 w 184"/>
                  <a:gd name="T95" fmla="*/ 166 h 190"/>
                  <a:gd name="T96" fmla="*/ 128 w 184"/>
                  <a:gd name="T97" fmla="*/ 159 h 190"/>
                  <a:gd name="T98" fmla="*/ 129 w 184"/>
                  <a:gd name="T99" fmla="*/ 147 h 190"/>
                  <a:gd name="T100" fmla="*/ 135 w 184"/>
                  <a:gd name="T101" fmla="*/ 122 h 190"/>
                  <a:gd name="T102" fmla="*/ 145 w 184"/>
                  <a:gd name="T103" fmla="*/ 137 h 190"/>
                  <a:gd name="T104" fmla="*/ 160 w 184"/>
                  <a:gd name="T105" fmla="*/ 138 h 190"/>
                  <a:gd name="T106" fmla="*/ 168 w 184"/>
                  <a:gd name="T107" fmla="*/ 147 h 190"/>
                  <a:gd name="T108" fmla="*/ 176 w 184"/>
                  <a:gd name="T109" fmla="*/ 14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4" h="190">
                    <a:moveTo>
                      <a:pt x="181" y="128"/>
                    </a:moveTo>
                    <a:cubicBezTo>
                      <a:pt x="181" y="127"/>
                      <a:pt x="180" y="126"/>
                      <a:pt x="180" y="126"/>
                    </a:cubicBezTo>
                    <a:cubicBezTo>
                      <a:pt x="177" y="119"/>
                      <a:pt x="177" y="114"/>
                      <a:pt x="177" y="106"/>
                    </a:cubicBezTo>
                    <a:cubicBezTo>
                      <a:pt x="177" y="104"/>
                      <a:pt x="177" y="104"/>
                      <a:pt x="177" y="104"/>
                    </a:cubicBezTo>
                    <a:cubicBezTo>
                      <a:pt x="178" y="101"/>
                      <a:pt x="178" y="98"/>
                      <a:pt x="178" y="96"/>
                    </a:cubicBezTo>
                    <a:cubicBezTo>
                      <a:pt x="178" y="95"/>
                      <a:pt x="177" y="92"/>
                      <a:pt x="172" y="92"/>
                    </a:cubicBezTo>
                    <a:cubicBezTo>
                      <a:pt x="172" y="92"/>
                      <a:pt x="168" y="92"/>
                      <a:pt x="167" y="94"/>
                    </a:cubicBezTo>
                    <a:cubicBezTo>
                      <a:pt x="165" y="95"/>
                      <a:pt x="165" y="98"/>
                      <a:pt x="165" y="100"/>
                    </a:cubicBezTo>
                    <a:cubicBezTo>
                      <a:pt x="165" y="100"/>
                      <a:pt x="165" y="100"/>
                      <a:pt x="164" y="101"/>
                    </a:cubicBezTo>
                    <a:cubicBezTo>
                      <a:pt x="164" y="102"/>
                      <a:pt x="164" y="102"/>
                      <a:pt x="164" y="102"/>
                    </a:cubicBezTo>
                    <a:cubicBezTo>
                      <a:pt x="164" y="106"/>
                      <a:pt x="163" y="107"/>
                      <a:pt x="162" y="107"/>
                    </a:cubicBezTo>
                    <a:cubicBezTo>
                      <a:pt x="161" y="107"/>
                      <a:pt x="161" y="107"/>
                      <a:pt x="161" y="107"/>
                    </a:cubicBezTo>
                    <a:cubicBezTo>
                      <a:pt x="159" y="105"/>
                      <a:pt x="159" y="99"/>
                      <a:pt x="159" y="97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1"/>
                      <a:pt x="159" y="90"/>
                      <a:pt x="159" y="90"/>
                    </a:cubicBezTo>
                    <a:cubicBezTo>
                      <a:pt x="160" y="87"/>
                      <a:pt x="160" y="83"/>
                      <a:pt x="157" y="81"/>
                    </a:cubicBezTo>
                    <a:cubicBezTo>
                      <a:pt x="156" y="81"/>
                      <a:pt x="155" y="80"/>
                      <a:pt x="154" y="80"/>
                    </a:cubicBezTo>
                    <a:cubicBezTo>
                      <a:pt x="152" y="80"/>
                      <a:pt x="150" y="81"/>
                      <a:pt x="149" y="82"/>
                    </a:cubicBezTo>
                    <a:cubicBezTo>
                      <a:pt x="147" y="83"/>
                      <a:pt x="147" y="86"/>
                      <a:pt x="146" y="87"/>
                    </a:cubicBezTo>
                    <a:cubicBezTo>
                      <a:pt x="146" y="88"/>
                      <a:pt x="146" y="89"/>
                      <a:pt x="146" y="89"/>
                    </a:cubicBezTo>
                    <a:cubicBezTo>
                      <a:pt x="146" y="90"/>
                      <a:pt x="146" y="90"/>
                      <a:pt x="146" y="90"/>
                    </a:cubicBezTo>
                    <a:cubicBezTo>
                      <a:pt x="146" y="90"/>
                      <a:pt x="145" y="90"/>
                      <a:pt x="145" y="91"/>
                    </a:cubicBezTo>
                    <a:cubicBezTo>
                      <a:pt x="145" y="91"/>
                      <a:pt x="144" y="92"/>
                      <a:pt x="144" y="93"/>
                    </a:cubicBezTo>
                    <a:cubicBezTo>
                      <a:pt x="143" y="94"/>
                      <a:pt x="143" y="96"/>
                      <a:pt x="143" y="97"/>
                    </a:cubicBezTo>
                    <a:cubicBezTo>
                      <a:pt x="143" y="100"/>
                      <a:pt x="144" y="102"/>
                      <a:pt x="145" y="105"/>
                    </a:cubicBezTo>
                    <a:cubicBezTo>
                      <a:pt x="145" y="104"/>
                      <a:pt x="145" y="104"/>
                      <a:pt x="144" y="104"/>
                    </a:cubicBezTo>
                    <a:cubicBezTo>
                      <a:pt x="143" y="102"/>
                      <a:pt x="142" y="100"/>
                      <a:pt x="141" y="98"/>
                    </a:cubicBezTo>
                    <a:cubicBezTo>
                      <a:pt x="141" y="98"/>
                      <a:pt x="141" y="98"/>
                      <a:pt x="141" y="97"/>
                    </a:cubicBezTo>
                    <a:cubicBezTo>
                      <a:pt x="141" y="97"/>
                      <a:pt x="141" y="96"/>
                      <a:pt x="141" y="96"/>
                    </a:cubicBezTo>
                    <a:cubicBezTo>
                      <a:pt x="141" y="95"/>
                      <a:pt x="141" y="94"/>
                      <a:pt x="141" y="94"/>
                    </a:cubicBezTo>
                    <a:cubicBezTo>
                      <a:pt x="141" y="93"/>
                      <a:pt x="140" y="93"/>
                      <a:pt x="140" y="92"/>
                    </a:cubicBezTo>
                    <a:cubicBezTo>
                      <a:pt x="140" y="90"/>
                      <a:pt x="141" y="87"/>
                      <a:pt x="142" y="84"/>
                    </a:cubicBezTo>
                    <a:cubicBezTo>
                      <a:pt x="143" y="83"/>
                      <a:pt x="143" y="83"/>
                      <a:pt x="143" y="83"/>
                    </a:cubicBezTo>
                    <a:cubicBezTo>
                      <a:pt x="145" y="77"/>
                      <a:pt x="147" y="72"/>
                      <a:pt x="145" y="68"/>
                    </a:cubicBezTo>
                    <a:cubicBezTo>
                      <a:pt x="144" y="67"/>
                      <a:pt x="143" y="66"/>
                      <a:pt x="140" y="66"/>
                    </a:cubicBezTo>
                    <a:cubicBezTo>
                      <a:pt x="137" y="66"/>
                      <a:pt x="133" y="68"/>
                      <a:pt x="131" y="71"/>
                    </a:cubicBezTo>
                    <a:cubicBezTo>
                      <a:pt x="130" y="73"/>
                      <a:pt x="130" y="75"/>
                      <a:pt x="130" y="76"/>
                    </a:cubicBezTo>
                    <a:cubicBezTo>
                      <a:pt x="129" y="77"/>
                      <a:pt x="129" y="78"/>
                      <a:pt x="129" y="78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29" y="80"/>
                      <a:pt x="128" y="80"/>
                      <a:pt x="128" y="81"/>
                    </a:cubicBezTo>
                    <a:cubicBezTo>
                      <a:pt x="128" y="82"/>
                      <a:pt x="128" y="83"/>
                      <a:pt x="128" y="84"/>
                    </a:cubicBezTo>
                    <a:cubicBezTo>
                      <a:pt x="128" y="84"/>
                      <a:pt x="128" y="84"/>
                      <a:pt x="128" y="84"/>
                    </a:cubicBezTo>
                    <a:cubicBezTo>
                      <a:pt x="128" y="84"/>
                      <a:pt x="128" y="84"/>
                      <a:pt x="128" y="84"/>
                    </a:cubicBezTo>
                    <a:cubicBezTo>
                      <a:pt x="128" y="85"/>
                      <a:pt x="128" y="85"/>
                      <a:pt x="128" y="85"/>
                    </a:cubicBezTo>
                    <a:cubicBezTo>
                      <a:pt x="128" y="84"/>
                      <a:pt x="128" y="83"/>
                      <a:pt x="128" y="83"/>
                    </a:cubicBezTo>
                    <a:cubicBezTo>
                      <a:pt x="127" y="80"/>
                      <a:pt x="127" y="78"/>
                      <a:pt x="125" y="76"/>
                    </a:cubicBezTo>
                    <a:cubicBezTo>
                      <a:pt x="124" y="74"/>
                      <a:pt x="122" y="74"/>
                      <a:pt x="121" y="74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17" y="73"/>
                      <a:pt x="117" y="72"/>
                      <a:pt x="116" y="67"/>
                    </a:cubicBezTo>
                    <a:cubicBezTo>
                      <a:pt x="116" y="67"/>
                      <a:pt x="116" y="67"/>
                      <a:pt x="116" y="67"/>
                    </a:cubicBezTo>
                    <a:cubicBezTo>
                      <a:pt x="116" y="65"/>
                      <a:pt x="116" y="64"/>
                      <a:pt x="116" y="63"/>
                    </a:cubicBezTo>
                    <a:cubicBezTo>
                      <a:pt x="116" y="61"/>
                      <a:pt x="117" y="59"/>
                      <a:pt x="116" y="56"/>
                    </a:cubicBezTo>
                    <a:cubicBezTo>
                      <a:pt x="113" y="51"/>
                      <a:pt x="108" y="50"/>
                      <a:pt x="104" y="50"/>
                    </a:cubicBezTo>
                    <a:cubicBezTo>
                      <a:pt x="104" y="50"/>
                      <a:pt x="104" y="50"/>
                      <a:pt x="103" y="50"/>
                    </a:cubicBezTo>
                    <a:cubicBezTo>
                      <a:pt x="98" y="50"/>
                      <a:pt x="95" y="52"/>
                      <a:pt x="93" y="56"/>
                    </a:cubicBezTo>
                    <a:cubicBezTo>
                      <a:pt x="92" y="58"/>
                      <a:pt x="92" y="59"/>
                      <a:pt x="91" y="59"/>
                    </a:cubicBezTo>
                    <a:cubicBezTo>
                      <a:pt x="90" y="59"/>
                      <a:pt x="90" y="59"/>
                      <a:pt x="90" y="60"/>
                    </a:cubicBezTo>
                    <a:cubicBezTo>
                      <a:pt x="88" y="60"/>
                      <a:pt x="86" y="60"/>
                      <a:pt x="84" y="62"/>
                    </a:cubicBezTo>
                    <a:cubicBezTo>
                      <a:pt x="82" y="64"/>
                      <a:pt x="82" y="67"/>
                      <a:pt x="81" y="69"/>
                    </a:cubicBezTo>
                    <a:cubicBezTo>
                      <a:pt x="81" y="70"/>
                      <a:pt x="81" y="71"/>
                      <a:pt x="81" y="71"/>
                    </a:cubicBezTo>
                    <a:cubicBezTo>
                      <a:pt x="80" y="72"/>
                      <a:pt x="80" y="73"/>
                      <a:pt x="80" y="73"/>
                    </a:cubicBezTo>
                    <a:cubicBezTo>
                      <a:pt x="80" y="73"/>
                      <a:pt x="79" y="73"/>
                      <a:pt x="79" y="72"/>
                    </a:cubicBezTo>
                    <a:cubicBezTo>
                      <a:pt x="78" y="71"/>
                      <a:pt x="76" y="70"/>
                      <a:pt x="74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2" y="69"/>
                      <a:pt x="70" y="70"/>
                      <a:pt x="69" y="71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68" y="71"/>
                      <a:pt x="67" y="72"/>
                      <a:pt x="67" y="72"/>
                    </a:cubicBezTo>
                    <a:cubicBezTo>
                      <a:pt x="65" y="72"/>
                      <a:pt x="64" y="73"/>
                      <a:pt x="63" y="73"/>
                    </a:cubicBezTo>
                    <a:cubicBezTo>
                      <a:pt x="62" y="74"/>
                      <a:pt x="61" y="74"/>
                      <a:pt x="60" y="74"/>
                    </a:cubicBezTo>
                    <a:cubicBezTo>
                      <a:pt x="60" y="74"/>
                      <a:pt x="59" y="74"/>
                      <a:pt x="59" y="74"/>
                    </a:cubicBezTo>
                    <a:cubicBezTo>
                      <a:pt x="58" y="74"/>
                      <a:pt x="57" y="74"/>
                      <a:pt x="56" y="73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2"/>
                      <a:pt x="56" y="71"/>
                      <a:pt x="56" y="70"/>
                    </a:cubicBezTo>
                    <a:cubicBezTo>
                      <a:pt x="57" y="70"/>
                      <a:pt x="57" y="69"/>
                      <a:pt x="57" y="69"/>
                    </a:cubicBezTo>
                    <a:cubicBezTo>
                      <a:pt x="57" y="68"/>
                      <a:pt x="57" y="68"/>
                      <a:pt x="58" y="67"/>
                    </a:cubicBezTo>
                    <a:cubicBezTo>
                      <a:pt x="59" y="65"/>
                      <a:pt x="61" y="60"/>
                      <a:pt x="57" y="57"/>
                    </a:cubicBezTo>
                    <a:cubicBezTo>
                      <a:pt x="55" y="56"/>
                      <a:pt x="53" y="56"/>
                      <a:pt x="52" y="56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49" y="56"/>
                      <a:pt x="48" y="56"/>
                      <a:pt x="48" y="56"/>
                    </a:cubicBezTo>
                    <a:cubicBezTo>
                      <a:pt x="47" y="56"/>
                      <a:pt x="44" y="56"/>
                      <a:pt x="43" y="58"/>
                    </a:cubicBezTo>
                    <a:cubicBezTo>
                      <a:pt x="42" y="59"/>
                      <a:pt x="42" y="60"/>
                      <a:pt x="42" y="60"/>
                    </a:cubicBezTo>
                    <a:cubicBezTo>
                      <a:pt x="42" y="61"/>
                      <a:pt x="41" y="61"/>
                      <a:pt x="41" y="61"/>
                    </a:cubicBezTo>
                    <a:cubicBezTo>
                      <a:pt x="41" y="61"/>
                      <a:pt x="41" y="61"/>
                      <a:pt x="40" y="62"/>
                    </a:cubicBezTo>
                    <a:cubicBezTo>
                      <a:pt x="38" y="62"/>
                      <a:pt x="35" y="63"/>
                      <a:pt x="35" y="67"/>
                    </a:cubicBezTo>
                    <a:cubicBezTo>
                      <a:pt x="34" y="68"/>
                      <a:pt x="34" y="69"/>
                      <a:pt x="34" y="70"/>
                    </a:cubicBezTo>
                    <a:cubicBezTo>
                      <a:pt x="34" y="72"/>
                      <a:pt x="34" y="74"/>
                      <a:pt x="34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7"/>
                      <a:pt x="34" y="78"/>
                      <a:pt x="33" y="79"/>
                    </a:cubicBezTo>
                    <a:cubicBezTo>
                      <a:pt x="33" y="78"/>
                      <a:pt x="32" y="76"/>
                      <a:pt x="32" y="74"/>
                    </a:cubicBezTo>
                    <a:cubicBezTo>
                      <a:pt x="31" y="70"/>
                      <a:pt x="31" y="66"/>
                      <a:pt x="31" y="62"/>
                    </a:cubicBezTo>
                    <a:cubicBezTo>
                      <a:pt x="31" y="60"/>
                      <a:pt x="31" y="59"/>
                      <a:pt x="31" y="57"/>
                    </a:cubicBezTo>
                    <a:cubicBezTo>
                      <a:pt x="31" y="56"/>
                      <a:pt x="32" y="54"/>
                      <a:pt x="32" y="53"/>
                    </a:cubicBezTo>
                    <a:cubicBezTo>
                      <a:pt x="32" y="50"/>
                      <a:pt x="32" y="47"/>
                      <a:pt x="32" y="44"/>
                    </a:cubicBezTo>
                    <a:cubicBezTo>
                      <a:pt x="31" y="42"/>
                      <a:pt x="31" y="39"/>
                      <a:pt x="30" y="37"/>
                    </a:cubicBezTo>
                    <a:cubicBezTo>
                      <a:pt x="29" y="37"/>
                      <a:pt x="29" y="36"/>
                      <a:pt x="30" y="35"/>
                    </a:cubicBezTo>
                    <a:cubicBezTo>
                      <a:pt x="33" y="32"/>
                      <a:pt x="33" y="27"/>
                      <a:pt x="32" y="23"/>
                    </a:cubicBezTo>
                    <a:cubicBezTo>
                      <a:pt x="32" y="19"/>
                      <a:pt x="29" y="17"/>
                      <a:pt x="25" y="17"/>
                    </a:cubicBezTo>
                    <a:cubicBezTo>
                      <a:pt x="26" y="16"/>
                      <a:pt x="27" y="16"/>
                      <a:pt x="27" y="16"/>
                    </a:cubicBezTo>
                    <a:cubicBezTo>
                      <a:pt x="29" y="15"/>
                      <a:pt x="31" y="14"/>
                      <a:pt x="31" y="12"/>
                    </a:cubicBezTo>
                    <a:cubicBezTo>
                      <a:pt x="32" y="11"/>
                      <a:pt x="32" y="9"/>
                      <a:pt x="32" y="8"/>
                    </a:cubicBezTo>
                    <a:cubicBezTo>
                      <a:pt x="32" y="8"/>
                      <a:pt x="31" y="7"/>
                      <a:pt x="31" y="7"/>
                    </a:cubicBezTo>
                    <a:cubicBezTo>
                      <a:pt x="31" y="7"/>
                      <a:pt x="32" y="7"/>
                      <a:pt x="32" y="6"/>
                    </a:cubicBezTo>
                    <a:cubicBezTo>
                      <a:pt x="32" y="6"/>
                      <a:pt x="32" y="3"/>
                      <a:pt x="30" y="1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3" y="0"/>
                      <a:pt x="21" y="1"/>
                      <a:pt x="19" y="2"/>
                    </a:cubicBezTo>
                    <a:cubicBezTo>
                      <a:pt x="18" y="3"/>
                      <a:pt x="18" y="4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6" y="5"/>
                    </a:cubicBezTo>
                    <a:cubicBezTo>
                      <a:pt x="15" y="5"/>
                      <a:pt x="14" y="5"/>
                      <a:pt x="13" y="6"/>
                    </a:cubicBezTo>
                    <a:cubicBezTo>
                      <a:pt x="13" y="6"/>
                      <a:pt x="12" y="7"/>
                      <a:pt x="12" y="7"/>
                    </a:cubicBez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3"/>
                      <a:pt x="7" y="15"/>
                      <a:pt x="6" y="16"/>
                    </a:cubicBezTo>
                    <a:cubicBezTo>
                      <a:pt x="6" y="16"/>
                      <a:pt x="5" y="17"/>
                      <a:pt x="5" y="18"/>
                    </a:cubicBezTo>
                    <a:cubicBezTo>
                      <a:pt x="3" y="19"/>
                      <a:pt x="2" y="20"/>
                      <a:pt x="1" y="21"/>
                    </a:cubicBezTo>
                    <a:cubicBezTo>
                      <a:pt x="0" y="23"/>
                      <a:pt x="0" y="26"/>
                      <a:pt x="0" y="27"/>
                    </a:cubicBezTo>
                    <a:cubicBezTo>
                      <a:pt x="0" y="28"/>
                      <a:pt x="0" y="30"/>
                      <a:pt x="0" y="30"/>
                    </a:cubicBezTo>
                    <a:cubicBezTo>
                      <a:pt x="0" y="32"/>
                      <a:pt x="0" y="34"/>
                      <a:pt x="0" y="35"/>
                    </a:cubicBezTo>
                    <a:cubicBezTo>
                      <a:pt x="0" y="36"/>
                      <a:pt x="0" y="37"/>
                      <a:pt x="0" y="37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0" y="41"/>
                      <a:pt x="1" y="43"/>
                    </a:cubicBezTo>
                    <a:cubicBezTo>
                      <a:pt x="2" y="44"/>
                      <a:pt x="3" y="45"/>
                      <a:pt x="3" y="47"/>
                    </a:cubicBezTo>
                    <a:cubicBezTo>
                      <a:pt x="3" y="48"/>
                      <a:pt x="3" y="49"/>
                      <a:pt x="2" y="50"/>
                    </a:cubicBezTo>
                    <a:cubicBezTo>
                      <a:pt x="1" y="52"/>
                      <a:pt x="1" y="54"/>
                      <a:pt x="1" y="56"/>
                    </a:cubicBezTo>
                    <a:cubicBezTo>
                      <a:pt x="0" y="59"/>
                      <a:pt x="1" y="61"/>
                      <a:pt x="1" y="62"/>
                    </a:cubicBezTo>
                    <a:cubicBezTo>
                      <a:pt x="1" y="63"/>
                      <a:pt x="1" y="64"/>
                      <a:pt x="2" y="64"/>
                    </a:cubicBezTo>
                    <a:cubicBezTo>
                      <a:pt x="2" y="66"/>
                      <a:pt x="2" y="68"/>
                      <a:pt x="2" y="70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2" y="73"/>
                      <a:pt x="3" y="75"/>
                      <a:pt x="3" y="77"/>
                    </a:cubicBezTo>
                    <a:cubicBezTo>
                      <a:pt x="3" y="77"/>
                      <a:pt x="3" y="78"/>
                      <a:pt x="3" y="79"/>
                    </a:cubicBezTo>
                    <a:cubicBezTo>
                      <a:pt x="4" y="82"/>
                      <a:pt x="4" y="85"/>
                      <a:pt x="4" y="88"/>
                    </a:cubicBezTo>
                    <a:cubicBezTo>
                      <a:pt x="4" y="89"/>
                      <a:pt x="4" y="90"/>
                      <a:pt x="4" y="91"/>
                    </a:cubicBezTo>
                    <a:cubicBezTo>
                      <a:pt x="4" y="94"/>
                      <a:pt x="5" y="97"/>
                      <a:pt x="6" y="100"/>
                    </a:cubicBezTo>
                    <a:cubicBezTo>
                      <a:pt x="6" y="101"/>
                      <a:pt x="7" y="101"/>
                      <a:pt x="7" y="102"/>
                    </a:cubicBezTo>
                    <a:cubicBezTo>
                      <a:pt x="6" y="102"/>
                      <a:pt x="6" y="103"/>
                      <a:pt x="5" y="104"/>
                    </a:cubicBezTo>
                    <a:cubicBezTo>
                      <a:pt x="3" y="107"/>
                      <a:pt x="3" y="113"/>
                      <a:pt x="6" y="116"/>
                    </a:cubicBezTo>
                    <a:cubicBezTo>
                      <a:pt x="8" y="118"/>
                      <a:pt x="11" y="118"/>
                      <a:pt x="13" y="118"/>
                    </a:cubicBezTo>
                    <a:cubicBezTo>
                      <a:pt x="14" y="118"/>
                      <a:pt x="15" y="118"/>
                      <a:pt x="15" y="119"/>
                    </a:cubicBezTo>
                    <a:cubicBezTo>
                      <a:pt x="16" y="119"/>
                      <a:pt x="16" y="120"/>
                      <a:pt x="16" y="121"/>
                    </a:cubicBezTo>
                    <a:cubicBezTo>
                      <a:pt x="16" y="121"/>
                      <a:pt x="16" y="121"/>
                      <a:pt x="15" y="121"/>
                    </a:cubicBezTo>
                    <a:cubicBezTo>
                      <a:pt x="15" y="121"/>
                      <a:pt x="14" y="121"/>
                      <a:pt x="14" y="121"/>
                    </a:cubicBezTo>
                    <a:cubicBezTo>
                      <a:pt x="11" y="121"/>
                      <a:pt x="10" y="122"/>
                      <a:pt x="8" y="123"/>
                    </a:cubicBezTo>
                    <a:cubicBezTo>
                      <a:pt x="4" y="127"/>
                      <a:pt x="4" y="132"/>
                      <a:pt x="4" y="135"/>
                    </a:cubicBezTo>
                    <a:cubicBezTo>
                      <a:pt x="4" y="135"/>
                      <a:pt x="4" y="135"/>
                      <a:pt x="4" y="136"/>
                    </a:cubicBezTo>
                    <a:cubicBezTo>
                      <a:pt x="4" y="137"/>
                      <a:pt x="4" y="138"/>
                      <a:pt x="4" y="140"/>
                    </a:cubicBezTo>
                    <a:cubicBezTo>
                      <a:pt x="5" y="143"/>
                      <a:pt x="10" y="147"/>
                      <a:pt x="13" y="147"/>
                    </a:cubicBezTo>
                    <a:cubicBezTo>
                      <a:pt x="13" y="147"/>
                      <a:pt x="14" y="147"/>
                      <a:pt x="14" y="147"/>
                    </a:cubicBezTo>
                    <a:cubicBezTo>
                      <a:pt x="14" y="147"/>
                      <a:pt x="14" y="147"/>
                      <a:pt x="15" y="147"/>
                    </a:cubicBezTo>
                    <a:cubicBezTo>
                      <a:pt x="15" y="147"/>
                      <a:pt x="15" y="148"/>
                      <a:pt x="15" y="148"/>
                    </a:cubicBezTo>
                    <a:cubicBezTo>
                      <a:pt x="15" y="152"/>
                      <a:pt x="13" y="157"/>
                      <a:pt x="11" y="161"/>
                    </a:cubicBezTo>
                    <a:cubicBezTo>
                      <a:pt x="10" y="162"/>
                      <a:pt x="9" y="163"/>
                      <a:pt x="9" y="164"/>
                    </a:cubicBezTo>
                    <a:cubicBezTo>
                      <a:pt x="6" y="170"/>
                      <a:pt x="5" y="179"/>
                      <a:pt x="9" y="185"/>
                    </a:cubicBezTo>
                    <a:cubicBezTo>
                      <a:pt x="10" y="187"/>
                      <a:pt x="13" y="190"/>
                      <a:pt x="19" y="190"/>
                    </a:cubicBezTo>
                    <a:cubicBezTo>
                      <a:pt x="19" y="190"/>
                      <a:pt x="20" y="190"/>
                      <a:pt x="21" y="190"/>
                    </a:cubicBezTo>
                    <a:cubicBezTo>
                      <a:pt x="26" y="190"/>
                      <a:pt x="29" y="186"/>
                      <a:pt x="32" y="182"/>
                    </a:cubicBezTo>
                    <a:cubicBezTo>
                      <a:pt x="32" y="182"/>
                      <a:pt x="33" y="181"/>
                      <a:pt x="33" y="181"/>
                    </a:cubicBezTo>
                    <a:cubicBezTo>
                      <a:pt x="36" y="177"/>
                      <a:pt x="39" y="175"/>
                      <a:pt x="43" y="173"/>
                    </a:cubicBezTo>
                    <a:cubicBezTo>
                      <a:pt x="46" y="172"/>
                      <a:pt x="48" y="171"/>
                      <a:pt x="52" y="169"/>
                    </a:cubicBezTo>
                    <a:cubicBezTo>
                      <a:pt x="54" y="169"/>
                      <a:pt x="57" y="168"/>
                      <a:pt x="59" y="167"/>
                    </a:cubicBezTo>
                    <a:cubicBezTo>
                      <a:pt x="62" y="166"/>
                      <a:pt x="65" y="165"/>
                      <a:pt x="68" y="164"/>
                    </a:cubicBezTo>
                    <a:cubicBezTo>
                      <a:pt x="73" y="163"/>
                      <a:pt x="78" y="161"/>
                      <a:pt x="81" y="156"/>
                    </a:cubicBezTo>
                    <a:cubicBezTo>
                      <a:pt x="82" y="155"/>
                      <a:pt x="82" y="153"/>
                      <a:pt x="83" y="152"/>
                    </a:cubicBezTo>
                    <a:cubicBezTo>
                      <a:pt x="83" y="152"/>
                      <a:pt x="83" y="151"/>
                      <a:pt x="84" y="151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5" y="148"/>
                      <a:pt x="85" y="148"/>
                      <a:pt x="86" y="148"/>
                    </a:cubicBezTo>
                    <a:cubicBezTo>
                      <a:pt x="86" y="147"/>
                      <a:pt x="87" y="147"/>
                      <a:pt x="87" y="147"/>
                    </a:cubicBezTo>
                    <a:cubicBezTo>
                      <a:pt x="88" y="147"/>
                      <a:pt x="89" y="147"/>
                      <a:pt x="89" y="146"/>
                    </a:cubicBezTo>
                    <a:cubicBezTo>
                      <a:pt x="91" y="145"/>
                      <a:pt x="92" y="144"/>
                      <a:pt x="92" y="144"/>
                    </a:cubicBezTo>
                    <a:cubicBezTo>
                      <a:pt x="92" y="143"/>
                      <a:pt x="93" y="143"/>
                      <a:pt x="93" y="143"/>
                    </a:cubicBezTo>
                    <a:cubicBezTo>
                      <a:pt x="93" y="143"/>
                      <a:pt x="93" y="144"/>
                      <a:pt x="93" y="144"/>
                    </a:cubicBezTo>
                    <a:cubicBezTo>
                      <a:pt x="93" y="145"/>
                      <a:pt x="93" y="145"/>
                      <a:pt x="93" y="145"/>
                    </a:cubicBezTo>
                    <a:cubicBezTo>
                      <a:pt x="93" y="146"/>
                      <a:pt x="93" y="149"/>
                      <a:pt x="96" y="150"/>
                    </a:cubicBezTo>
                    <a:cubicBezTo>
                      <a:pt x="96" y="151"/>
                      <a:pt x="97" y="151"/>
                      <a:pt x="98" y="151"/>
                    </a:cubicBezTo>
                    <a:cubicBezTo>
                      <a:pt x="99" y="151"/>
                      <a:pt x="99" y="151"/>
                      <a:pt x="100" y="151"/>
                    </a:cubicBezTo>
                    <a:cubicBezTo>
                      <a:pt x="100" y="151"/>
                      <a:pt x="100" y="151"/>
                      <a:pt x="100" y="151"/>
                    </a:cubicBezTo>
                    <a:cubicBezTo>
                      <a:pt x="104" y="151"/>
                      <a:pt x="108" y="149"/>
                      <a:pt x="110" y="146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6"/>
                      <a:pt x="111" y="146"/>
                      <a:pt x="111" y="146"/>
                    </a:cubicBezTo>
                    <a:cubicBezTo>
                      <a:pt x="112" y="147"/>
                      <a:pt x="113" y="147"/>
                      <a:pt x="113" y="147"/>
                    </a:cubicBezTo>
                    <a:cubicBezTo>
                      <a:pt x="113" y="148"/>
                      <a:pt x="113" y="149"/>
                      <a:pt x="111" y="151"/>
                    </a:cubicBezTo>
                    <a:cubicBezTo>
                      <a:pt x="110" y="153"/>
                      <a:pt x="109" y="155"/>
                      <a:pt x="107" y="157"/>
                    </a:cubicBezTo>
                    <a:cubicBezTo>
                      <a:pt x="107" y="158"/>
                      <a:pt x="106" y="158"/>
                      <a:pt x="105" y="159"/>
                    </a:cubicBezTo>
                    <a:cubicBezTo>
                      <a:pt x="104" y="162"/>
                      <a:pt x="104" y="163"/>
                      <a:pt x="104" y="165"/>
                    </a:cubicBezTo>
                    <a:cubicBezTo>
                      <a:pt x="105" y="166"/>
                      <a:pt x="105" y="166"/>
                      <a:pt x="105" y="166"/>
                    </a:cubicBezTo>
                    <a:cubicBezTo>
                      <a:pt x="105" y="166"/>
                      <a:pt x="105" y="166"/>
                      <a:pt x="105" y="167"/>
                    </a:cubicBezTo>
                    <a:cubicBezTo>
                      <a:pt x="105" y="167"/>
                      <a:pt x="105" y="168"/>
                      <a:pt x="105" y="169"/>
                    </a:cubicBezTo>
                    <a:cubicBezTo>
                      <a:pt x="105" y="171"/>
                      <a:pt x="107" y="172"/>
                      <a:pt x="110" y="172"/>
                    </a:cubicBezTo>
                    <a:cubicBezTo>
                      <a:pt x="112" y="172"/>
                      <a:pt x="114" y="172"/>
                      <a:pt x="115" y="171"/>
                    </a:cubicBezTo>
                    <a:cubicBezTo>
                      <a:pt x="116" y="170"/>
                      <a:pt x="117" y="169"/>
                      <a:pt x="118" y="168"/>
                    </a:cubicBezTo>
                    <a:cubicBezTo>
                      <a:pt x="118" y="167"/>
                      <a:pt x="119" y="167"/>
                      <a:pt x="119" y="166"/>
                    </a:cubicBezTo>
                    <a:cubicBezTo>
                      <a:pt x="120" y="166"/>
                      <a:pt x="121" y="166"/>
                      <a:pt x="121" y="166"/>
                    </a:cubicBezTo>
                    <a:cubicBezTo>
                      <a:pt x="123" y="166"/>
                      <a:pt x="125" y="165"/>
                      <a:pt x="126" y="164"/>
                    </a:cubicBezTo>
                    <a:cubicBezTo>
                      <a:pt x="127" y="162"/>
                      <a:pt x="128" y="161"/>
                      <a:pt x="128" y="160"/>
                    </a:cubicBezTo>
                    <a:cubicBezTo>
                      <a:pt x="128" y="159"/>
                      <a:pt x="128" y="159"/>
                      <a:pt x="128" y="159"/>
                    </a:cubicBezTo>
                    <a:cubicBezTo>
                      <a:pt x="128" y="158"/>
                      <a:pt x="129" y="157"/>
                      <a:pt x="129" y="156"/>
                    </a:cubicBezTo>
                    <a:cubicBezTo>
                      <a:pt x="129" y="155"/>
                      <a:pt x="129" y="155"/>
                      <a:pt x="129" y="155"/>
                    </a:cubicBezTo>
                    <a:cubicBezTo>
                      <a:pt x="129" y="154"/>
                      <a:pt x="129" y="153"/>
                      <a:pt x="130" y="152"/>
                    </a:cubicBezTo>
                    <a:cubicBezTo>
                      <a:pt x="130" y="150"/>
                      <a:pt x="129" y="149"/>
                      <a:pt x="129" y="147"/>
                    </a:cubicBezTo>
                    <a:cubicBezTo>
                      <a:pt x="129" y="147"/>
                      <a:pt x="128" y="147"/>
                      <a:pt x="128" y="146"/>
                    </a:cubicBezTo>
                    <a:cubicBezTo>
                      <a:pt x="127" y="142"/>
                      <a:pt x="127" y="138"/>
                      <a:pt x="129" y="135"/>
                    </a:cubicBezTo>
                    <a:cubicBezTo>
                      <a:pt x="130" y="134"/>
                      <a:pt x="131" y="133"/>
                      <a:pt x="131" y="132"/>
                    </a:cubicBezTo>
                    <a:cubicBezTo>
                      <a:pt x="133" y="130"/>
                      <a:pt x="135" y="127"/>
                      <a:pt x="135" y="122"/>
                    </a:cubicBezTo>
                    <a:cubicBezTo>
                      <a:pt x="135" y="121"/>
                      <a:pt x="135" y="120"/>
                      <a:pt x="135" y="118"/>
                    </a:cubicBezTo>
                    <a:cubicBezTo>
                      <a:pt x="134" y="117"/>
                      <a:pt x="134" y="116"/>
                      <a:pt x="134" y="115"/>
                    </a:cubicBezTo>
                    <a:cubicBezTo>
                      <a:pt x="134" y="115"/>
                      <a:pt x="134" y="115"/>
                      <a:pt x="134" y="115"/>
                    </a:cubicBezTo>
                    <a:cubicBezTo>
                      <a:pt x="142" y="116"/>
                      <a:pt x="145" y="130"/>
                      <a:pt x="145" y="137"/>
                    </a:cubicBezTo>
                    <a:cubicBezTo>
                      <a:pt x="145" y="141"/>
                      <a:pt x="147" y="148"/>
                      <a:pt x="152" y="148"/>
                    </a:cubicBezTo>
                    <a:cubicBezTo>
                      <a:pt x="154" y="148"/>
                      <a:pt x="156" y="146"/>
                      <a:pt x="158" y="143"/>
                    </a:cubicBezTo>
                    <a:cubicBezTo>
                      <a:pt x="159" y="141"/>
                      <a:pt x="159" y="140"/>
                      <a:pt x="160" y="138"/>
                    </a:cubicBezTo>
                    <a:cubicBezTo>
                      <a:pt x="160" y="138"/>
                      <a:pt x="160" y="138"/>
                      <a:pt x="160" y="138"/>
                    </a:cubicBezTo>
                    <a:cubicBezTo>
                      <a:pt x="160" y="139"/>
                      <a:pt x="161" y="140"/>
                      <a:pt x="161" y="140"/>
                    </a:cubicBezTo>
                    <a:cubicBezTo>
                      <a:pt x="162" y="140"/>
                      <a:pt x="162" y="141"/>
                      <a:pt x="162" y="141"/>
                    </a:cubicBezTo>
                    <a:cubicBezTo>
                      <a:pt x="162" y="142"/>
                      <a:pt x="162" y="142"/>
                      <a:pt x="162" y="143"/>
                    </a:cubicBezTo>
                    <a:cubicBezTo>
                      <a:pt x="163" y="145"/>
                      <a:pt x="166" y="147"/>
                      <a:pt x="168" y="147"/>
                    </a:cubicBezTo>
                    <a:cubicBezTo>
                      <a:pt x="170" y="147"/>
                      <a:pt x="172" y="147"/>
                      <a:pt x="172" y="145"/>
                    </a:cubicBezTo>
                    <a:cubicBezTo>
                      <a:pt x="173" y="144"/>
                      <a:pt x="173" y="143"/>
                      <a:pt x="173" y="142"/>
                    </a:cubicBezTo>
                    <a:cubicBezTo>
                      <a:pt x="174" y="141"/>
                      <a:pt x="174" y="141"/>
                      <a:pt x="174" y="140"/>
                    </a:cubicBezTo>
                    <a:cubicBezTo>
                      <a:pt x="175" y="140"/>
                      <a:pt x="176" y="140"/>
                      <a:pt x="176" y="140"/>
                    </a:cubicBezTo>
                    <a:cubicBezTo>
                      <a:pt x="178" y="139"/>
                      <a:pt x="180" y="138"/>
                      <a:pt x="181" y="137"/>
                    </a:cubicBezTo>
                    <a:cubicBezTo>
                      <a:pt x="184" y="133"/>
                      <a:pt x="182" y="130"/>
                      <a:pt x="181" y="128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86" name="Freeform 85"/>
              <p:cNvSpPr>
                <a:spLocks noEditPoints="1"/>
              </p:cNvSpPr>
              <p:nvPr/>
            </p:nvSpPr>
            <p:spPr bwMode="auto">
              <a:xfrm>
                <a:off x="16472692" y="6625709"/>
                <a:ext cx="1727573" cy="2221218"/>
              </a:xfrm>
              <a:custGeom>
                <a:avLst/>
                <a:gdLst>
                  <a:gd name="T0" fmla="*/ 309 w 317"/>
                  <a:gd name="T1" fmla="*/ 141 h 448"/>
                  <a:gd name="T2" fmla="*/ 303 w 317"/>
                  <a:gd name="T3" fmla="*/ 138 h 448"/>
                  <a:gd name="T4" fmla="*/ 291 w 317"/>
                  <a:gd name="T5" fmla="*/ 135 h 448"/>
                  <a:gd name="T6" fmla="*/ 282 w 317"/>
                  <a:gd name="T7" fmla="*/ 129 h 448"/>
                  <a:gd name="T8" fmla="*/ 261 w 317"/>
                  <a:gd name="T9" fmla="*/ 129 h 448"/>
                  <a:gd name="T10" fmla="*/ 240 w 317"/>
                  <a:gd name="T11" fmla="*/ 136 h 448"/>
                  <a:gd name="T12" fmla="*/ 241 w 317"/>
                  <a:gd name="T13" fmla="*/ 131 h 448"/>
                  <a:gd name="T14" fmla="*/ 240 w 317"/>
                  <a:gd name="T15" fmla="*/ 107 h 448"/>
                  <a:gd name="T16" fmla="*/ 239 w 317"/>
                  <a:gd name="T17" fmla="*/ 104 h 448"/>
                  <a:gd name="T18" fmla="*/ 237 w 317"/>
                  <a:gd name="T19" fmla="*/ 93 h 448"/>
                  <a:gd name="T20" fmla="*/ 234 w 317"/>
                  <a:gd name="T21" fmla="*/ 84 h 448"/>
                  <a:gd name="T22" fmla="*/ 234 w 317"/>
                  <a:gd name="T23" fmla="*/ 76 h 448"/>
                  <a:gd name="T24" fmla="*/ 225 w 317"/>
                  <a:gd name="T25" fmla="*/ 66 h 448"/>
                  <a:gd name="T26" fmla="*/ 216 w 317"/>
                  <a:gd name="T27" fmla="*/ 67 h 448"/>
                  <a:gd name="T28" fmla="*/ 203 w 317"/>
                  <a:gd name="T29" fmla="*/ 63 h 448"/>
                  <a:gd name="T30" fmla="*/ 201 w 317"/>
                  <a:gd name="T31" fmla="*/ 52 h 448"/>
                  <a:gd name="T32" fmla="*/ 204 w 317"/>
                  <a:gd name="T33" fmla="*/ 28 h 448"/>
                  <a:gd name="T34" fmla="*/ 64 w 317"/>
                  <a:gd name="T35" fmla="*/ 0 h 448"/>
                  <a:gd name="T36" fmla="*/ 51 w 317"/>
                  <a:gd name="T37" fmla="*/ 86 h 448"/>
                  <a:gd name="T38" fmla="*/ 50 w 317"/>
                  <a:gd name="T39" fmla="*/ 89 h 448"/>
                  <a:gd name="T40" fmla="*/ 0 w 317"/>
                  <a:gd name="T41" fmla="*/ 426 h 448"/>
                  <a:gd name="T42" fmla="*/ 101 w 317"/>
                  <a:gd name="T43" fmla="*/ 442 h 448"/>
                  <a:gd name="T44" fmla="*/ 136 w 317"/>
                  <a:gd name="T45" fmla="*/ 447 h 448"/>
                  <a:gd name="T46" fmla="*/ 156 w 317"/>
                  <a:gd name="T47" fmla="*/ 447 h 448"/>
                  <a:gd name="T48" fmla="*/ 315 w 317"/>
                  <a:gd name="T49" fmla="*/ 147 h 448"/>
                  <a:gd name="T50" fmla="*/ 132 w 317"/>
                  <a:gd name="T51" fmla="*/ 369 h 448"/>
                  <a:gd name="T52" fmla="*/ 121 w 317"/>
                  <a:gd name="T53" fmla="*/ 382 h 448"/>
                  <a:gd name="T54" fmla="*/ 123 w 317"/>
                  <a:gd name="T55" fmla="*/ 364 h 448"/>
                  <a:gd name="T56" fmla="*/ 124 w 317"/>
                  <a:gd name="T57" fmla="*/ 355 h 448"/>
                  <a:gd name="T58" fmla="*/ 126 w 317"/>
                  <a:gd name="T59" fmla="*/ 349 h 448"/>
                  <a:gd name="T60" fmla="*/ 131 w 317"/>
                  <a:gd name="T61" fmla="*/ 351 h 448"/>
                  <a:gd name="T62" fmla="*/ 133 w 317"/>
                  <a:gd name="T63" fmla="*/ 360 h 448"/>
                  <a:gd name="T64" fmla="*/ 62 w 317"/>
                  <a:gd name="T65" fmla="*/ 245 h 448"/>
                  <a:gd name="T66" fmla="*/ 58 w 317"/>
                  <a:gd name="T67" fmla="*/ 247 h 448"/>
                  <a:gd name="T68" fmla="*/ 58 w 317"/>
                  <a:gd name="T69" fmla="*/ 238 h 448"/>
                  <a:gd name="T70" fmla="*/ 64 w 317"/>
                  <a:gd name="T71" fmla="*/ 244 h 448"/>
                  <a:gd name="T72" fmla="*/ 58 w 317"/>
                  <a:gd name="T73" fmla="*/ 257 h 448"/>
                  <a:gd name="T74" fmla="*/ 60 w 317"/>
                  <a:gd name="T75" fmla="*/ 267 h 448"/>
                  <a:gd name="T76" fmla="*/ 64 w 317"/>
                  <a:gd name="T77" fmla="*/ 270 h 448"/>
                  <a:gd name="T78" fmla="*/ 50 w 317"/>
                  <a:gd name="T79" fmla="*/ 261 h 448"/>
                  <a:gd name="T80" fmla="*/ 49 w 317"/>
                  <a:gd name="T81" fmla="*/ 255 h 448"/>
                  <a:gd name="T82" fmla="*/ 98 w 317"/>
                  <a:gd name="T83" fmla="*/ 306 h 448"/>
                  <a:gd name="T84" fmla="*/ 86 w 317"/>
                  <a:gd name="T85" fmla="*/ 284 h 448"/>
                  <a:gd name="T86" fmla="*/ 90 w 317"/>
                  <a:gd name="T87" fmla="*/ 284 h 448"/>
                  <a:gd name="T88" fmla="*/ 96 w 317"/>
                  <a:gd name="T89" fmla="*/ 274 h 448"/>
                  <a:gd name="T90" fmla="*/ 85 w 317"/>
                  <a:gd name="T91" fmla="*/ 273 h 448"/>
                  <a:gd name="T92" fmla="*/ 82 w 317"/>
                  <a:gd name="T93" fmla="*/ 267 h 448"/>
                  <a:gd name="T94" fmla="*/ 93 w 317"/>
                  <a:gd name="T95" fmla="*/ 249 h 448"/>
                  <a:gd name="T96" fmla="*/ 119 w 317"/>
                  <a:gd name="T97" fmla="*/ 305 h 448"/>
                  <a:gd name="T98" fmla="*/ 124 w 317"/>
                  <a:gd name="T99" fmla="*/ 325 h 448"/>
                  <a:gd name="T100" fmla="*/ 121 w 317"/>
                  <a:gd name="T101" fmla="*/ 333 h 448"/>
                  <a:gd name="T102" fmla="*/ 108 w 317"/>
                  <a:gd name="T103" fmla="*/ 314 h 448"/>
                  <a:gd name="T104" fmla="*/ 98 w 317"/>
                  <a:gd name="T105" fmla="*/ 30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7" h="448">
                    <a:moveTo>
                      <a:pt x="313" y="142"/>
                    </a:moveTo>
                    <a:cubicBezTo>
                      <a:pt x="313" y="141"/>
                      <a:pt x="313" y="141"/>
                      <a:pt x="312" y="141"/>
                    </a:cubicBezTo>
                    <a:cubicBezTo>
                      <a:pt x="311" y="141"/>
                      <a:pt x="310" y="141"/>
                      <a:pt x="309" y="141"/>
                    </a:cubicBezTo>
                    <a:cubicBezTo>
                      <a:pt x="309" y="141"/>
                      <a:pt x="308" y="141"/>
                      <a:pt x="308" y="140"/>
                    </a:cubicBezTo>
                    <a:cubicBezTo>
                      <a:pt x="306" y="140"/>
                      <a:pt x="305" y="139"/>
                      <a:pt x="304" y="139"/>
                    </a:cubicBezTo>
                    <a:cubicBezTo>
                      <a:pt x="303" y="138"/>
                      <a:pt x="303" y="138"/>
                      <a:pt x="303" y="138"/>
                    </a:cubicBezTo>
                    <a:cubicBezTo>
                      <a:pt x="301" y="137"/>
                      <a:pt x="299" y="136"/>
                      <a:pt x="297" y="136"/>
                    </a:cubicBezTo>
                    <a:cubicBezTo>
                      <a:pt x="296" y="136"/>
                      <a:pt x="295" y="136"/>
                      <a:pt x="294" y="136"/>
                    </a:cubicBezTo>
                    <a:cubicBezTo>
                      <a:pt x="292" y="136"/>
                      <a:pt x="292" y="136"/>
                      <a:pt x="291" y="135"/>
                    </a:cubicBezTo>
                    <a:cubicBezTo>
                      <a:pt x="291" y="135"/>
                      <a:pt x="290" y="134"/>
                      <a:pt x="290" y="134"/>
                    </a:cubicBezTo>
                    <a:cubicBezTo>
                      <a:pt x="289" y="133"/>
                      <a:pt x="288" y="132"/>
                      <a:pt x="286" y="131"/>
                    </a:cubicBezTo>
                    <a:cubicBezTo>
                      <a:pt x="285" y="130"/>
                      <a:pt x="284" y="130"/>
                      <a:pt x="282" y="129"/>
                    </a:cubicBezTo>
                    <a:cubicBezTo>
                      <a:pt x="281" y="129"/>
                      <a:pt x="280" y="128"/>
                      <a:pt x="279" y="128"/>
                    </a:cubicBezTo>
                    <a:cubicBezTo>
                      <a:pt x="277" y="127"/>
                      <a:pt x="274" y="127"/>
                      <a:pt x="272" y="127"/>
                    </a:cubicBezTo>
                    <a:cubicBezTo>
                      <a:pt x="268" y="127"/>
                      <a:pt x="265" y="127"/>
                      <a:pt x="261" y="129"/>
                    </a:cubicBezTo>
                    <a:cubicBezTo>
                      <a:pt x="260" y="129"/>
                      <a:pt x="258" y="130"/>
                      <a:pt x="256" y="131"/>
                    </a:cubicBezTo>
                    <a:cubicBezTo>
                      <a:pt x="251" y="134"/>
                      <a:pt x="245" y="137"/>
                      <a:pt x="242" y="137"/>
                    </a:cubicBezTo>
                    <a:cubicBezTo>
                      <a:pt x="241" y="137"/>
                      <a:pt x="240" y="137"/>
                      <a:pt x="240" y="136"/>
                    </a:cubicBezTo>
                    <a:cubicBezTo>
                      <a:pt x="239" y="136"/>
                      <a:pt x="239" y="136"/>
                      <a:pt x="239" y="136"/>
                    </a:cubicBezTo>
                    <a:cubicBezTo>
                      <a:pt x="239" y="136"/>
                      <a:pt x="240" y="134"/>
                      <a:pt x="240" y="133"/>
                    </a:cubicBezTo>
                    <a:cubicBezTo>
                      <a:pt x="241" y="132"/>
                      <a:pt x="241" y="132"/>
                      <a:pt x="241" y="131"/>
                    </a:cubicBezTo>
                    <a:cubicBezTo>
                      <a:pt x="244" y="126"/>
                      <a:pt x="244" y="122"/>
                      <a:pt x="243" y="117"/>
                    </a:cubicBezTo>
                    <a:cubicBezTo>
                      <a:pt x="243" y="114"/>
                      <a:pt x="242" y="111"/>
                      <a:pt x="240" y="108"/>
                    </a:cubicBezTo>
                    <a:cubicBezTo>
                      <a:pt x="240" y="108"/>
                      <a:pt x="240" y="108"/>
                      <a:pt x="240" y="107"/>
                    </a:cubicBezTo>
                    <a:cubicBezTo>
                      <a:pt x="239" y="107"/>
                      <a:pt x="239" y="107"/>
                      <a:pt x="239" y="107"/>
                    </a:cubicBezTo>
                    <a:cubicBezTo>
                      <a:pt x="239" y="107"/>
                      <a:pt x="239" y="106"/>
                      <a:pt x="239" y="105"/>
                    </a:cubicBezTo>
                    <a:cubicBezTo>
                      <a:pt x="239" y="105"/>
                      <a:pt x="239" y="104"/>
                      <a:pt x="239" y="104"/>
                    </a:cubicBezTo>
                    <a:cubicBezTo>
                      <a:pt x="239" y="103"/>
                      <a:pt x="239" y="102"/>
                      <a:pt x="239" y="102"/>
                    </a:cubicBezTo>
                    <a:cubicBezTo>
                      <a:pt x="238" y="100"/>
                      <a:pt x="238" y="99"/>
                      <a:pt x="238" y="97"/>
                    </a:cubicBezTo>
                    <a:cubicBezTo>
                      <a:pt x="237" y="96"/>
                      <a:pt x="237" y="95"/>
                      <a:pt x="237" y="93"/>
                    </a:cubicBezTo>
                    <a:cubicBezTo>
                      <a:pt x="237" y="92"/>
                      <a:pt x="236" y="91"/>
                      <a:pt x="236" y="90"/>
                    </a:cubicBezTo>
                    <a:cubicBezTo>
                      <a:pt x="236" y="89"/>
                      <a:pt x="236" y="88"/>
                      <a:pt x="235" y="87"/>
                    </a:cubicBezTo>
                    <a:cubicBezTo>
                      <a:pt x="235" y="86"/>
                      <a:pt x="234" y="85"/>
                      <a:pt x="234" y="84"/>
                    </a:cubicBezTo>
                    <a:cubicBezTo>
                      <a:pt x="234" y="83"/>
                      <a:pt x="234" y="81"/>
                      <a:pt x="234" y="80"/>
                    </a:cubicBezTo>
                    <a:cubicBezTo>
                      <a:pt x="234" y="79"/>
                      <a:pt x="234" y="78"/>
                      <a:pt x="234" y="77"/>
                    </a:cubicBezTo>
                    <a:cubicBezTo>
                      <a:pt x="234" y="76"/>
                      <a:pt x="234" y="76"/>
                      <a:pt x="234" y="76"/>
                    </a:cubicBezTo>
                    <a:cubicBezTo>
                      <a:pt x="234" y="74"/>
                      <a:pt x="234" y="72"/>
                      <a:pt x="233" y="70"/>
                    </a:cubicBezTo>
                    <a:cubicBezTo>
                      <a:pt x="231" y="68"/>
                      <a:pt x="229" y="66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4" y="66"/>
                      <a:pt x="223" y="66"/>
                      <a:pt x="222" y="66"/>
                    </a:cubicBezTo>
                    <a:cubicBezTo>
                      <a:pt x="222" y="66"/>
                      <a:pt x="221" y="66"/>
                      <a:pt x="220" y="66"/>
                    </a:cubicBezTo>
                    <a:cubicBezTo>
                      <a:pt x="219" y="66"/>
                      <a:pt x="217" y="66"/>
                      <a:pt x="216" y="67"/>
                    </a:cubicBezTo>
                    <a:cubicBezTo>
                      <a:pt x="214" y="67"/>
                      <a:pt x="212" y="67"/>
                      <a:pt x="211" y="67"/>
                    </a:cubicBezTo>
                    <a:cubicBezTo>
                      <a:pt x="210" y="67"/>
                      <a:pt x="209" y="67"/>
                      <a:pt x="208" y="67"/>
                    </a:cubicBezTo>
                    <a:cubicBezTo>
                      <a:pt x="206" y="66"/>
                      <a:pt x="204" y="65"/>
                      <a:pt x="203" y="63"/>
                    </a:cubicBezTo>
                    <a:cubicBezTo>
                      <a:pt x="202" y="63"/>
                      <a:pt x="202" y="62"/>
                      <a:pt x="202" y="61"/>
                    </a:cubicBezTo>
                    <a:cubicBezTo>
                      <a:pt x="202" y="60"/>
                      <a:pt x="202" y="60"/>
                      <a:pt x="202" y="59"/>
                    </a:cubicBezTo>
                    <a:cubicBezTo>
                      <a:pt x="201" y="57"/>
                      <a:pt x="201" y="54"/>
                      <a:pt x="201" y="52"/>
                    </a:cubicBezTo>
                    <a:cubicBezTo>
                      <a:pt x="202" y="51"/>
                      <a:pt x="202" y="50"/>
                      <a:pt x="202" y="49"/>
                    </a:cubicBezTo>
                    <a:cubicBezTo>
                      <a:pt x="203" y="47"/>
                      <a:pt x="203" y="45"/>
                      <a:pt x="203" y="43"/>
                    </a:cubicBezTo>
                    <a:cubicBezTo>
                      <a:pt x="204" y="38"/>
                      <a:pt x="204" y="33"/>
                      <a:pt x="204" y="28"/>
                    </a:cubicBezTo>
                    <a:cubicBezTo>
                      <a:pt x="204" y="26"/>
                      <a:pt x="204" y="23"/>
                      <a:pt x="204" y="21"/>
                    </a:cubicBezTo>
                    <a:cubicBezTo>
                      <a:pt x="204" y="19"/>
                      <a:pt x="204" y="19"/>
                      <a:pt x="204" y="1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0" y="28"/>
                      <a:pt x="56" y="55"/>
                      <a:pt x="51" y="82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52" y="87"/>
                      <a:pt x="52" y="87"/>
                      <a:pt x="51" y="88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31" y="213"/>
                      <a:pt x="10" y="357"/>
                      <a:pt x="1" y="423"/>
                    </a:cubicBezTo>
                    <a:cubicBezTo>
                      <a:pt x="0" y="426"/>
                      <a:pt x="0" y="426"/>
                      <a:pt x="0" y="426"/>
                    </a:cubicBezTo>
                    <a:cubicBezTo>
                      <a:pt x="3" y="426"/>
                      <a:pt x="3" y="426"/>
                      <a:pt x="3" y="426"/>
                    </a:cubicBezTo>
                    <a:cubicBezTo>
                      <a:pt x="36" y="432"/>
                      <a:pt x="68" y="437"/>
                      <a:pt x="100" y="442"/>
                    </a:cubicBezTo>
                    <a:cubicBezTo>
                      <a:pt x="101" y="442"/>
                      <a:pt x="101" y="442"/>
                      <a:pt x="101" y="442"/>
                    </a:cubicBezTo>
                    <a:cubicBezTo>
                      <a:pt x="104" y="442"/>
                      <a:pt x="107" y="443"/>
                      <a:pt x="111" y="443"/>
                    </a:cubicBezTo>
                    <a:cubicBezTo>
                      <a:pt x="118" y="445"/>
                      <a:pt x="125" y="446"/>
                      <a:pt x="133" y="447"/>
                    </a:cubicBezTo>
                    <a:cubicBezTo>
                      <a:pt x="134" y="447"/>
                      <a:pt x="135" y="447"/>
                      <a:pt x="136" y="447"/>
                    </a:cubicBezTo>
                    <a:cubicBezTo>
                      <a:pt x="139" y="447"/>
                      <a:pt x="144" y="448"/>
                      <a:pt x="148" y="448"/>
                    </a:cubicBezTo>
                    <a:cubicBezTo>
                      <a:pt x="148" y="448"/>
                      <a:pt x="148" y="448"/>
                      <a:pt x="148" y="448"/>
                    </a:cubicBezTo>
                    <a:cubicBezTo>
                      <a:pt x="151" y="448"/>
                      <a:pt x="154" y="447"/>
                      <a:pt x="156" y="447"/>
                    </a:cubicBezTo>
                    <a:cubicBezTo>
                      <a:pt x="158" y="446"/>
                      <a:pt x="158" y="446"/>
                      <a:pt x="158" y="446"/>
                    </a:cubicBezTo>
                    <a:cubicBezTo>
                      <a:pt x="170" y="296"/>
                      <a:pt x="170" y="296"/>
                      <a:pt x="170" y="296"/>
                    </a:cubicBezTo>
                    <a:cubicBezTo>
                      <a:pt x="192" y="282"/>
                      <a:pt x="286" y="178"/>
                      <a:pt x="315" y="147"/>
                    </a:cubicBezTo>
                    <a:cubicBezTo>
                      <a:pt x="317" y="143"/>
                      <a:pt x="317" y="143"/>
                      <a:pt x="317" y="143"/>
                    </a:cubicBezTo>
                    <a:lnTo>
                      <a:pt x="313" y="142"/>
                    </a:lnTo>
                    <a:close/>
                    <a:moveTo>
                      <a:pt x="132" y="369"/>
                    </a:moveTo>
                    <a:cubicBezTo>
                      <a:pt x="132" y="371"/>
                      <a:pt x="132" y="373"/>
                      <a:pt x="131" y="375"/>
                    </a:cubicBezTo>
                    <a:cubicBezTo>
                      <a:pt x="129" y="379"/>
                      <a:pt x="125" y="383"/>
                      <a:pt x="123" y="383"/>
                    </a:cubicBezTo>
                    <a:cubicBezTo>
                      <a:pt x="123" y="383"/>
                      <a:pt x="122" y="383"/>
                      <a:pt x="121" y="382"/>
                    </a:cubicBezTo>
                    <a:cubicBezTo>
                      <a:pt x="120" y="380"/>
                      <a:pt x="121" y="378"/>
                      <a:pt x="122" y="375"/>
                    </a:cubicBezTo>
                    <a:cubicBezTo>
                      <a:pt x="123" y="372"/>
                      <a:pt x="123" y="370"/>
                      <a:pt x="123" y="368"/>
                    </a:cubicBezTo>
                    <a:cubicBezTo>
                      <a:pt x="123" y="366"/>
                      <a:pt x="123" y="365"/>
                      <a:pt x="123" y="364"/>
                    </a:cubicBezTo>
                    <a:cubicBezTo>
                      <a:pt x="123" y="364"/>
                      <a:pt x="124" y="364"/>
                      <a:pt x="124" y="363"/>
                    </a:cubicBezTo>
                    <a:cubicBezTo>
                      <a:pt x="124" y="362"/>
                      <a:pt x="125" y="361"/>
                      <a:pt x="125" y="359"/>
                    </a:cubicBezTo>
                    <a:cubicBezTo>
                      <a:pt x="125" y="358"/>
                      <a:pt x="125" y="356"/>
                      <a:pt x="124" y="355"/>
                    </a:cubicBezTo>
                    <a:cubicBezTo>
                      <a:pt x="124" y="355"/>
                      <a:pt x="124" y="354"/>
                      <a:pt x="123" y="353"/>
                    </a:cubicBezTo>
                    <a:cubicBezTo>
                      <a:pt x="123" y="353"/>
                      <a:pt x="124" y="352"/>
                      <a:pt x="125" y="350"/>
                    </a:cubicBezTo>
                    <a:cubicBezTo>
                      <a:pt x="126" y="349"/>
                      <a:pt x="126" y="349"/>
                      <a:pt x="126" y="349"/>
                    </a:cubicBezTo>
                    <a:cubicBezTo>
                      <a:pt x="127" y="347"/>
                      <a:pt x="128" y="346"/>
                      <a:pt x="129" y="345"/>
                    </a:cubicBezTo>
                    <a:cubicBezTo>
                      <a:pt x="130" y="346"/>
                      <a:pt x="130" y="347"/>
                      <a:pt x="130" y="347"/>
                    </a:cubicBezTo>
                    <a:cubicBezTo>
                      <a:pt x="130" y="348"/>
                      <a:pt x="131" y="350"/>
                      <a:pt x="131" y="351"/>
                    </a:cubicBezTo>
                    <a:cubicBezTo>
                      <a:pt x="132" y="351"/>
                      <a:pt x="132" y="352"/>
                      <a:pt x="132" y="353"/>
                    </a:cubicBezTo>
                    <a:cubicBezTo>
                      <a:pt x="134" y="355"/>
                      <a:pt x="134" y="356"/>
                      <a:pt x="134" y="357"/>
                    </a:cubicBezTo>
                    <a:cubicBezTo>
                      <a:pt x="134" y="358"/>
                      <a:pt x="133" y="359"/>
                      <a:pt x="133" y="360"/>
                    </a:cubicBezTo>
                    <a:cubicBezTo>
                      <a:pt x="133" y="362"/>
                      <a:pt x="132" y="364"/>
                      <a:pt x="132" y="367"/>
                    </a:cubicBezTo>
                    <a:cubicBezTo>
                      <a:pt x="132" y="367"/>
                      <a:pt x="132" y="368"/>
                      <a:pt x="132" y="369"/>
                    </a:cubicBezTo>
                    <a:close/>
                    <a:moveTo>
                      <a:pt x="62" y="245"/>
                    </a:moveTo>
                    <a:cubicBezTo>
                      <a:pt x="61" y="246"/>
                      <a:pt x="59" y="246"/>
                      <a:pt x="58" y="248"/>
                    </a:cubicBezTo>
                    <a:cubicBezTo>
                      <a:pt x="57" y="248"/>
                      <a:pt x="57" y="249"/>
                      <a:pt x="57" y="249"/>
                    </a:cubicBezTo>
                    <a:cubicBezTo>
                      <a:pt x="57" y="248"/>
                      <a:pt x="58" y="248"/>
                      <a:pt x="58" y="247"/>
                    </a:cubicBezTo>
                    <a:cubicBezTo>
                      <a:pt x="59" y="245"/>
                      <a:pt x="58" y="242"/>
                      <a:pt x="58" y="241"/>
                    </a:cubicBezTo>
                    <a:cubicBezTo>
                      <a:pt x="57" y="240"/>
                      <a:pt x="57" y="239"/>
                      <a:pt x="57" y="239"/>
                    </a:cubicBezTo>
                    <a:cubicBezTo>
                      <a:pt x="58" y="239"/>
                      <a:pt x="58" y="238"/>
                      <a:pt x="58" y="238"/>
                    </a:cubicBezTo>
                    <a:cubicBezTo>
                      <a:pt x="58" y="239"/>
                      <a:pt x="58" y="241"/>
                      <a:pt x="59" y="242"/>
                    </a:cubicBezTo>
                    <a:cubicBezTo>
                      <a:pt x="60" y="244"/>
                      <a:pt x="62" y="244"/>
                      <a:pt x="64" y="244"/>
                    </a:cubicBezTo>
                    <a:cubicBezTo>
                      <a:pt x="64" y="244"/>
                      <a:pt x="64" y="244"/>
                      <a:pt x="64" y="244"/>
                    </a:cubicBezTo>
                    <a:cubicBezTo>
                      <a:pt x="64" y="244"/>
                      <a:pt x="63" y="245"/>
                      <a:pt x="62" y="245"/>
                    </a:cubicBezTo>
                    <a:close/>
                    <a:moveTo>
                      <a:pt x="57" y="249"/>
                    </a:moveTo>
                    <a:cubicBezTo>
                      <a:pt x="55" y="253"/>
                      <a:pt x="57" y="255"/>
                      <a:pt x="58" y="257"/>
                    </a:cubicBezTo>
                    <a:cubicBezTo>
                      <a:pt x="58" y="257"/>
                      <a:pt x="59" y="258"/>
                      <a:pt x="59" y="258"/>
                    </a:cubicBezTo>
                    <a:cubicBezTo>
                      <a:pt x="59" y="258"/>
                      <a:pt x="59" y="259"/>
                      <a:pt x="59" y="260"/>
                    </a:cubicBezTo>
                    <a:cubicBezTo>
                      <a:pt x="59" y="262"/>
                      <a:pt x="58" y="265"/>
                      <a:pt x="60" y="267"/>
                    </a:cubicBezTo>
                    <a:cubicBezTo>
                      <a:pt x="62" y="269"/>
                      <a:pt x="65" y="269"/>
                      <a:pt x="66" y="269"/>
                    </a:cubicBezTo>
                    <a:cubicBezTo>
                      <a:pt x="66" y="269"/>
                      <a:pt x="67" y="269"/>
                      <a:pt x="67" y="269"/>
                    </a:cubicBezTo>
                    <a:cubicBezTo>
                      <a:pt x="66" y="269"/>
                      <a:pt x="65" y="270"/>
                      <a:pt x="64" y="270"/>
                    </a:cubicBezTo>
                    <a:cubicBezTo>
                      <a:pt x="63" y="270"/>
                      <a:pt x="63" y="270"/>
                      <a:pt x="62" y="269"/>
                    </a:cubicBezTo>
                    <a:cubicBezTo>
                      <a:pt x="59" y="268"/>
                      <a:pt x="55" y="265"/>
                      <a:pt x="52" y="262"/>
                    </a:cubicBezTo>
                    <a:cubicBezTo>
                      <a:pt x="52" y="262"/>
                      <a:pt x="51" y="261"/>
                      <a:pt x="50" y="261"/>
                    </a:cubicBezTo>
                    <a:cubicBezTo>
                      <a:pt x="48" y="259"/>
                      <a:pt x="46" y="257"/>
                      <a:pt x="44" y="254"/>
                    </a:cubicBezTo>
                    <a:cubicBezTo>
                      <a:pt x="46" y="255"/>
                      <a:pt x="47" y="255"/>
                      <a:pt x="48" y="255"/>
                    </a:cubicBezTo>
                    <a:cubicBezTo>
                      <a:pt x="49" y="255"/>
                      <a:pt x="49" y="255"/>
                      <a:pt x="49" y="255"/>
                    </a:cubicBezTo>
                    <a:cubicBezTo>
                      <a:pt x="49" y="255"/>
                      <a:pt x="49" y="255"/>
                      <a:pt x="49" y="255"/>
                    </a:cubicBezTo>
                    <a:cubicBezTo>
                      <a:pt x="52" y="254"/>
                      <a:pt x="55" y="252"/>
                      <a:pt x="57" y="249"/>
                    </a:cubicBezTo>
                    <a:close/>
                    <a:moveTo>
                      <a:pt x="98" y="306"/>
                    </a:moveTo>
                    <a:cubicBezTo>
                      <a:pt x="97" y="304"/>
                      <a:pt x="96" y="303"/>
                      <a:pt x="95" y="301"/>
                    </a:cubicBezTo>
                    <a:cubicBezTo>
                      <a:pt x="93" y="297"/>
                      <a:pt x="91" y="293"/>
                      <a:pt x="88" y="289"/>
                    </a:cubicBezTo>
                    <a:cubicBezTo>
                      <a:pt x="86" y="286"/>
                      <a:pt x="86" y="284"/>
                      <a:pt x="86" y="284"/>
                    </a:cubicBezTo>
                    <a:cubicBezTo>
                      <a:pt x="86" y="284"/>
                      <a:pt x="87" y="283"/>
                      <a:pt x="87" y="283"/>
                    </a:cubicBezTo>
                    <a:cubicBezTo>
                      <a:pt x="88" y="283"/>
                      <a:pt x="88" y="284"/>
                      <a:pt x="89" y="284"/>
                    </a:cubicBezTo>
                    <a:cubicBezTo>
                      <a:pt x="89" y="284"/>
                      <a:pt x="90" y="284"/>
                      <a:pt x="90" y="284"/>
                    </a:cubicBezTo>
                    <a:cubicBezTo>
                      <a:pt x="91" y="284"/>
                      <a:pt x="93" y="284"/>
                      <a:pt x="94" y="282"/>
                    </a:cubicBezTo>
                    <a:cubicBezTo>
                      <a:pt x="96" y="280"/>
                      <a:pt x="96" y="278"/>
                      <a:pt x="96" y="277"/>
                    </a:cubicBezTo>
                    <a:cubicBezTo>
                      <a:pt x="96" y="274"/>
                      <a:pt x="96" y="274"/>
                      <a:pt x="96" y="274"/>
                    </a:cubicBezTo>
                    <a:cubicBezTo>
                      <a:pt x="93" y="274"/>
                      <a:pt x="93" y="274"/>
                      <a:pt x="93" y="274"/>
                    </a:cubicBezTo>
                    <a:cubicBezTo>
                      <a:pt x="92" y="274"/>
                      <a:pt x="91" y="274"/>
                      <a:pt x="90" y="274"/>
                    </a:cubicBezTo>
                    <a:cubicBezTo>
                      <a:pt x="88" y="274"/>
                      <a:pt x="86" y="274"/>
                      <a:pt x="85" y="273"/>
                    </a:cubicBezTo>
                    <a:cubicBezTo>
                      <a:pt x="84" y="273"/>
                      <a:pt x="83" y="272"/>
                      <a:pt x="82" y="271"/>
                    </a:cubicBezTo>
                    <a:cubicBezTo>
                      <a:pt x="81" y="271"/>
                      <a:pt x="81" y="270"/>
                      <a:pt x="80" y="269"/>
                    </a:cubicBezTo>
                    <a:cubicBezTo>
                      <a:pt x="81" y="269"/>
                      <a:pt x="82" y="268"/>
                      <a:pt x="82" y="267"/>
                    </a:cubicBezTo>
                    <a:cubicBezTo>
                      <a:pt x="85" y="264"/>
                      <a:pt x="86" y="260"/>
                      <a:pt x="88" y="256"/>
                    </a:cubicBezTo>
                    <a:cubicBezTo>
                      <a:pt x="88" y="254"/>
                      <a:pt x="88" y="254"/>
                      <a:pt x="88" y="254"/>
                    </a:cubicBezTo>
                    <a:cubicBezTo>
                      <a:pt x="90" y="251"/>
                      <a:pt x="91" y="249"/>
                      <a:pt x="93" y="249"/>
                    </a:cubicBezTo>
                    <a:cubicBezTo>
                      <a:pt x="93" y="249"/>
                      <a:pt x="93" y="249"/>
                      <a:pt x="94" y="249"/>
                    </a:cubicBezTo>
                    <a:cubicBezTo>
                      <a:pt x="99" y="249"/>
                      <a:pt x="107" y="255"/>
                      <a:pt x="109" y="259"/>
                    </a:cubicBezTo>
                    <a:cubicBezTo>
                      <a:pt x="115" y="273"/>
                      <a:pt x="118" y="290"/>
                      <a:pt x="119" y="305"/>
                    </a:cubicBezTo>
                    <a:cubicBezTo>
                      <a:pt x="120" y="309"/>
                      <a:pt x="120" y="309"/>
                      <a:pt x="120" y="309"/>
                    </a:cubicBezTo>
                    <a:cubicBezTo>
                      <a:pt x="121" y="314"/>
                      <a:pt x="122" y="318"/>
                      <a:pt x="123" y="321"/>
                    </a:cubicBezTo>
                    <a:cubicBezTo>
                      <a:pt x="123" y="322"/>
                      <a:pt x="123" y="323"/>
                      <a:pt x="124" y="325"/>
                    </a:cubicBezTo>
                    <a:cubicBezTo>
                      <a:pt x="124" y="326"/>
                      <a:pt x="125" y="330"/>
                      <a:pt x="125" y="331"/>
                    </a:cubicBezTo>
                    <a:cubicBezTo>
                      <a:pt x="125" y="331"/>
                      <a:pt x="124" y="331"/>
                      <a:pt x="124" y="332"/>
                    </a:cubicBezTo>
                    <a:cubicBezTo>
                      <a:pt x="123" y="332"/>
                      <a:pt x="122" y="332"/>
                      <a:pt x="121" y="333"/>
                    </a:cubicBezTo>
                    <a:cubicBezTo>
                      <a:pt x="121" y="330"/>
                      <a:pt x="120" y="324"/>
                      <a:pt x="119" y="321"/>
                    </a:cubicBezTo>
                    <a:cubicBezTo>
                      <a:pt x="117" y="317"/>
                      <a:pt x="114" y="315"/>
                      <a:pt x="110" y="314"/>
                    </a:cubicBezTo>
                    <a:cubicBezTo>
                      <a:pt x="109" y="314"/>
                      <a:pt x="108" y="314"/>
                      <a:pt x="108" y="314"/>
                    </a:cubicBezTo>
                    <a:cubicBezTo>
                      <a:pt x="103" y="314"/>
                      <a:pt x="102" y="317"/>
                      <a:pt x="102" y="319"/>
                    </a:cubicBezTo>
                    <a:cubicBezTo>
                      <a:pt x="101" y="316"/>
                      <a:pt x="100" y="313"/>
                      <a:pt x="100" y="311"/>
                    </a:cubicBezTo>
                    <a:cubicBezTo>
                      <a:pt x="99" y="308"/>
                      <a:pt x="98" y="307"/>
                      <a:pt x="98" y="306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22217589" y="8350420"/>
                <a:ext cx="266727" cy="313584"/>
              </a:xfrm>
              <a:custGeom>
                <a:avLst/>
                <a:gdLst>
                  <a:gd name="T0" fmla="*/ 47 w 49"/>
                  <a:gd name="T1" fmla="*/ 27 h 63"/>
                  <a:gd name="T2" fmla="*/ 42 w 49"/>
                  <a:gd name="T3" fmla="*/ 24 h 63"/>
                  <a:gd name="T4" fmla="*/ 41 w 49"/>
                  <a:gd name="T5" fmla="*/ 24 h 63"/>
                  <a:gd name="T6" fmla="*/ 40 w 49"/>
                  <a:gd name="T7" fmla="*/ 23 h 63"/>
                  <a:gd name="T8" fmla="*/ 37 w 49"/>
                  <a:gd name="T9" fmla="*/ 22 h 63"/>
                  <a:gd name="T10" fmla="*/ 34 w 49"/>
                  <a:gd name="T11" fmla="*/ 21 h 63"/>
                  <a:gd name="T12" fmla="*/ 26 w 49"/>
                  <a:gd name="T13" fmla="*/ 23 h 63"/>
                  <a:gd name="T14" fmla="*/ 26 w 49"/>
                  <a:gd name="T15" fmla="*/ 19 h 63"/>
                  <a:gd name="T16" fmla="*/ 25 w 49"/>
                  <a:gd name="T17" fmla="*/ 15 h 63"/>
                  <a:gd name="T18" fmla="*/ 23 w 49"/>
                  <a:gd name="T19" fmla="*/ 8 h 63"/>
                  <a:gd name="T20" fmla="*/ 18 w 49"/>
                  <a:gd name="T21" fmla="*/ 6 h 63"/>
                  <a:gd name="T22" fmla="*/ 18 w 49"/>
                  <a:gd name="T23" fmla="*/ 5 h 63"/>
                  <a:gd name="T24" fmla="*/ 18 w 49"/>
                  <a:gd name="T25" fmla="*/ 6 h 63"/>
                  <a:gd name="T26" fmla="*/ 18 w 49"/>
                  <a:gd name="T27" fmla="*/ 5 h 63"/>
                  <a:gd name="T28" fmla="*/ 17 w 49"/>
                  <a:gd name="T29" fmla="*/ 4 h 63"/>
                  <a:gd name="T30" fmla="*/ 12 w 49"/>
                  <a:gd name="T31" fmla="*/ 0 h 63"/>
                  <a:gd name="T32" fmla="*/ 8 w 49"/>
                  <a:gd name="T33" fmla="*/ 2 h 63"/>
                  <a:gd name="T34" fmla="*/ 5 w 49"/>
                  <a:gd name="T35" fmla="*/ 12 h 63"/>
                  <a:gd name="T36" fmla="*/ 5 w 49"/>
                  <a:gd name="T37" fmla="*/ 15 h 63"/>
                  <a:gd name="T38" fmla="*/ 3 w 49"/>
                  <a:gd name="T39" fmla="*/ 30 h 63"/>
                  <a:gd name="T40" fmla="*/ 2 w 49"/>
                  <a:gd name="T41" fmla="*/ 44 h 63"/>
                  <a:gd name="T42" fmla="*/ 7 w 49"/>
                  <a:gd name="T43" fmla="*/ 60 h 63"/>
                  <a:gd name="T44" fmla="*/ 14 w 49"/>
                  <a:gd name="T45" fmla="*/ 63 h 63"/>
                  <a:gd name="T46" fmla="*/ 20 w 49"/>
                  <a:gd name="T47" fmla="*/ 61 h 63"/>
                  <a:gd name="T48" fmla="*/ 23 w 49"/>
                  <a:gd name="T49" fmla="*/ 55 h 63"/>
                  <a:gd name="T50" fmla="*/ 24 w 49"/>
                  <a:gd name="T51" fmla="*/ 54 h 63"/>
                  <a:gd name="T52" fmla="*/ 27 w 49"/>
                  <a:gd name="T53" fmla="*/ 61 h 63"/>
                  <a:gd name="T54" fmla="*/ 30 w 49"/>
                  <a:gd name="T55" fmla="*/ 62 h 63"/>
                  <a:gd name="T56" fmla="*/ 30 w 49"/>
                  <a:gd name="T57" fmla="*/ 62 h 63"/>
                  <a:gd name="T58" fmla="*/ 41 w 49"/>
                  <a:gd name="T59" fmla="*/ 53 h 63"/>
                  <a:gd name="T60" fmla="*/ 41 w 49"/>
                  <a:gd name="T61" fmla="*/ 53 h 63"/>
                  <a:gd name="T62" fmla="*/ 47 w 49"/>
                  <a:gd name="T63" fmla="*/ 39 h 63"/>
                  <a:gd name="T64" fmla="*/ 48 w 49"/>
                  <a:gd name="T65" fmla="*/ 37 h 63"/>
                  <a:gd name="T66" fmla="*/ 47 w 49"/>
                  <a:gd name="T67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" h="63">
                    <a:moveTo>
                      <a:pt x="47" y="27"/>
                    </a:moveTo>
                    <a:cubicBezTo>
                      <a:pt x="46" y="25"/>
                      <a:pt x="44" y="24"/>
                      <a:pt x="42" y="24"/>
                    </a:cubicBezTo>
                    <a:cubicBezTo>
                      <a:pt x="42" y="24"/>
                      <a:pt x="41" y="24"/>
                      <a:pt x="41" y="24"/>
                    </a:cubicBezTo>
                    <a:cubicBezTo>
                      <a:pt x="41" y="24"/>
                      <a:pt x="40" y="23"/>
                      <a:pt x="40" y="23"/>
                    </a:cubicBezTo>
                    <a:cubicBezTo>
                      <a:pt x="39" y="23"/>
                      <a:pt x="38" y="22"/>
                      <a:pt x="37" y="22"/>
                    </a:cubicBezTo>
                    <a:cubicBezTo>
                      <a:pt x="36" y="22"/>
                      <a:pt x="35" y="21"/>
                      <a:pt x="34" y="21"/>
                    </a:cubicBezTo>
                    <a:cubicBezTo>
                      <a:pt x="31" y="21"/>
                      <a:pt x="28" y="22"/>
                      <a:pt x="26" y="23"/>
                    </a:cubicBezTo>
                    <a:cubicBezTo>
                      <a:pt x="26" y="22"/>
                      <a:pt x="26" y="20"/>
                      <a:pt x="26" y="19"/>
                    </a:cubicBezTo>
                    <a:cubicBezTo>
                      <a:pt x="25" y="17"/>
                      <a:pt x="25" y="16"/>
                      <a:pt x="25" y="15"/>
                    </a:cubicBezTo>
                    <a:cubicBezTo>
                      <a:pt x="25" y="13"/>
                      <a:pt x="24" y="10"/>
                      <a:pt x="23" y="8"/>
                    </a:cubicBezTo>
                    <a:cubicBezTo>
                      <a:pt x="21" y="6"/>
                      <a:pt x="19" y="6"/>
                      <a:pt x="18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2"/>
                      <a:pt x="15" y="0"/>
                      <a:pt x="12" y="0"/>
                    </a:cubicBezTo>
                    <a:cubicBezTo>
                      <a:pt x="10" y="0"/>
                      <a:pt x="9" y="1"/>
                      <a:pt x="8" y="2"/>
                    </a:cubicBezTo>
                    <a:cubicBezTo>
                      <a:pt x="4" y="4"/>
                      <a:pt x="5" y="9"/>
                      <a:pt x="5" y="12"/>
                    </a:cubicBezTo>
                    <a:cubicBezTo>
                      <a:pt x="5" y="13"/>
                      <a:pt x="5" y="14"/>
                      <a:pt x="5" y="15"/>
                    </a:cubicBezTo>
                    <a:cubicBezTo>
                      <a:pt x="3" y="20"/>
                      <a:pt x="3" y="25"/>
                      <a:pt x="3" y="30"/>
                    </a:cubicBezTo>
                    <a:cubicBezTo>
                      <a:pt x="4" y="35"/>
                      <a:pt x="3" y="39"/>
                      <a:pt x="2" y="44"/>
                    </a:cubicBezTo>
                    <a:cubicBezTo>
                      <a:pt x="0" y="51"/>
                      <a:pt x="2" y="57"/>
                      <a:pt x="7" y="60"/>
                    </a:cubicBezTo>
                    <a:cubicBezTo>
                      <a:pt x="9" y="62"/>
                      <a:pt x="12" y="63"/>
                      <a:pt x="14" y="63"/>
                    </a:cubicBezTo>
                    <a:cubicBezTo>
                      <a:pt x="16" y="63"/>
                      <a:pt x="18" y="62"/>
                      <a:pt x="20" y="61"/>
                    </a:cubicBezTo>
                    <a:cubicBezTo>
                      <a:pt x="22" y="59"/>
                      <a:pt x="23" y="57"/>
                      <a:pt x="23" y="55"/>
                    </a:cubicBezTo>
                    <a:cubicBezTo>
                      <a:pt x="23" y="55"/>
                      <a:pt x="23" y="55"/>
                      <a:pt x="24" y="54"/>
                    </a:cubicBezTo>
                    <a:cubicBezTo>
                      <a:pt x="23" y="57"/>
                      <a:pt x="24" y="59"/>
                      <a:pt x="27" y="61"/>
                    </a:cubicBezTo>
                    <a:cubicBezTo>
                      <a:pt x="28" y="61"/>
                      <a:pt x="29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4" y="62"/>
                      <a:pt x="38" y="57"/>
                      <a:pt x="41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4" y="49"/>
                      <a:pt x="47" y="45"/>
                      <a:pt x="47" y="39"/>
                    </a:cubicBezTo>
                    <a:cubicBezTo>
                      <a:pt x="47" y="39"/>
                      <a:pt x="47" y="38"/>
                      <a:pt x="48" y="37"/>
                    </a:cubicBezTo>
                    <a:cubicBezTo>
                      <a:pt x="48" y="34"/>
                      <a:pt x="49" y="30"/>
                      <a:pt x="47" y="27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21497425" y="8003238"/>
                <a:ext cx="451385" cy="130660"/>
              </a:xfrm>
              <a:custGeom>
                <a:avLst/>
                <a:gdLst>
                  <a:gd name="T0" fmla="*/ 82 w 83"/>
                  <a:gd name="T1" fmla="*/ 10 h 26"/>
                  <a:gd name="T2" fmla="*/ 71 w 83"/>
                  <a:gd name="T3" fmla="*/ 3 h 26"/>
                  <a:gd name="T4" fmla="*/ 66 w 83"/>
                  <a:gd name="T5" fmla="*/ 3 h 26"/>
                  <a:gd name="T6" fmla="*/ 61 w 83"/>
                  <a:gd name="T7" fmla="*/ 4 h 26"/>
                  <a:gd name="T8" fmla="*/ 59 w 83"/>
                  <a:gd name="T9" fmla="*/ 3 h 26"/>
                  <a:gd name="T10" fmla="*/ 52 w 83"/>
                  <a:gd name="T11" fmla="*/ 2 h 26"/>
                  <a:gd name="T12" fmla="*/ 39 w 83"/>
                  <a:gd name="T13" fmla="*/ 0 h 26"/>
                  <a:gd name="T14" fmla="*/ 33 w 83"/>
                  <a:gd name="T15" fmla="*/ 1 h 26"/>
                  <a:gd name="T16" fmla="*/ 30 w 83"/>
                  <a:gd name="T17" fmla="*/ 1 h 26"/>
                  <a:gd name="T18" fmla="*/ 15 w 83"/>
                  <a:gd name="T19" fmla="*/ 4 h 26"/>
                  <a:gd name="T20" fmla="*/ 1 w 83"/>
                  <a:gd name="T21" fmla="*/ 11 h 26"/>
                  <a:gd name="T22" fmla="*/ 2 w 83"/>
                  <a:gd name="T23" fmla="*/ 16 h 26"/>
                  <a:gd name="T24" fmla="*/ 11 w 83"/>
                  <a:gd name="T25" fmla="*/ 19 h 26"/>
                  <a:gd name="T26" fmla="*/ 13 w 83"/>
                  <a:gd name="T27" fmla="*/ 19 h 26"/>
                  <a:gd name="T28" fmla="*/ 16 w 83"/>
                  <a:gd name="T29" fmla="*/ 19 h 26"/>
                  <a:gd name="T30" fmla="*/ 23 w 83"/>
                  <a:gd name="T31" fmla="*/ 20 h 26"/>
                  <a:gd name="T32" fmla="*/ 24 w 83"/>
                  <a:gd name="T33" fmla="*/ 22 h 26"/>
                  <a:gd name="T34" fmla="*/ 28 w 83"/>
                  <a:gd name="T35" fmla="*/ 24 h 26"/>
                  <a:gd name="T36" fmla="*/ 35 w 83"/>
                  <a:gd name="T37" fmla="*/ 25 h 26"/>
                  <a:gd name="T38" fmla="*/ 37 w 83"/>
                  <a:gd name="T39" fmla="*/ 25 h 26"/>
                  <a:gd name="T40" fmla="*/ 40 w 83"/>
                  <a:gd name="T41" fmla="*/ 25 h 26"/>
                  <a:gd name="T42" fmla="*/ 42 w 83"/>
                  <a:gd name="T43" fmla="*/ 26 h 26"/>
                  <a:gd name="T44" fmla="*/ 46 w 83"/>
                  <a:gd name="T45" fmla="*/ 26 h 26"/>
                  <a:gd name="T46" fmla="*/ 48 w 83"/>
                  <a:gd name="T47" fmla="*/ 26 h 26"/>
                  <a:gd name="T48" fmla="*/ 55 w 83"/>
                  <a:gd name="T49" fmla="*/ 25 h 26"/>
                  <a:gd name="T50" fmla="*/ 64 w 83"/>
                  <a:gd name="T51" fmla="*/ 24 h 26"/>
                  <a:gd name="T52" fmla="*/ 76 w 83"/>
                  <a:gd name="T53" fmla="*/ 20 h 26"/>
                  <a:gd name="T54" fmla="*/ 77 w 83"/>
                  <a:gd name="T55" fmla="*/ 19 h 26"/>
                  <a:gd name="T56" fmla="*/ 82 w 83"/>
                  <a:gd name="T5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3" h="26">
                    <a:moveTo>
                      <a:pt x="82" y="10"/>
                    </a:moveTo>
                    <a:cubicBezTo>
                      <a:pt x="81" y="5"/>
                      <a:pt x="74" y="3"/>
                      <a:pt x="71" y="3"/>
                    </a:cubicBezTo>
                    <a:cubicBezTo>
                      <a:pt x="69" y="3"/>
                      <a:pt x="67" y="3"/>
                      <a:pt x="66" y="3"/>
                    </a:cubicBezTo>
                    <a:cubicBezTo>
                      <a:pt x="64" y="4"/>
                      <a:pt x="63" y="4"/>
                      <a:pt x="61" y="4"/>
                    </a:cubicBezTo>
                    <a:cubicBezTo>
                      <a:pt x="60" y="4"/>
                      <a:pt x="59" y="4"/>
                      <a:pt x="59" y="3"/>
                    </a:cubicBezTo>
                    <a:cubicBezTo>
                      <a:pt x="56" y="3"/>
                      <a:pt x="54" y="3"/>
                      <a:pt x="52" y="2"/>
                    </a:cubicBezTo>
                    <a:cubicBezTo>
                      <a:pt x="48" y="1"/>
                      <a:pt x="43" y="0"/>
                      <a:pt x="39" y="0"/>
                    </a:cubicBezTo>
                    <a:cubicBezTo>
                      <a:pt x="37" y="0"/>
                      <a:pt x="35" y="0"/>
                      <a:pt x="33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5" y="3"/>
                      <a:pt x="20" y="4"/>
                      <a:pt x="15" y="4"/>
                    </a:cubicBezTo>
                    <a:cubicBezTo>
                      <a:pt x="11" y="5"/>
                      <a:pt x="3" y="5"/>
                      <a:pt x="1" y="11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4" y="19"/>
                      <a:pt x="8" y="19"/>
                      <a:pt x="11" y="19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9"/>
                      <a:pt x="15" y="19"/>
                      <a:pt x="16" y="19"/>
                    </a:cubicBezTo>
                    <a:cubicBezTo>
                      <a:pt x="18" y="19"/>
                      <a:pt x="21" y="19"/>
                      <a:pt x="23" y="20"/>
                    </a:cubicBezTo>
                    <a:cubicBezTo>
                      <a:pt x="23" y="20"/>
                      <a:pt x="23" y="21"/>
                      <a:pt x="24" y="22"/>
                    </a:cubicBezTo>
                    <a:cubicBezTo>
                      <a:pt x="25" y="23"/>
                      <a:pt x="27" y="24"/>
                      <a:pt x="28" y="24"/>
                    </a:cubicBezTo>
                    <a:cubicBezTo>
                      <a:pt x="30" y="25"/>
                      <a:pt x="33" y="25"/>
                      <a:pt x="35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5"/>
                      <a:pt x="39" y="25"/>
                      <a:pt x="40" y="25"/>
                    </a:cubicBezTo>
                    <a:cubicBezTo>
                      <a:pt x="40" y="25"/>
                      <a:pt x="41" y="26"/>
                      <a:pt x="42" y="26"/>
                    </a:cubicBezTo>
                    <a:cubicBezTo>
                      <a:pt x="43" y="26"/>
                      <a:pt x="45" y="26"/>
                      <a:pt x="46" y="26"/>
                    </a:cubicBezTo>
                    <a:cubicBezTo>
                      <a:pt x="47" y="26"/>
                      <a:pt x="47" y="26"/>
                      <a:pt x="48" y="26"/>
                    </a:cubicBezTo>
                    <a:cubicBezTo>
                      <a:pt x="50" y="26"/>
                      <a:pt x="53" y="26"/>
                      <a:pt x="55" y="25"/>
                    </a:cubicBezTo>
                    <a:cubicBezTo>
                      <a:pt x="58" y="25"/>
                      <a:pt x="61" y="24"/>
                      <a:pt x="64" y="24"/>
                    </a:cubicBezTo>
                    <a:cubicBezTo>
                      <a:pt x="68" y="24"/>
                      <a:pt x="72" y="23"/>
                      <a:pt x="76" y="20"/>
                    </a:cubicBezTo>
                    <a:cubicBezTo>
                      <a:pt x="76" y="19"/>
                      <a:pt x="77" y="19"/>
                      <a:pt x="77" y="19"/>
                    </a:cubicBezTo>
                    <a:cubicBezTo>
                      <a:pt x="79" y="17"/>
                      <a:pt x="83" y="14"/>
                      <a:pt x="82" y="1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89" name="Freeform 88"/>
              <p:cNvSpPr>
                <a:spLocks noEditPoints="1"/>
              </p:cNvSpPr>
              <p:nvPr/>
            </p:nvSpPr>
            <p:spPr bwMode="auto">
              <a:xfrm>
                <a:off x="14482495" y="3868786"/>
                <a:ext cx="2496979" cy="2756924"/>
              </a:xfrm>
              <a:custGeom>
                <a:avLst/>
                <a:gdLst>
                  <a:gd name="T0" fmla="*/ 230 w 458"/>
                  <a:gd name="T1" fmla="*/ 169 h 556"/>
                  <a:gd name="T2" fmla="*/ 248 w 458"/>
                  <a:gd name="T3" fmla="*/ 90 h 556"/>
                  <a:gd name="T4" fmla="*/ 223 w 458"/>
                  <a:gd name="T5" fmla="*/ 97 h 556"/>
                  <a:gd name="T6" fmla="*/ 230 w 458"/>
                  <a:gd name="T7" fmla="*/ 67 h 556"/>
                  <a:gd name="T8" fmla="*/ 212 w 458"/>
                  <a:gd name="T9" fmla="*/ 74 h 556"/>
                  <a:gd name="T10" fmla="*/ 200 w 458"/>
                  <a:gd name="T11" fmla="*/ 71 h 556"/>
                  <a:gd name="T12" fmla="*/ 202 w 458"/>
                  <a:gd name="T13" fmla="*/ 59 h 556"/>
                  <a:gd name="T14" fmla="*/ 203 w 458"/>
                  <a:gd name="T15" fmla="*/ 29 h 556"/>
                  <a:gd name="T16" fmla="*/ 183 w 458"/>
                  <a:gd name="T17" fmla="*/ 42 h 556"/>
                  <a:gd name="T18" fmla="*/ 173 w 458"/>
                  <a:gd name="T19" fmla="*/ 44 h 556"/>
                  <a:gd name="T20" fmla="*/ 176 w 458"/>
                  <a:gd name="T21" fmla="*/ 30 h 556"/>
                  <a:gd name="T22" fmla="*/ 167 w 458"/>
                  <a:gd name="T23" fmla="*/ 23 h 556"/>
                  <a:gd name="T24" fmla="*/ 147 w 458"/>
                  <a:gd name="T25" fmla="*/ 21 h 556"/>
                  <a:gd name="T26" fmla="*/ 124 w 458"/>
                  <a:gd name="T27" fmla="*/ 20 h 556"/>
                  <a:gd name="T28" fmla="*/ 107 w 458"/>
                  <a:gd name="T29" fmla="*/ 5 h 556"/>
                  <a:gd name="T30" fmla="*/ 93 w 458"/>
                  <a:gd name="T31" fmla="*/ 5 h 556"/>
                  <a:gd name="T32" fmla="*/ 80 w 458"/>
                  <a:gd name="T33" fmla="*/ 7 h 556"/>
                  <a:gd name="T34" fmla="*/ 69 w 458"/>
                  <a:gd name="T35" fmla="*/ 13 h 556"/>
                  <a:gd name="T36" fmla="*/ 42 w 458"/>
                  <a:gd name="T37" fmla="*/ 49 h 556"/>
                  <a:gd name="T38" fmla="*/ 51 w 458"/>
                  <a:gd name="T39" fmla="*/ 86 h 556"/>
                  <a:gd name="T40" fmla="*/ 25 w 458"/>
                  <a:gd name="T41" fmla="*/ 155 h 556"/>
                  <a:gd name="T42" fmla="*/ 22 w 458"/>
                  <a:gd name="T43" fmla="*/ 203 h 556"/>
                  <a:gd name="T44" fmla="*/ 14 w 458"/>
                  <a:gd name="T45" fmla="*/ 243 h 556"/>
                  <a:gd name="T46" fmla="*/ 3 w 458"/>
                  <a:gd name="T47" fmla="*/ 288 h 556"/>
                  <a:gd name="T48" fmla="*/ 13 w 458"/>
                  <a:gd name="T49" fmla="*/ 341 h 556"/>
                  <a:gd name="T50" fmla="*/ 30 w 458"/>
                  <a:gd name="T51" fmla="*/ 367 h 556"/>
                  <a:gd name="T52" fmla="*/ 40 w 458"/>
                  <a:gd name="T53" fmla="*/ 382 h 556"/>
                  <a:gd name="T54" fmla="*/ 39 w 458"/>
                  <a:gd name="T55" fmla="*/ 407 h 556"/>
                  <a:gd name="T56" fmla="*/ 457 w 458"/>
                  <a:gd name="T57" fmla="*/ 403 h 556"/>
                  <a:gd name="T58" fmla="*/ 111 w 458"/>
                  <a:gd name="T59" fmla="*/ 37 h 556"/>
                  <a:gd name="T60" fmla="*/ 232 w 458"/>
                  <a:gd name="T61" fmla="*/ 212 h 556"/>
                  <a:gd name="T62" fmla="*/ 208 w 458"/>
                  <a:gd name="T63" fmla="*/ 222 h 556"/>
                  <a:gd name="T64" fmla="*/ 226 w 458"/>
                  <a:gd name="T65" fmla="*/ 238 h 556"/>
                  <a:gd name="T66" fmla="*/ 243 w 458"/>
                  <a:gd name="T67" fmla="*/ 243 h 556"/>
                  <a:gd name="T68" fmla="*/ 226 w 458"/>
                  <a:gd name="T69" fmla="*/ 258 h 556"/>
                  <a:gd name="T70" fmla="*/ 200 w 458"/>
                  <a:gd name="T71" fmla="*/ 259 h 556"/>
                  <a:gd name="T72" fmla="*/ 185 w 458"/>
                  <a:gd name="T73" fmla="*/ 265 h 556"/>
                  <a:gd name="T74" fmla="*/ 179 w 458"/>
                  <a:gd name="T75" fmla="*/ 245 h 556"/>
                  <a:gd name="T76" fmla="*/ 152 w 458"/>
                  <a:gd name="T77" fmla="*/ 246 h 556"/>
                  <a:gd name="T78" fmla="*/ 169 w 458"/>
                  <a:gd name="T79" fmla="*/ 236 h 556"/>
                  <a:gd name="T80" fmla="*/ 194 w 458"/>
                  <a:gd name="T81" fmla="*/ 233 h 556"/>
                  <a:gd name="T82" fmla="*/ 171 w 458"/>
                  <a:gd name="T83" fmla="*/ 207 h 556"/>
                  <a:gd name="T84" fmla="*/ 157 w 458"/>
                  <a:gd name="T85" fmla="*/ 199 h 556"/>
                  <a:gd name="T86" fmla="*/ 169 w 458"/>
                  <a:gd name="T87" fmla="*/ 199 h 556"/>
                  <a:gd name="T88" fmla="*/ 202 w 458"/>
                  <a:gd name="T89" fmla="*/ 208 h 556"/>
                  <a:gd name="T90" fmla="*/ 144 w 458"/>
                  <a:gd name="T91" fmla="*/ 195 h 556"/>
                  <a:gd name="T92" fmla="*/ 151 w 458"/>
                  <a:gd name="T93" fmla="*/ 197 h 556"/>
                  <a:gd name="T94" fmla="*/ 146 w 458"/>
                  <a:gd name="T95" fmla="*/ 42 h 556"/>
                  <a:gd name="T96" fmla="*/ 144 w 458"/>
                  <a:gd name="T97" fmla="*/ 36 h 556"/>
                  <a:gd name="T98" fmla="*/ 310 w 458"/>
                  <a:gd name="T99" fmla="*/ 417 h 556"/>
                  <a:gd name="T100" fmla="*/ 291 w 458"/>
                  <a:gd name="T101" fmla="*/ 423 h 556"/>
                  <a:gd name="T102" fmla="*/ 240 w 458"/>
                  <a:gd name="T103" fmla="*/ 442 h 556"/>
                  <a:gd name="T104" fmla="*/ 223 w 458"/>
                  <a:gd name="T105" fmla="*/ 452 h 556"/>
                  <a:gd name="T106" fmla="*/ 196 w 458"/>
                  <a:gd name="T107" fmla="*/ 448 h 556"/>
                  <a:gd name="T108" fmla="*/ 192 w 458"/>
                  <a:gd name="T109" fmla="*/ 435 h 556"/>
                  <a:gd name="T110" fmla="*/ 221 w 458"/>
                  <a:gd name="T111" fmla="*/ 425 h 556"/>
                  <a:gd name="T112" fmla="*/ 218 w 458"/>
                  <a:gd name="T113" fmla="*/ 383 h 556"/>
                  <a:gd name="T114" fmla="*/ 260 w 458"/>
                  <a:gd name="T115" fmla="*/ 431 h 556"/>
                  <a:gd name="T116" fmla="*/ 283 w 458"/>
                  <a:gd name="T117" fmla="*/ 421 h 556"/>
                  <a:gd name="T118" fmla="*/ 313 w 458"/>
                  <a:gd name="T119" fmla="*/ 412 h 556"/>
                  <a:gd name="T120" fmla="*/ 311 w 458"/>
                  <a:gd name="T121" fmla="*/ 415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58" h="556">
                    <a:moveTo>
                      <a:pt x="345" y="346"/>
                    </a:moveTo>
                    <a:cubicBezTo>
                      <a:pt x="332" y="315"/>
                      <a:pt x="332" y="315"/>
                      <a:pt x="332" y="315"/>
                    </a:cubicBezTo>
                    <a:cubicBezTo>
                      <a:pt x="331" y="315"/>
                      <a:pt x="331" y="315"/>
                      <a:pt x="331" y="315"/>
                    </a:cubicBezTo>
                    <a:cubicBezTo>
                      <a:pt x="324" y="314"/>
                      <a:pt x="303" y="310"/>
                      <a:pt x="293" y="284"/>
                    </a:cubicBezTo>
                    <a:cubicBezTo>
                      <a:pt x="293" y="284"/>
                      <a:pt x="293" y="284"/>
                      <a:pt x="293" y="284"/>
                    </a:cubicBezTo>
                    <a:cubicBezTo>
                      <a:pt x="230" y="169"/>
                      <a:pt x="230" y="169"/>
                      <a:pt x="230" y="169"/>
                    </a:cubicBezTo>
                    <a:cubicBezTo>
                      <a:pt x="261" y="108"/>
                      <a:pt x="261" y="108"/>
                      <a:pt x="261" y="108"/>
                    </a:cubicBezTo>
                    <a:cubicBezTo>
                      <a:pt x="262" y="106"/>
                      <a:pt x="262" y="106"/>
                      <a:pt x="262" y="106"/>
                    </a:cubicBezTo>
                    <a:cubicBezTo>
                      <a:pt x="262" y="105"/>
                      <a:pt x="262" y="105"/>
                      <a:pt x="262" y="105"/>
                    </a:cubicBezTo>
                    <a:cubicBezTo>
                      <a:pt x="262" y="104"/>
                      <a:pt x="261" y="103"/>
                      <a:pt x="261" y="101"/>
                    </a:cubicBezTo>
                    <a:cubicBezTo>
                      <a:pt x="259" y="97"/>
                      <a:pt x="256" y="95"/>
                      <a:pt x="253" y="93"/>
                    </a:cubicBezTo>
                    <a:cubicBezTo>
                      <a:pt x="251" y="92"/>
                      <a:pt x="250" y="91"/>
                      <a:pt x="248" y="90"/>
                    </a:cubicBezTo>
                    <a:cubicBezTo>
                      <a:pt x="247" y="88"/>
                      <a:pt x="244" y="86"/>
                      <a:pt x="241" y="86"/>
                    </a:cubicBezTo>
                    <a:cubicBezTo>
                      <a:pt x="238" y="86"/>
                      <a:pt x="236" y="89"/>
                      <a:pt x="234" y="90"/>
                    </a:cubicBezTo>
                    <a:cubicBezTo>
                      <a:pt x="234" y="90"/>
                      <a:pt x="234" y="91"/>
                      <a:pt x="233" y="91"/>
                    </a:cubicBezTo>
                    <a:cubicBezTo>
                      <a:pt x="233" y="92"/>
                      <a:pt x="232" y="92"/>
                      <a:pt x="231" y="93"/>
                    </a:cubicBezTo>
                    <a:cubicBezTo>
                      <a:pt x="229" y="94"/>
                      <a:pt x="229" y="94"/>
                      <a:pt x="229" y="94"/>
                    </a:cubicBezTo>
                    <a:cubicBezTo>
                      <a:pt x="228" y="95"/>
                      <a:pt x="225" y="97"/>
                      <a:pt x="223" y="97"/>
                    </a:cubicBezTo>
                    <a:cubicBezTo>
                      <a:pt x="223" y="95"/>
                      <a:pt x="224" y="90"/>
                      <a:pt x="224" y="88"/>
                    </a:cubicBezTo>
                    <a:cubicBezTo>
                      <a:pt x="225" y="86"/>
                      <a:pt x="225" y="85"/>
                      <a:pt x="225" y="84"/>
                    </a:cubicBezTo>
                    <a:cubicBezTo>
                      <a:pt x="225" y="82"/>
                      <a:pt x="226" y="80"/>
                      <a:pt x="227" y="78"/>
                    </a:cubicBezTo>
                    <a:cubicBezTo>
                      <a:pt x="227" y="77"/>
                      <a:pt x="227" y="77"/>
                      <a:pt x="227" y="76"/>
                    </a:cubicBezTo>
                    <a:cubicBezTo>
                      <a:pt x="227" y="76"/>
                      <a:pt x="228" y="75"/>
                      <a:pt x="228" y="75"/>
                    </a:cubicBezTo>
                    <a:cubicBezTo>
                      <a:pt x="230" y="73"/>
                      <a:pt x="232" y="70"/>
                      <a:pt x="230" y="67"/>
                    </a:cubicBezTo>
                    <a:cubicBezTo>
                      <a:pt x="229" y="65"/>
                      <a:pt x="228" y="64"/>
                      <a:pt x="226" y="64"/>
                    </a:cubicBezTo>
                    <a:cubicBezTo>
                      <a:pt x="224" y="64"/>
                      <a:pt x="222" y="65"/>
                      <a:pt x="221" y="66"/>
                    </a:cubicBezTo>
                    <a:cubicBezTo>
                      <a:pt x="221" y="67"/>
                      <a:pt x="221" y="67"/>
                      <a:pt x="221" y="67"/>
                    </a:cubicBezTo>
                    <a:cubicBezTo>
                      <a:pt x="220" y="67"/>
                      <a:pt x="219" y="68"/>
                      <a:pt x="219" y="68"/>
                    </a:cubicBezTo>
                    <a:cubicBezTo>
                      <a:pt x="218" y="69"/>
                      <a:pt x="217" y="69"/>
                      <a:pt x="215" y="70"/>
                    </a:cubicBezTo>
                    <a:cubicBezTo>
                      <a:pt x="214" y="71"/>
                      <a:pt x="213" y="72"/>
                      <a:pt x="212" y="74"/>
                    </a:cubicBezTo>
                    <a:cubicBezTo>
                      <a:pt x="211" y="75"/>
                      <a:pt x="211" y="75"/>
                      <a:pt x="211" y="75"/>
                    </a:cubicBezTo>
                    <a:cubicBezTo>
                      <a:pt x="208" y="77"/>
                      <a:pt x="205" y="80"/>
                      <a:pt x="201" y="80"/>
                    </a:cubicBezTo>
                    <a:cubicBezTo>
                      <a:pt x="201" y="80"/>
                      <a:pt x="201" y="80"/>
                      <a:pt x="201" y="80"/>
                    </a:cubicBezTo>
                    <a:cubicBezTo>
                      <a:pt x="201" y="80"/>
                      <a:pt x="200" y="78"/>
                      <a:pt x="200" y="78"/>
                    </a:cubicBezTo>
                    <a:cubicBezTo>
                      <a:pt x="200" y="77"/>
                      <a:pt x="200" y="76"/>
                      <a:pt x="200" y="75"/>
                    </a:cubicBezTo>
                    <a:cubicBezTo>
                      <a:pt x="200" y="74"/>
                      <a:pt x="200" y="73"/>
                      <a:pt x="200" y="71"/>
                    </a:cubicBezTo>
                    <a:cubicBezTo>
                      <a:pt x="200" y="70"/>
                      <a:pt x="200" y="69"/>
                      <a:pt x="200" y="67"/>
                    </a:cubicBezTo>
                    <a:cubicBezTo>
                      <a:pt x="200" y="66"/>
                      <a:pt x="200" y="65"/>
                      <a:pt x="200" y="64"/>
                    </a:cubicBezTo>
                    <a:cubicBezTo>
                      <a:pt x="200" y="64"/>
                      <a:pt x="200" y="64"/>
                      <a:pt x="200" y="64"/>
                    </a:cubicBezTo>
                    <a:cubicBezTo>
                      <a:pt x="200" y="64"/>
                      <a:pt x="200" y="64"/>
                      <a:pt x="200" y="64"/>
                    </a:cubicBezTo>
                    <a:cubicBezTo>
                      <a:pt x="200" y="63"/>
                      <a:pt x="201" y="63"/>
                      <a:pt x="201" y="62"/>
                    </a:cubicBezTo>
                    <a:cubicBezTo>
                      <a:pt x="201" y="61"/>
                      <a:pt x="202" y="60"/>
                      <a:pt x="202" y="59"/>
                    </a:cubicBezTo>
                    <a:cubicBezTo>
                      <a:pt x="202" y="58"/>
                      <a:pt x="202" y="58"/>
                      <a:pt x="203" y="57"/>
                    </a:cubicBezTo>
                    <a:cubicBezTo>
                      <a:pt x="203" y="56"/>
                      <a:pt x="203" y="54"/>
                      <a:pt x="203" y="53"/>
                    </a:cubicBezTo>
                    <a:cubicBezTo>
                      <a:pt x="203" y="53"/>
                      <a:pt x="204" y="52"/>
                      <a:pt x="204" y="52"/>
                    </a:cubicBezTo>
                    <a:cubicBezTo>
                      <a:pt x="204" y="50"/>
                      <a:pt x="204" y="49"/>
                      <a:pt x="205" y="48"/>
                    </a:cubicBezTo>
                    <a:cubicBezTo>
                      <a:pt x="206" y="44"/>
                      <a:pt x="207" y="41"/>
                      <a:pt x="206" y="37"/>
                    </a:cubicBezTo>
                    <a:cubicBezTo>
                      <a:pt x="206" y="34"/>
                      <a:pt x="205" y="31"/>
                      <a:pt x="203" y="29"/>
                    </a:cubicBezTo>
                    <a:cubicBezTo>
                      <a:pt x="201" y="27"/>
                      <a:pt x="200" y="26"/>
                      <a:pt x="198" y="26"/>
                    </a:cubicBezTo>
                    <a:cubicBezTo>
                      <a:pt x="197" y="26"/>
                      <a:pt x="195" y="26"/>
                      <a:pt x="193" y="29"/>
                    </a:cubicBezTo>
                    <a:cubicBezTo>
                      <a:pt x="192" y="31"/>
                      <a:pt x="191" y="35"/>
                      <a:pt x="191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0" y="39"/>
                      <a:pt x="189" y="39"/>
                      <a:pt x="188" y="39"/>
                    </a:cubicBezTo>
                    <a:cubicBezTo>
                      <a:pt x="187" y="39"/>
                      <a:pt x="185" y="40"/>
                      <a:pt x="183" y="42"/>
                    </a:cubicBezTo>
                    <a:cubicBezTo>
                      <a:pt x="182" y="42"/>
                      <a:pt x="182" y="43"/>
                      <a:pt x="181" y="4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9" y="44"/>
                      <a:pt x="179" y="44"/>
                      <a:pt x="178" y="45"/>
                    </a:cubicBezTo>
                    <a:cubicBezTo>
                      <a:pt x="177" y="45"/>
                      <a:pt x="175" y="46"/>
                      <a:pt x="175" y="46"/>
                    </a:cubicBezTo>
                    <a:cubicBezTo>
                      <a:pt x="174" y="46"/>
                      <a:pt x="174" y="46"/>
                      <a:pt x="174" y="45"/>
                    </a:cubicBezTo>
                    <a:cubicBezTo>
                      <a:pt x="173" y="45"/>
                      <a:pt x="173" y="44"/>
                      <a:pt x="173" y="44"/>
                    </a:cubicBezTo>
                    <a:cubicBezTo>
                      <a:pt x="173" y="43"/>
                      <a:pt x="172" y="41"/>
                      <a:pt x="171" y="40"/>
                    </a:cubicBezTo>
                    <a:cubicBezTo>
                      <a:pt x="169" y="39"/>
                      <a:pt x="167" y="38"/>
                      <a:pt x="165" y="38"/>
                    </a:cubicBezTo>
                    <a:cubicBezTo>
                      <a:pt x="166" y="38"/>
                      <a:pt x="167" y="38"/>
                      <a:pt x="168" y="37"/>
                    </a:cubicBezTo>
                    <a:cubicBezTo>
                      <a:pt x="168" y="37"/>
                      <a:pt x="169" y="37"/>
                      <a:pt x="169" y="37"/>
                    </a:cubicBezTo>
                    <a:cubicBezTo>
                      <a:pt x="170" y="37"/>
                      <a:pt x="171" y="37"/>
                      <a:pt x="172" y="37"/>
                    </a:cubicBezTo>
                    <a:cubicBezTo>
                      <a:pt x="176" y="36"/>
                      <a:pt x="176" y="31"/>
                      <a:pt x="176" y="30"/>
                    </a:cubicBezTo>
                    <a:cubicBezTo>
                      <a:pt x="176" y="28"/>
                      <a:pt x="175" y="25"/>
                      <a:pt x="170" y="25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9" y="25"/>
                      <a:pt x="169" y="25"/>
                      <a:pt x="168" y="26"/>
                    </a:cubicBezTo>
                    <a:cubicBezTo>
                      <a:pt x="168" y="26"/>
                      <a:pt x="168" y="26"/>
                      <a:pt x="168" y="26"/>
                    </a:cubicBezTo>
                    <a:cubicBezTo>
                      <a:pt x="168" y="26"/>
                      <a:pt x="168" y="26"/>
                      <a:pt x="168" y="26"/>
                    </a:cubicBezTo>
                    <a:cubicBezTo>
                      <a:pt x="168" y="25"/>
                      <a:pt x="167" y="24"/>
                      <a:pt x="167" y="23"/>
                    </a:cubicBezTo>
                    <a:cubicBezTo>
                      <a:pt x="165" y="21"/>
                      <a:pt x="162" y="20"/>
                      <a:pt x="158" y="20"/>
                    </a:cubicBezTo>
                    <a:cubicBezTo>
                      <a:pt x="157" y="20"/>
                      <a:pt x="156" y="20"/>
                      <a:pt x="155" y="21"/>
                    </a:cubicBezTo>
                    <a:cubicBezTo>
                      <a:pt x="153" y="21"/>
                      <a:pt x="153" y="22"/>
                      <a:pt x="152" y="22"/>
                    </a:cubicBezTo>
                    <a:cubicBezTo>
                      <a:pt x="151" y="23"/>
                      <a:pt x="151" y="23"/>
                      <a:pt x="151" y="23"/>
                    </a:cubicBezTo>
                    <a:cubicBezTo>
                      <a:pt x="151" y="23"/>
                      <a:pt x="151" y="23"/>
                      <a:pt x="150" y="23"/>
                    </a:cubicBezTo>
                    <a:cubicBezTo>
                      <a:pt x="150" y="22"/>
                      <a:pt x="149" y="21"/>
                      <a:pt x="147" y="21"/>
                    </a:cubicBezTo>
                    <a:cubicBezTo>
                      <a:pt x="146" y="20"/>
                      <a:pt x="144" y="20"/>
                      <a:pt x="143" y="20"/>
                    </a:cubicBezTo>
                    <a:cubicBezTo>
                      <a:pt x="141" y="20"/>
                      <a:pt x="140" y="20"/>
                      <a:pt x="139" y="20"/>
                    </a:cubicBezTo>
                    <a:cubicBezTo>
                      <a:pt x="138" y="20"/>
                      <a:pt x="137" y="20"/>
                      <a:pt x="137" y="20"/>
                    </a:cubicBezTo>
                    <a:cubicBezTo>
                      <a:pt x="135" y="20"/>
                      <a:pt x="134" y="20"/>
                      <a:pt x="133" y="20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5" y="20"/>
                      <a:pt x="125" y="20"/>
                      <a:pt x="124" y="20"/>
                    </a:cubicBezTo>
                    <a:cubicBezTo>
                      <a:pt x="123" y="20"/>
                      <a:pt x="122" y="21"/>
                      <a:pt x="121" y="21"/>
                    </a:cubicBezTo>
                    <a:cubicBezTo>
                      <a:pt x="117" y="21"/>
                      <a:pt x="115" y="20"/>
                      <a:pt x="114" y="19"/>
                    </a:cubicBezTo>
                    <a:cubicBezTo>
                      <a:pt x="114" y="18"/>
                      <a:pt x="114" y="18"/>
                      <a:pt x="115" y="17"/>
                    </a:cubicBezTo>
                    <a:cubicBezTo>
                      <a:pt x="115" y="16"/>
                      <a:pt x="116" y="14"/>
                      <a:pt x="116" y="12"/>
                    </a:cubicBezTo>
                    <a:cubicBezTo>
                      <a:pt x="116" y="8"/>
                      <a:pt x="113" y="5"/>
                      <a:pt x="108" y="5"/>
                    </a:cubicBezTo>
                    <a:cubicBezTo>
                      <a:pt x="108" y="5"/>
                      <a:pt x="108" y="5"/>
                      <a:pt x="107" y="5"/>
                    </a:cubicBezTo>
                    <a:cubicBezTo>
                      <a:pt x="107" y="5"/>
                      <a:pt x="106" y="5"/>
                      <a:pt x="106" y="6"/>
                    </a:cubicBezTo>
                    <a:cubicBezTo>
                      <a:pt x="106" y="5"/>
                      <a:pt x="106" y="5"/>
                      <a:pt x="105" y="5"/>
                    </a:cubicBezTo>
                    <a:cubicBezTo>
                      <a:pt x="105" y="5"/>
                      <a:pt x="105" y="5"/>
                      <a:pt x="104" y="4"/>
                    </a:cubicBezTo>
                    <a:cubicBezTo>
                      <a:pt x="103" y="3"/>
                      <a:pt x="102" y="2"/>
                      <a:pt x="99" y="2"/>
                    </a:cubicBezTo>
                    <a:cubicBezTo>
                      <a:pt x="99" y="2"/>
                      <a:pt x="98" y="2"/>
                      <a:pt x="97" y="2"/>
                    </a:cubicBezTo>
                    <a:cubicBezTo>
                      <a:pt x="95" y="3"/>
                      <a:pt x="94" y="4"/>
                      <a:pt x="93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2" y="3"/>
                      <a:pt x="91" y="0"/>
                      <a:pt x="87" y="0"/>
                    </a:cubicBezTo>
                    <a:cubicBezTo>
                      <a:pt x="87" y="0"/>
                      <a:pt x="86" y="1"/>
                      <a:pt x="85" y="1"/>
                    </a:cubicBezTo>
                    <a:cubicBezTo>
                      <a:pt x="82" y="2"/>
                      <a:pt x="81" y="4"/>
                      <a:pt x="81" y="6"/>
                    </a:cubicBezTo>
                    <a:cubicBezTo>
                      <a:pt x="80" y="6"/>
                      <a:pt x="80" y="7"/>
                      <a:pt x="80" y="7"/>
                    </a:cubicBezTo>
                    <a:cubicBezTo>
                      <a:pt x="80" y="8"/>
                      <a:pt x="80" y="8"/>
                      <a:pt x="79" y="8"/>
                    </a:cubicBezTo>
                    <a:cubicBezTo>
                      <a:pt x="78" y="9"/>
                      <a:pt x="77" y="11"/>
                      <a:pt x="77" y="14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76" y="14"/>
                      <a:pt x="73" y="7"/>
                      <a:pt x="73" y="7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2"/>
                      <a:pt x="70" y="13"/>
                      <a:pt x="69" y="13"/>
                    </a:cubicBezTo>
                    <a:cubicBezTo>
                      <a:pt x="68" y="15"/>
                      <a:pt x="67" y="17"/>
                      <a:pt x="65" y="19"/>
                    </a:cubicBezTo>
                    <a:cubicBezTo>
                      <a:pt x="64" y="22"/>
                      <a:pt x="62" y="25"/>
                      <a:pt x="59" y="27"/>
                    </a:cubicBezTo>
                    <a:cubicBezTo>
                      <a:pt x="58" y="28"/>
                      <a:pt x="56" y="29"/>
                      <a:pt x="54" y="30"/>
                    </a:cubicBezTo>
                    <a:cubicBezTo>
                      <a:pt x="51" y="32"/>
                      <a:pt x="48" y="33"/>
                      <a:pt x="47" y="36"/>
                    </a:cubicBezTo>
                    <a:cubicBezTo>
                      <a:pt x="45" y="38"/>
                      <a:pt x="45" y="40"/>
                      <a:pt x="44" y="43"/>
                    </a:cubicBezTo>
                    <a:cubicBezTo>
                      <a:pt x="44" y="45"/>
                      <a:pt x="43" y="47"/>
                      <a:pt x="42" y="49"/>
                    </a:cubicBezTo>
                    <a:cubicBezTo>
                      <a:pt x="39" y="54"/>
                      <a:pt x="36" y="57"/>
                      <a:pt x="31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9" y="63"/>
                      <a:pt x="27" y="66"/>
                      <a:pt x="27" y="68"/>
                    </a:cubicBezTo>
                    <a:cubicBezTo>
                      <a:pt x="27" y="70"/>
                      <a:pt x="28" y="73"/>
                      <a:pt x="31" y="75"/>
                    </a:cubicBezTo>
                    <a:cubicBezTo>
                      <a:pt x="33" y="77"/>
                      <a:pt x="37" y="78"/>
                      <a:pt x="41" y="80"/>
                    </a:cubicBezTo>
                    <a:cubicBezTo>
                      <a:pt x="45" y="81"/>
                      <a:pt x="50" y="83"/>
                      <a:pt x="51" y="86"/>
                    </a:cubicBezTo>
                    <a:cubicBezTo>
                      <a:pt x="52" y="89"/>
                      <a:pt x="52" y="92"/>
                      <a:pt x="50" y="96"/>
                    </a:cubicBezTo>
                    <a:cubicBezTo>
                      <a:pt x="49" y="99"/>
                      <a:pt x="45" y="102"/>
                      <a:pt x="41" y="105"/>
                    </a:cubicBezTo>
                    <a:cubicBezTo>
                      <a:pt x="35" y="111"/>
                      <a:pt x="28" y="117"/>
                      <a:pt x="31" y="123"/>
                    </a:cubicBezTo>
                    <a:cubicBezTo>
                      <a:pt x="32" y="125"/>
                      <a:pt x="34" y="127"/>
                      <a:pt x="36" y="129"/>
                    </a:cubicBezTo>
                    <a:cubicBezTo>
                      <a:pt x="41" y="132"/>
                      <a:pt x="44" y="135"/>
                      <a:pt x="41" y="140"/>
                    </a:cubicBezTo>
                    <a:cubicBezTo>
                      <a:pt x="38" y="146"/>
                      <a:pt x="31" y="151"/>
                      <a:pt x="25" y="155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15" y="162"/>
                      <a:pt x="16" y="170"/>
                      <a:pt x="16" y="178"/>
                    </a:cubicBezTo>
                    <a:cubicBezTo>
                      <a:pt x="17" y="180"/>
                      <a:pt x="17" y="180"/>
                      <a:pt x="17" y="180"/>
                    </a:cubicBezTo>
                    <a:cubicBezTo>
                      <a:pt x="17" y="184"/>
                      <a:pt x="18" y="186"/>
                      <a:pt x="20" y="189"/>
                    </a:cubicBezTo>
                    <a:cubicBezTo>
                      <a:pt x="20" y="190"/>
                      <a:pt x="21" y="191"/>
                      <a:pt x="22" y="192"/>
                    </a:cubicBezTo>
                    <a:cubicBezTo>
                      <a:pt x="23" y="195"/>
                      <a:pt x="23" y="199"/>
                      <a:pt x="22" y="203"/>
                    </a:cubicBezTo>
                    <a:cubicBezTo>
                      <a:pt x="22" y="204"/>
                      <a:pt x="22" y="205"/>
                      <a:pt x="22" y="206"/>
                    </a:cubicBezTo>
                    <a:cubicBezTo>
                      <a:pt x="22" y="208"/>
                      <a:pt x="22" y="208"/>
                      <a:pt x="22" y="208"/>
                    </a:cubicBezTo>
                    <a:cubicBezTo>
                      <a:pt x="21" y="212"/>
                      <a:pt x="21" y="217"/>
                      <a:pt x="21" y="222"/>
                    </a:cubicBezTo>
                    <a:cubicBezTo>
                      <a:pt x="21" y="222"/>
                      <a:pt x="22" y="223"/>
                      <a:pt x="22" y="224"/>
                    </a:cubicBezTo>
                    <a:cubicBezTo>
                      <a:pt x="22" y="227"/>
                      <a:pt x="23" y="230"/>
                      <a:pt x="21" y="234"/>
                    </a:cubicBezTo>
                    <a:cubicBezTo>
                      <a:pt x="20" y="238"/>
                      <a:pt x="17" y="240"/>
                      <a:pt x="14" y="243"/>
                    </a:cubicBezTo>
                    <a:cubicBezTo>
                      <a:pt x="12" y="245"/>
                      <a:pt x="10" y="246"/>
                      <a:pt x="9" y="249"/>
                    </a:cubicBezTo>
                    <a:cubicBezTo>
                      <a:pt x="7" y="252"/>
                      <a:pt x="7" y="256"/>
                      <a:pt x="8" y="261"/>
                    </a:cubicBezTo>
                    <a:cubicBezTo>
                      <a:pt x="8" y="262"/>
                      <a:pt x="8" y="264"/>
                      <a:pt x="8" y="265"/>
                    </a:cubicBezTo>
                    <a:cubicBezTo>
                      <a:pt x="9" y="270"/>
                      <a:pt x="7" y="273"/>
                      <a:pt x="4" y="276"/>
                    </a:cubicBezTo>
                    <a:cubicBezTo>
                      <a:pt x="4" y="277"/>
                      <a:pt x="3" y="278"/>
                      <a:pt x="2" y="280"/>
                    </a:cubicBezTo>
                    <a:cubicBezTo>
                      <a:pt x="0" y="284"/>
                      <a:pt x="1" y="285"/>
                      <a:pt x="3" y="288"/>
                    </a:cubicBezTo>
                    <a:cubicBezTo>
                      <a:pt x="4" y="289"/>
                      <a:pt x="5" y="290"/>
                      <a:pt x="6" y="291"/>
                    </a:cubicBezTo>
                    <a:cubicBezTo>
                      <a:pt x="8" y="296"/>
                      <a:pt x="8" y="301"/>
                      <a:pt x="8" y="307"/>
                    </a:cubicBezTo>
                    <a:cubicBezTo>
                      <a:pt x="8" y="311"/>
                      <a:pt x="8" y="315"/>
                      <a:pt x="9" y="319"/>
                    </a:cubicBezTo>
                    <a:cubicBezTo>
                      <a:pt x="10" y="321"/>
                      <a:pt x="11" y="322"/>
                      <a:pt x="12" y="324"/>
                    </a:cubicBezTo>
                    <a:cubicBezTo>
                      <a:pt x="14" y="326"/>
                      <a:pt x="15" y="328"/>
                      <a:pt x="15" y="330"/>
                    </a:cubicBezTo>
                    <a:cubicBezTo>
                      <a:pt x="16" y="335"/>
                      <a:pt x="14" y="338"/>
                      <a:pt x="13" y="341"/>
                    </a:cubicBezTo>
                    <a:cubicBezTo>
                      <a:pt x="11" y="343"/>
                      <a:pt x="10" y="345"/>
                      <a:pt x="10" y="348"/>
                    </a:cubicBezTo>
                    <a:cubicBezTo>
                      <a:pt x="9" y="352"/>
                      <a:pt x="11" y="356"/>
                      <a:pt x="14" y="358"/>
                    </a:cubicBezTo>
                    <a:cubicBezTo>
                      <a:pt x="16" y="359"/>
                      <a:pt x="18" y="360"/>
                      <a:pt x="20" y="360"/>
                    </a:cubicBezTo>
                    <a:cubicBezTo>
                      <a:pt x="22" y="360"/>
                      <a:pt x="24" y="361"/>
                      <a:pt x="26" y="362"/>
                    </a:cubicBezTo>
                    <a:cubicBezTo>
                      <a:pt x="27" y="363"/>
                      <a:pt x="27" y="363"/>
                      <a:pt x="28" y="364"/>
                    </a:cubicBezTo>
                    <a:cubicBezTo>
                      <a:pt x="29" y="365"/>
                      <a:pt x="29" y="366"/>
                      <a:pt x="30" y="367"/>
                    </a:cubicBezTo>
                    <a:cubicBezTo>
                      <a:pt x="32" y="368"/>
                      <a:pt x="33" y="368"/>
                      <a:pt x="35" y="368"/>
                    </a:cubicBezTo>
                    <a:cubicBezTo>
                      <a:pt x="35" y="368"/>
                      <a:pt x="36" y="368"/>
                      <a:pt x="37" y="368"/>
                    </a:cubicBezTo>
                    <a:cubicBezTo>
                      <a:pt x="38" y="368"/>
                      <a:pt x="38" y="368"/>
                      <a:pt x="39" y="368"/>
                    </a:cubicBezTo>
                    <a:cubicBezTo>
                      <a:pt x="42" y="368"/>
                      <a:pt x="44" y="368"/>
                      <a:pt x="45" y="370"/>
                    </a:cubicBezTo>
                    <a:cubicBezTo>
                      <a:pt x="47" y="373"/>
                      <a:pt x="46" y="375"/>
                      <a:pt x="42" y="379"/>
                    </a:cubicBezTo>
                    <a:cubicBezTo>
                      <a:pt x="41" y="380"/>
                      <a:pt x="41" y="381"/>
                      <a:pt x="40" y="382"/>
                    </a:cubicBezTo>
                    <a:cubicBezTo>
                      <a:pt x="38" y="385"/>
                      <a:pt x="39" y="388"/>
                      <a:pt x="39" y="392"/>
                    </a:cubicBezTo>
                    <a:cubicBezTo>
                      <a:pt x="40" y="394"/>
                      <a:pt x="40" y="396"/>
                      <a:pt x="40" y="399"/>
                    </a:cubicBezTo>
                    <a:cubicBezTo>
                      <a:pt x="39" y="401"/>
                      <a:pt x="39" y="402"/>
                      <a:pt x="39" y="402"/>
                    </a:cubicBezTo>
                    <a:cubicBezTo>
                      <a:pt x="38" y="403"/>
                      <a:pt x="38" y="403"/>
                      <a:pt x="38" y="404"/>
                    </a:cubicBezTo>
                    <a:cubicBezTo>
                      <a:pt x="37" y="406"/>
                      <a:pt x="37" y="406"/>
                      <a:pt x="37" y="406"/>
                    </a:cubicBezTo>
                    <a:cubicBezTo>
                      <a:pt x="39" y="407"/>
                      <a:pt x="39" y="407"/>
                      <a:pt x="39" y="407"/>
                    </a:cubicBezTo>
                    <a:cubicBezTo>
                      <a:pt x="60" y="420"/>
                      <a:pt x="82" y="432"/>
                      <a:pt x="103" y="444"/>
                    </a:cubicBezTo>
                    <a:cubicBezTo>
                      <a:pt x="103" y="444"/>
                      <a:pt x="103" y="444"/>
                      <a:pt x="103" y="444"/>
                    </a:cubicBezTo>
                    <a:cubicBezTo>
                      <a:pt x="268" y="530"/>
                      <a:pt x="401" y="552"/>
                      <a:pt x="426" y="556"/>
                    </a:cubicBezTo>
                    <a:cubicBezTo>
                      <a:pt x="429" y="556"/>
                      <a:pt x="429" y="556"/>
                      <a:pt x="429" y="556"/>
                    </a:cubicBezTo>
                    <a:cubicBezTo>
                      <a:pt x="430" y="553"/>
                      <a:pt x="430" y="553"/>
                      <a:pt x="430" y="553"/>
                    </a:cubicBezTo>
                    <a:cubicBezTo>
                      <a:pt x="443" y="468"/>
                      <a:pt x="453" y="418"/>
                      <a:pt x="457" y="403"/>
                    </a:cubicBezTo>
                    <a:cubicBezTo>
                      <a:pt x="458" y="401"/>
                      <a:pt x="458" y="401"/>
                      <a:pt x="458" y="401"/>
                    </a:cubicBezTo>
                    <a:lnTo>
                      <a:pt x="345" y="346"/>
                    </a:lnTo>
                    <a:close/>
                    <a:moveTo>
                      <a:pt x="106" y="44"/>
                    </a:moveTo>
                    <a:cubicBezTo>
                      <a:pt x="106" y="44"/>
                      <a:pt x="105" y="44"/>
                      <a:pt x="105" y="43"/>
                    </a:cubicBezTo>
                    <a:cubicBezTo>
                      <a:pt x="104" y="43"/>
                      <a:pt x="104" y="42"/>
                      <a:pt x="104" y="41"/>
                    </a:cubicBezTo>
                    <a:cubicBezTo>
                      <a:pt x="104" y="39"/>
                      <a:pt x="106" y="38"/>
                      <a:pt x="111" y="37"/>
                    </a:cubicBezTo>
                    <a:cubicBezTo>
                      <a:pt x="111" y="37"/>
                      <a:pt x="112" y="37"/>
                      <a:pt x="112" y="37"/>
                    </a:cubicBezTo>
                    <a:cubicBezTo>
                      <a:pt x="112" y="38"/>
                      <a:pt x="111" y="38"/>
                      <a:pt x="111" y="39"/>
                    </a:cubicBezTo>
                    <a:cubicBezTo>
                      <a:pt x="111" y="40"/>
                      <a:pt x="110" y="40"/>
                      <a:pt x="110" y="40"/>
                    </a:cubicBezTo>
                    <a:cubicBezTo>
                      <a:pt x="109" y="42"/>
                      <a:pt x="109" y="43"/>
                      <a:pt x="107" y="44"/>
                    </a:cubicBezTo>
                    <a:cubicBezTo>
                      <a:pt x="107" y="44"/>
                      <a:pt x="107" y="44"/>
                      <a:pt x="106" y="44"/>
                    </a:cubicBezTo>
                    <a:close/>
                    <a:moveTo>
                      <a:pt x="232" y="212"/>
                    </a:moveTo>
                    <a:cubicBezTo>
                      <a:pt x="231" y="212"/>
                      <a:pt x="23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28" y="212"/>
                      <a:pt x="227" y="212"/>
                      <a:pt x="226" y="212"/>
                    </a:cubicBezTo>
                    <a:cubicBezTo>
                      <a:pt x="225" y="212"/>
                      <a:pt x="224" y="212"/>
                      <a:pt x="222" y="212"/>
                    </a:cubicBezTo>
                    <a:cubicBezTo>
                      <a:pt x="220" y="212"/>
                      <a:pt x="217" y="212"/>
                      <a:pt x="214" y="214"/>
                    </a:cubicBezTo>
                    <a:cubicBezTo>
                      <a:pt x="212" y="216"/>
                      <a:pt x="208" y="218"/>
                      <a:pt x="208" y="222"/>
                    </a:cubicBezTo>
                    <a:cubicBezTo>
                      <a:pt x="208" y="225"/>
                      <a:pt x="211" y="227"/>
                      <a:pt x="213" y="228"/>
                    </a:cubicBezTo>
                    <a:cubicBezTo>
                      <a:pt x="213" y="228"/>
                      <a:pt x="213" y="228"/>
                      <a:pt x="213" y="228"/>
                    </a:cubicBezTo>
                    <a:cubicBezTo>
                      <a:pt x="217" y="230"/>
                      <a:pt x="220" y="232"/>
                      <a:pt x="222" y="235"/>
                    </a:cubicBezTo>
                    <a:cubicBezTo>
                      <a:pt x="222" y="236"/>
                      <a:pt x="222" y="236"/>
                      <a:pt x="222" y="236"/>
                    </a:cubicBezTo>
                    <a:cubicBezTo>
                      <a:pt x="223" y="236"/>
                      <a:pt x="223" y="236"/>
                      <a:pt x="223" y="236"/>
                    </a:cubicBezTo>
                    <a:cubicBezTo>
                      <a:pt x="224" y="237"/>
                      <a:pt x="225" y="237"/>
                      <a:pt x="226" y="238"/>
                    </a:cubicBezTo>
                    <a:cubicBezTo>
                      <a:pt x="228" y="239"/>
                      <a:pt x="230" y="240"/>
                      <a:pt x="233" y="240"/>
                    </a:cubicBezTo>
                    <a:cubicBezTo>
                      <a:pt x="233" y="240"/>
                      <a:pt x="234" y="240"/>
                      <a:pt x="234" y="240"/>
                    </a:cubicBezTo>
                    <a:cubicBezTo>
                      <a:pt x="237" y="240"/>
                      <a:pt x="239" y="239"/>
                      <a:pt x="241" y="238"/>
                    </a:cubicBezTo>
                    <a:cubicBezTo>
                      <a:pt x="242" y="237"/>
                      <a:pt x="243" y="237"/>
                      <a:pt x="244" y="236"/>
                    </a:cubicBezTo>
                    <a:cubicBezTo>
                      <a:pt x="244" y="236"/>
                      <a:pt x="245" y="236"/>
                      <a:pt x="244" y="236"/>
                    </a:cubicBezTo>
                    <a:cubicBezTo>
                      <a:pt x="245" y="237"/>
                      <a:pt x="244" y="241"/>
                      <a:pt x="243" y="243"/>
                    </a:cubicBezTo>
                    <a:cubicBezTo>
                      <a:pt x="242" y="244"/>
                      <a:pt x="240" y="245"/>
                      <a:pt x="238" y="246"/>
                    </a:cubicBezTo>
                    <a:cubicBezTo>
                      <a:pt x="235" y="248"/>
                      <a:pt x="231" y="250"/>
                      <a:pt x="230" y="255"/>
                    </a:cubicBezTo>
                    <a:cubicBezTo>
                      <a:pt x="230" y="255"/>
                      <a:pt x="230" y="256"/>
                      <a:pt x="230" y="257"/>
                    </a:cubicBezTo>
                    <a:cubicBezTo>
                      <a:pt x="230" y="258"/>
                      <a:pt x="230" y="259"/>
                      <a:pt x="230" y="259"/>
                    </a:cubicBezTo>
                    <a:cubicBezTo>
                      <a:pt x="230" y="259"/>
                      <a:pt x="229" y="259"/>
                      <a:pt x="229" y="259"/>
                    </a:cubicBezTo>
                    <a:cubicBezTo>
                      <a:pt x="228" y="259"/>
                      <a:pt x="226" y="259"/>
                      <a:pt x="226" y="258"/>
                    </a:cubicBezTo>
                    <a:cubicBezTo>
                      <a:pt x="225" y="258"/>
                      <a:pt x="225" y="257"/>
                      <a:pt x="224" y="256"/>
                    </a:cubicBezTo>
                    <a:cubicBezTo>
                      <a:pt x="223" y="254"/>
                      <a:pt x="223" y="253"/>
                      <a:pt x="221" y="252"/>
                    </a:cubicBezTo>
                    <a:cubicBezTo>
                      <a:pt x="219" y="249"/>
                      <a:pt x="214" y="248"/>
                      <a:pt x="212" y="247"/>
                    </a:cubicBezTo>
                    <a:cubicBezTo>
                      <a:pt x="211" y="247"/>
                      <a:pt x="211" y="247"/>
                      <a:pt x="210" y="247"/>
                    </a:cubicBezTo>
                    <a:cubicBezTo>
                      <a:pt x="207" y="247"/>
                      <a:pt x="202" y="249"/>
                      <a:pt x="200" y="252"/>
                    </a:cubicBezTo>
                    <a:cubicBezTo>
                      <a:pt x="199" y="254"/>
                      <a:pt x="199" y="257"/>
                      <a:pt x="200" y="259"/>
                    </a:cubicBezTo>
                    <a:cubicBezTo>
                      <a:pt x="200" y="260"/>
                      <a:pt x="201" y="261"/>
                      <a:pt x="201" y="261"/>
                    </a:cubicBezTo>
                    <a:cubicBezTo>
                      <a:pt x="201" y="261"/>
                      <a:pt x="200" y="261"/>
                      <a:pt x="199" y="261"/>
                    </a:cubicBezTo>
                    <a:cubicBezTo>
                      <a:pt x="198" y="261"/>
                      <a:pt x="197" y="261"/>
                      <a:pt x="196" y="262"/>
                    </a:cubicBezTo>
                    <a:cubicBezTo>
                      <a:pt x="195" y="262"/>
                      <a:pt x="194" y="262"/>
                      <a:pt x="193" y="263"/>
                    </a:cubicBezTo>
                    <a:cubicBezTo>
                      <a:pt x="192" y="263"/>
                      <a:pt x="191" y="263"/>
                      <a:pt x="190" y="263"/>
                    </a:cubicBezTo>
                    <a:cubicBezTo>
                      <a:pt x="189" y="264"/>
                      <a:pt x="187" y="264"/>
                      <a:pt x="185" y="265"/>
                    </a:cubicBezTo>
                    <a:cubicBezTo>
                      <a:pt x="186" y="264"/>
                      <a:pt x="187" y="264"/>
                      <a:pt x="188" y="264"/>
                    </a:cubicBezTo>
                    <a:cubicBezTo>
                      <a:pt x="192" y="262"/>
                      <a:pt x="195" y="259"/>
                      <a:pt x="197" y="256"/>
                    </a:cubicBezTo>
                    <a:cubicBezTo>
                      <a:pt x="198" y="252"/>
                      <a:pt x="198" y="249"/>
                      <a:pt x="196" y="245"/>
                    </a:cubicBezTo>
                    <a:cubicBezTo>
                      <a:pt x="195" y="243"/>
                      <a:pt x="195" y="243"/>
                      <a:pt x="195" y="243"/>
                    </a:cubicBezTo>
                    <a:cubicBezTo>
                      <a:pt x="193" y="243"/>
                      <a:pt x="193" y="243"/>
                      <a:pt x="193" y="243"/>
                    </a:cubicBezTo>
                    <a:cubicBezTo>
                      <a:pt x="189" y="243"/>
                      <a:pt x="184" y="244"/>
                      <a:pt x="179" y="245"/>
                    </a:cubicBezTo>
                    <a:cubicBezTo>
                      <a:pt x="175" y="246"/>
                      <a:pt x="173" y="249"/>
                      <a:pt x="170" y="251"/>
                    </a:cubicBezTo>
                    <a:cubicBezTo>
                      <a:pt x="169" y="252"/>
                      <a:pt x="167" y="253"/>
                      <a:pt x="166" y="254"/>
                    </a:cubicBezTo>
                    <a:cubicBezTo>
                      <a:pt x="165" y="255"/>
                      <a:pt x="164" y="255"/>
                      <a:pt x="163" y="255"/>
                    </a:cubicBezTo>
                    <a:cubicBezTo>
                      <a:pt x="161" y="255"/>
                      <a:pt x="159" y="252"/>
                      <a:pt x="156" y="250"/>
                    </a:cubicBezTo>
                    <a:cubicBezTo>
                      <a:pt x="155" y="249"/>
                      <a:pt x="154" y="248"/>
                      <a:pt x="154" y="247"/>
                    </a:cubicBezTo>
                    <a:cubicBezTo>
                      <a:pt x="153" y="247"/>
                      <a:pt x="152" y="246"/>
                      <a:pt x="152" y="246"/>
                    </a:cubicBezTo>
                    <a:cubicBezTo>
                      <a:pt x="151" y="246"/>
                      <a:pt x="151" y="245"/>
                      <a:pt x="151" y="245"/>
                    </a:cubicBezTo>
                    <a:cubicBezTo>
                      <a:pt x="152" y="245"/>
                      <a:pt x="153" y="246"/>
                      <a:pt x="154" y="246"/>
                    </a:cubicBezTo>
                    <a:cubicBezTo>
                      <a:pt x="155" y="246"/>
                      <a:pt x="156" y="245"/>
                      <a:pt x="157" y="245"/>
                    </a:cubicBezTo>
                    <a:cubicBezTo>
                      <a:pt x="161" y="243"/>
                      <a:pt x="163" y="239"/>
                      <a:pt x="164" y="236"/>
                    </a:cubicBezTo>
                    <a:cubicBezTo>
                      <a:pt x="165" y="236"/>
                      <a:pt x="165" y="236"/>
                      <a:pt x="166" y="236"/>
                    </a:cubicBezTo>
                    <a:cubicBezTo>
                      <a:pt x="167" y="236"/>
                      <a:pt x="168" y="236"/>
                      <a:pt x="169" y="236"/>
                    </a:cubicBezTo>
                    <a:cubicBezTo>
                      <a:pt x="170" y="236"/>
                      <a:pt x="173" y="236"/>
                      <a:pt x="176" y="233"/>
                    </a:cubicBezTo>
                    <a:cubicBezTo>
                      <a:pt x="177" y="231"/>
                      <a:pt x="178" y="230"/>
                      <a:pt x="178" y="228"/>
                    </a:cubicBezTo>
                    <a:cubicBezTo>
                      <a:pt x="178" y="228"/>
                      <a:pt x="178" y="229"/>
                      <a:pt x="178" y="229"/>
                    </a:cubicBezTo>
                    <a:cubicBezTo>
                      <a:pt x="182" y="232"/>
                      <a:pt x="184" y="234"/>
                      <a:pt x="189" y="234"/>
                    </a:cubicBezTo>
                    <a:cubicBezTo>
                      <a:pt x="189" y="234"/>
                      <a:pt x="190" y="234"/>
                      <a:pt x="191" y="234"/>
                    </a:cubicBezTo>
                    <a:cubicBezTo>
                      <a:pt x="194" y="233"/>
                      <a:pt x="194" y="233"/>
                      <a:pt x="194" y="233"/>
                    </a:cubicBezTo>
                    <a:cubicBezTo>
                      <a:pt x="194" y="231"/>
                      <a:pt x="194" y="231"/>
                      <a:pt x="194" y="231"/>
                    </a:cubicBezTo>
                    <a:cubicBezTo>
                      <a:pt x="194" y="221"/>
                      <a:pt x="190" y="217"/>
                      <a:pt x="184" y="211"/>
                    </a:cubicBezTo>
                    <a:cubicBezTo>
                      <a:pt x="183" y="211"/>
                      <a:pt x="183" y="211"/>
                      <a:pt x="182" y="210"/>
                    </a:cubicBezTo>
                    <a:cubicBezTo>
                      <a:pt x="181" y="209"/>
                      <a:pt x="178" y="207"/>
                      <a:pt x="175" y="206"/>
                    </a:cubicBezTo>
                    <a:cubicBezTo>
                      <a:pt x="174" y="206"/>
                      <a:pt x="174" y="206"/>
                      <a:pt x="174" y="206"/>
                    </a:cubicBezTo>
                    <a:cubicBezTo>
                      <a:pt x="173" y="206"/>
                      <a:pt x="172" y="207"/>
                      <a:pt x="171" y="207"/>
                    </a:cubicBezTo>
                    <a:cubicBezTo>
                      <a:pt x="171" y="207"/>
                      <a:pt x="171" y="207"/>
                      <a:pt x="171" y="207"/>
                    </a:cubicBezTo>
                    <a:cubicBezTo>
                      <a:pt x="170" y="207"/>
                      <a:pt x="169" y="206"/>
                      <a:pt x="168" y="205"/>
                    </a:cubicBezTo>
                    <a:cubicBezTo>
                      <a:pt x="168" y="205"/>
                      <a:pt x="168" y="205"/>
                      <a:pt x="168" y="205"/>
                    </a:cubicBezTo>
                    <a:cubicBezTo>
                      <a:pt x="166" y="203"/>
                      <a:pt x="165" y="203"/>
                      <a:pt x="162" y="202"/>
                    </a:cubicBezTo>
                    <a:cubicBezTo>
                      <a:pt x="161" y="201"/>
                      <a:pt x="161" y="201"/>
                      <a:pt x="160" y="200"/>
                    </a:cubicBezTo>
                    <a:cubicBezTo>
                      <a:pt x="159" y="200"/>
                      <a:pt x="158" y="199"/>
                      <a:pt x="157" y="199"/>
                    </a:cubicBezTo>
                    <a:cubicBezTo>
                      <a:pt x="157" y="199"/>
                      <a:pt x="157" y="199"/>
                      <a:pt x="156" y="198"/>
                    </a:cubicBezTo>
                    <a:cubicBezTo>
                      <a:pt x="157" y="199"/>
                      <a:pt x="157" y="199"/>
                      <a:pt x="158" y="199"/>
                    </a:cubicBezTo>
                    <a:cubicBezTo>
                      <a:pt x="159" y="200"/>
                      <a:pt x="161" y="200"/>
                      <a:pt x="163" y="200"/>
                    </a:cubicBezTo>
                    <a:cubicBezTo>
                      <a:pt x="163" y="200"/>
                      <a:pt x="163" y="200"/>
                      <a:pt x="164" y="200"/>
                    </a:cubicBezTo>
                    <a:cubicBezTo>
                      <a:pt x="165" y="200"/>
                      <a:pt x="166" y="200"/>
                      <a:pt x="167" y="199"/>
                    </a:cubicBezTo>
                    <a:cubicBezTo>
                      <a:pt x="167" y="199"/>
                      <a:pt x="168" y="199"/>
                      <a:pt x="169" y="199"/>
                    </a:cubicBezTo>
                    <a:cubicBezTo>
                      <a:pt x="169" y="199"/>
                      <a:pt x="169" y="199"/>
                      <a:pt x="170" y="199"/>
                    </a:cubicBezTo>
                    <a:cubicBezTo>
                      <a:pt x="171" y="199"/>
                      <a:pt x="171" y="200"/>
                      <a:pt x="172" y="200"/>
                    </a:cubicBezTo>
                    <a:cubicBezTo>
                      <a:pt x="174" y="201"/>
                      <a:pt x="175" y="201"/>
                      <a:pt x="176" y="201"/>
                    </a:cubicBezTo>
                    <a:cubicBezTo>
                      <a:pt x="179" y="202"/>
                      <a:pt x="182" y="203"/>
                      <a:pt x="185" y="204"/>
                    </a:cubicBezTo>
                    <a:cubicBezTo>
                      <a:pt x="190" y="206"/>
                      <a:pt x="194" y="208"/>
                      <a:pt x="200" y="208"/>
                    </a:cubicBezTo>
                    <a:cubicBezTo>
                      <a:pt x="201" y="208"/>
                      <a:pt x="201" y="208"/>
                      <a:pt x="202" y="208"/>
                    </a:cubicBezTo>
                    <a:cubicBezTo>
                      <a:pt x="205" y="207"/>
                      <a:pt x="207" y="207"/>
                      <a:pt x="209" y="206"/>
                    </a:cubicBezTo>
                    <a:cubicBezTo>
                      <a:pt x="212" y="206"/>
                      <a:pt x="214" y="205"/>
                      <a:pt x="217" y="205"/>
                    </a:cubicBezTo>
                    <a:cubicBezTo>
                      <a:pt x="217" y="205"/>
                      <a:pt x="218" y="205"/>
                      <a:pt x="218" y="205"/>
                    </a:cubicBezTo>
                    <a:cubicBezTo>
                      <a:pt x="222" y="205"/>
                      <a:pt x="227" y="208"/>
                      <a:pt x="231" y="211"/>
                    </a:cubicBezTo>
                    <a:cubicBezTo>
                      <a:pt x="231" y="211"/>
                      <a:pt x="232" y="212"/>
                      <a:pt x="232" y="212"/>
                    </a:cubicBezTo>
                    <a:close/>
                    <a:moveTo>
                      <a:pt x="144" y="195"/>
                    </a:moveTo>
                    <a:cubicBezTo>
                      <a:pt x="144" y="195"/>
                      <a:pt x="145" y="195"/>
                      <a:pt x="146" y="195"/>
                    </a:cubicBezTo>
                    <a:cubicBezTo>
                      <a:pt x="146" y="195"/>
                      <a:pt x="146" y="195"/>
                      <a:pt x="146" y="195"/>
                    </a:cubicBezTo>
                    <a:cubicBezTo>
                      <a:pt x="147" y="195"/>
                      <a:pt x="147" y="195"/>
                      <a:pt x="148" y="196"/>
                    </a:cubicBezTo>
                    <a:cubicBezTo>
                      <a:pt x="149" y="196"/>
                      <a:pt x="149" y="196"/>
                      <a:pt x="150" y="197"/>
                    </a:cubicBezTo>
                    <a:cubicBezTo>
                      <a:pt x="150" y="197"/>
                      <a:pt x="151" y="197"/>
                      <a:pt x="152" y="197"/>
                    </a:cubicBezTo>
                    <a:cubicBezTo>
                      <a:pt x="152" y="197"/>
                      <a:pt x="151" y="197"/>
                      <a:pt x="151" y="197"/>
                    </a:cubicBezTo>
                    <a:cubicBezTo>
                      <a:pt x="149" y="197"/>
                      <a:pt x="147" y="198"/>
                      <a:pt x="145" y="199"/>
                    </a:cubicBezTo>
                    <a:cubicBezTo>
                      <a:pt x="144" y="199"/>
                      <a:pt x="143" y="199"/>
                      <a:pt x="143" y="199"/>
                    </a:cubicBezTo>
                    <a:cubicBezTo>
                      <a:pt x="143" y="199"/>
                      <a:pt x="143" y="199"/>
                      <a:pt x="143" y="198"/>
                    </a:cubicBezTo>
                    <a:cubicBezTo>
                      <a:pt x="143" y="197"/>
                      <a:pt x="143" y="196"/>
                      <a:pt x="144" y="195"/>
                    </a:cubicBezTo>
                    <a:close/>
                    <a:moveTo>
                      <a:pt x="154" y="38"/>
                    </a:moveTo>
                    <a:cubicBezTo>
                      <a:pt x="151" y="38"/>
                      <a:pt x="148" y="41"/>
                      <a:pt x="146" y="42"/>
                    </a:cubicBezTo>
                    <a:cubicBezTo>
                      <a:pt x="146" y="43"/>
                      <a:pt x="145" y="43"/>
                      <a:pt x="144" y="44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143" y="41"/>
                      <a:pt x="141" y="40"/>
                      <a:pt x="138" y="38"/>
                    </a:cubicBezTo>
                    <a:cubicBezTo>
                      <a:pt x="135" y="36"/>
                      <a:pt x="131" y="34"/>
                      <a:pt x="126" y="34"/>
                    </a:cubicBezTo>
                    <a:cubicBezTo>
                      <a:pt x="128" y="33"/>
                      <a:pt x="129" y="33"/>
                      <a:pt x="131" y="33"/>
                    </a:cubicBezTo>
                    <a:cubicBezTo>
                      <a:pt x="135" y="33"/>
                      <a:pt x="140" y="34"/>
                      <a:pt x="144" y="36"/>
                    </a:cubicBezTo>
                    <a:cubicBezTo>
                      <a:pt x="147" y="36"/>
                      <a:pt x="150" y="37"/>
                      <a:pt x="153" y="38"/>
                    </a:cubicBezTo>
                    <a:cubicBezTo>
                      <a:pt x="154" y="38"/>
                      <a:pt x="154" y="38"/>
                      <a:pt x="155" y="38"/>
                    </a:cubicBezTo>
                    <a:cubicBezTo>
                      <a:pt x="155" y="38"/>
                      <a:pt x="155" y="38"/>
                      <a:pt x="154" y="38"/>
                    </a:cubicBezTo>
                    <a:close/>
                    <a:moveTo>
                      <a:pt x="311" y="415"/>
                    </a:moveTo>
                    <a:cubicBezTo>
                      <a:pt x="311" y="415"/>
                      <a:pt x="311" y="415"/>
                      <a:pt x="311" y="415"/>
                    </a:cubicBezTo>
                    <a:cubicBezTo>
                      <a:pt x="310" y="417"/>
                      <a:pt x="310" y="417"/>
                      <a:pt x="310" y="417"/>
                    </a:cubicBezTo>
                    <a:cubicBezTo>
                      <a:pt x="309" y="417"/>
                      <a:pt x="309" y="417"/>
                      <a:pt x="309" y="417"/>
                    </a:cubicBezTo>
                    <a:cubicBezTo>
                      <a:pt x="310" y="418"/>
                      <a:pt x="310" y="422"/>
                      <a:pt x="310" y="423"/>
                    </a:cubicBezTo>
                    <a:cubicBezTo>
                      <a:pt x="310" y="424"/>
                      <a:pt x="309" y="426"/>
                      <a:pt x="305" y="426"/>
                    </a:cubicBezTo>
                    <a:cubicBezTo>
                      <a:pt x="302" y="426"/>
                      <a:pt x="299" y="425"/>
                      <a:pt x="297" y="424"/>
                    </a:cubicBezTo>
                    <a:cubicBezTo>
                      <a:pt x="296" y="424"/>
                      <a:pt x="296" y="424"/>
                      <a:pt x="296" y="424"/>
                    </a:cubicBezTo>
                    <a:cubicBezTo>
                      <a:pt x="294" y="423"/>
                      <a:pt x="292" y="423"/>
                      <a:pt x="291" y="423"/>
                    </a:cubicBezTo>
                    <a:cubicBezTo>
                      <a:pt x="285" y="423"/>
                      <a:pt x="281" y="426"/>
                      <a:pt x="277" y="430"/>
                    </a:cubicBezTo>
                    <a:cubicBezTo>
                      <a:pt x="276" y="431"/>
                      <a:pt x="276" y="431"/>
                      <a:pt x="276" y="431"/>
                    </a:cubicBezTo>
                    <a:cubicBezTo>
                      <a:pt x="270" y="437"/>
                      <a:pt x="261" y="445"/>
                      <a:pt x="253" y="445"/>
                    </a:cubicBezTo>
                    <a:cubicBezTo>
                      <a:pt x="252" y="445"/>
                      <a:pt x="250" y="445"/>
                      <a:pt x="248" y="444"/>
                    </a:cubicBezTo>
                    <a:cubicBezTo>
                      <a:pt x="247" y="443"/>
                      <a:pt x="245" y="442"/>
                      <a:pt x="243" y="442"/>
                    </a:cubicBezTo>
                    <a:cubicBezTo>
                      <a:pt x="242" y="442"/>
                      <a:pt x="241" y="442"/>
                      <a:pt x="240" y="442"/>
                    </a:cubicBezTo>
                    <a:cubicBezTo>
                      <a:pt x="238" y="443"/>
                      <a:pt x="237" y="443"/>
                      <a:pt x="236" y="444"/>
                    </a:cubicBezTo>
                    <a:cubicBezTo>
                      <a:pt x="235" y="444"/>
                      <a:pt x="235" y="445"/>
                      <a:pt x="234" y="445"/>
                    </a:cubicBezTo>
                    <a:cubicBezTo>
                      <a:pt x="233" y="445"/>
                      <a:pt x="233" y="446"/>
                      <a:pt x="232" y="446"/>
                    </a:cubicBezTo>
                    <a:cubicBezTo>
                      <a:pt x="230" y="446"/>
                      <a:pt x="229" y="447"/>
                      <a:pt x="227" y="449"/>
                    </a:cubicBezTo>
                    <a:cubicBezTo>
                      <a:pt x="226" y="449"/>
                      <a:pt x="226" y="450"/>
                      <a:pt x="225" y="450"/>
                    </a:cubicBezTo>
                    <a:cubicBezTo>
                      <a:pt x="224" y="451"/>
                      <a:pt x="223" y="452"/>
                      <a:pt x="223" y="452"/>
                    </a:cubicBezTo>
                    <a:cubicBezTo>
                      <a:pt x="222" y="453"/>
                      <a:pt x="220" y="453"/>
                      <a:pt x="219" y="453"/>
                    </a:cubicBezTo>
                    <a:cubicBezTo>
                      <a:pt x="217" y="453"/>
                      <a:pt x="215" y="453"/>
                      <a:pt x="214" y="453"/>
                    </a:cubicBezTo>
                    <a:cubicBezTo>
                      <a:pt x="213" y="453"/>
                      <a:pt x="211" y="453"/>
                      <a:pt x="210" y="452"/>
                    </a:cubicBezTo>
                    <a:cubicBezTo>
                      <a:pt x="208" y="452"/>
                      <a:pt x="206" y="452"/>
                      <a:pt x="204" y="450"/>
                    </a:cubicBezTo>
                    <a:cubicBezTo>
                      <a:pt x="203" y="450"/>
                      <a:pt x="202" y="449"/>
                      <a:pt x="200" y="449"/>
                    </a:cubicBezTo>
                    <a:cubicBezTo>
                      <a:pt x="199" y="448"/>
                      <a:pt x="197" y="448"/>
                      <a:pt x="196" y="448"/>
                    </a:cubicBezTo>
                    <a:cubicBezTo>
                      <a:pt x="194" y="447"/>
                      <a:pt x="192" y="447"/>
                      <a:pt x="191" y="446"/>
                    </a:cubicBezTo>
                    <a:cubicBezTo>
                      <a:pt x="186" y="443"/>
                      <a:pt x="180" y="437"/>
                      <a:pt x="179" y="432"/>
                    </a:cubicBezTo>
                    <a:cubicBezTo>
                      <a:pt x="179" y="431"/>
                      <a:pt x="179" y="431"/>
                      <a:pt x="179" y="430"/>
                    </a:cubicBezTo>
                    <a:cubicBezTo>
                      <a:pt x="180" y="430"/>
                      <a:pt x="182" y="431"/>
                      <a:pt x="183" y="432"/>
                    </a:cubicBezTo>
                    <a:cubicBezTo>
                      <a:pt x="184" y="432"/>
                      <a:pt x="185" y="433"/>
                      <a:pt x="186" y="433"/>
                    </a:cubicBezTo>
                    <a:cubicBezTo>
                      <a:pt x="188" y="434"/>
                      <a:pt x="190" y="435"/>
                      <a:pt x="192" y="435"/>
                    </a:cubicBezTo>
                    <a:cubicBezTo>
                      <a:pt x="197" y="435"/>
                      <a:pt x="200" y="431"/>
                      <a:pt x="201" y="429"/>
                    </a:cubicBezTo>
                    <a:cubicBezTo>
                      <a:pt x="203" y="427"/>
                      <a:pt x="204" y="425"/>
                      <a:pt x="206" y="423"/>
                    </a:cubicBezTo>
                    <a:cubicBezTo>
                      <a:pt x="207" y="423"/>
                      <a:pt x="207" y="423"/>
                      <a:pt x="208" y="423"/>
                    </a:cubicBezTo>
                    <a:cubicBezTo>
                      <a:pt x="208" y="423"/>
                      <a:pt x="210" y="424"/>
                      <a:pt x="211" y="424"/>
                    </a:cubicBezTo>
                    <a:cubicBezTo>
                      <a:pt x="213" y="425"/>
                      <a:pt x="215" y="426"/>
                      <a:pt x="217" y="426"/>
                    </a:cubicBezTo>
                    <a:cubicBezTo>
                      <a:pt x="219" y="426"/>
                      <a:pt x="220" y="426"/>
                      <a:pt x="221" y="425"/>
                    </a:cubicBezTo>
                    <a:cubicBezTo>
                      <a:pt x="229" y="421"/>
                      <a:pt x="225" y="414"/>
                      <a:pt x="223" y="409"/>
                    </a:cubicBezTo>
                    <a:cubicBezTo>
                      <a:pt x="223" y="407"/>
                      <a:pt x="222" y="406"/>
                      <a:pt x="222" y="405"/>
                    </a:cubicBezTo>
                    <a:cubicBezTo>
                      <a:pt x="222" y="403"/>
                      <a:pt x="222" y="401"/>
                      <a:pt x="222" y="400"/>
                    </a:cubicBezTo>
                    <a:cubicBezTo>
                      <a:pt x="222" y="396"/>
                      <a:pt x="223" y="391"/>
                      <a:pt x="217" y="388"/>
                    </a:cubicBezTo>
                    <a:cubicBezTo>
                      <a:pt x="217" y="386"/>
                      <a:pt x="217" y="383"/>
                      <a:pt x="217" y="382"/>
                    </a:cubicBezTo>
                    <a:cubicBezTo>
                      <a:pt x="217" y="382"/>
                      <a:pt x="217" y="382"/>
                      <a:pt x="218" y="383"/>
                    </a:cubicBezTo>
                    <a:cubicBezTo>
                      <a:pt x="219" y="383"/>
                      <a:pt x="220" y="385"/>
                      <a:pt x="221" y="387"/>
                    </a:cubicBezTo>
                    <a:cubicBezTo>
                      <a:pt x="222" y="389"/>
                      <a:pt x="223" y="391"/>
                      <a:pt x="225" y="393"/>
                    </a:cubicBezTo>
                    <a:cubicBezTo>
                      <a:pt x="231" y="398"/>
                      <a:pt x="233" y="404"/>
                      <a:pt x="236" y="412"/>
                    </a:cubicBezTo>
                    <a:cubicBezTo>
                      <a:pt x="236" y="412"/>
                      <a:pt x="236" y="412"/>
                      <a:pt x="236" y="412"/>
                    </a:cubicBezTo>
                    <a:cubicBezTo>
                      <a:pt x="239" y="422"/>
                      <a:pt x="247" y="429"/>
                      <a:pt x="256" y="430"/>
                    </a:cubicBezTo>
                    <a:cubicBezTo>
                      <a:pt x="258" y="431"/>
                      <a:pt x="259" y="431"/>
                      <a:pt x="260" y="431"/>
                    </a:cubicBezTo>
                    <a:cubicBezTo>
                      <a:pt x="263" y="431"/>
                      <a:pt x="267" y="430"/>
                      <a:pt x="269" y="428"/>
                    </a:cubicBezTo>
                    <a:cubicBezTo>
                      <a:pt x="270" y="428"/>
                      <a:pt x="271" y="427"/>
                      <a:pt x="271" y="427"/>
                    </a:cubicBezTo>
                    <a:cubicBezTo>
                      <a:pt x="272" y="426"/>
                      <a:pt x="272" y="426"/>
                      <a:pt x="273" y="426"/>
                    </a:cubicBezTo>
                    <a:cubicBezTo>
                      <a:pt x="273" y="426"/>
                      <a:pt x="274" y="426"/>
                      <a:pt x="275" y="425"/>
                    </a:cubicBezTo>
                    <a:cubicBezTo>
                      <a:pt x="276" y="425"/>
                      <a:pt x="277" y="425"/>
                      <a:pt x="279" y="424"/>
                    </a:cubicBezTo>
                    <a:cubicBezTo>
                      <a:pt x="280" y="423"/>
                      <a:pt x="282" y="422"/>
                      <a:pt x="283" y="421"/>
                    </a:cubicBezTo>
                    <a:cubicBezTo>
                      <a:pt x="284" y="421"/>
                      <a:pt x="285" y="420"/>
                      <a:pt x="286" y="419"/>
                    </a:cubicBezTo>
                    <a:cubicBezTo>
                      <a:pt x="288" y="418"/>
                      <a:pt x="290" y="416"/>
                      <a:pt x="291" y="415"/>
                    </a:cubicBezTo>
                    <a:cubicBezTo>
                      <a:pt x="293" y="413"/>
                      <a:pt x="295" y="411"/>
                      <a:pt x="296" y="411"/>
                    </a:cubicBezTo>
                    <a:cubicBezTo>
                      <a:pt x="299" y="410"/>
                      <a:pt x="301" y="410"/>
                      <a:pt x="304" y="410"/>
                    </a:cubicBezTo>
                    <a:cubicBezTo>
                      <a:pt x="307" y="410"/>
                      <a:pt x="310" y="411"/>
                      <a:pt x="313" y="412"/>
                    </a:cubicBezTo>
                    <a:cubicBezTo>
                      <a:pt x="313" y="412"/>
                      <a:pt x="313" y="412"/>
                      <a:pt x="313" y="412"/>
                    </a:cubicBezTo>
                    <a:cubicBezTo>
                      <a:pt x="313" y="412"/>
                      <a:pt x="313" y="412"/>
                      <a:pt x="312" y="412"/>
                    </a:cubicBezTo>
                    <a:cubicBezTo>
                      <a:pt x="312" y="412"/>
                      <a:pt x="312" y="412"/>
                      <a:pt x="312" y="412"/>
                    </a:cubicBezTo>
                    <a:cubicBezTo>
                      <a:pt x="310" y="412"/>
                      <a:pt x="310" y="412"/>
                      <a:pt x="310" y="412"/>
                    </a:cubicBezTo>
                    <a:cubicBezTo>
                      <a:pt x="310" y="412"/>
                      <a:pt x="310" y="412"/>
                      <a:pt x="310" y="412"/>
                    </a:cubicBezTo>
                    <a:cubicBezTo>
                      <a:pt x="311" y="415"/>
                      <a:pt x="311" y="415"/>
                      <a:pt x="311" y="415"/>
                    </a:cubicBezTo>
                    <a:cubicBezTo>
                      <a:pt x="311" y="415"/>
                      <a:pt x="311" y="415"/>
                      <a:pt x="311" y="415"/>
                    </a:cubicBezTo>
                    <a:close/>
                    <a:moveTo>
                      <a:pt x="320" y="416"/>
                    </a:moveTo>
                    <a:cubicBezTo>
                      <a:pt x="319" y="416"/>
                      <a:pt x="319" y="416"/>
                      <a:pt x="319" y="416"/>
                    </a:cubicBezTo>
                    <a:cubicBezTo>
                      <a:pt x="318" y="416"/>
                      <a:pt x="318" y="415"/>
                      <a:pt x="317" y="415"/>
                    </a:cubicBezTo>
                    <a:cubicBezTo>
                      <a:pt x="316" y="414"/>
                      <a:pt x="314" y="413"/>
                      <a:pt x="313" y="412"/>
                    </a:cubicBezTo>
                    <a:cubicBezTo>
                      <a:pt x="315" y="413"/>
                      <a:pt x="318" y="415"/>
                      <a:pt x="320" y="416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90" name="Freeform 89"/>
              <p:cNvSpPr>
                <a:spLocks/>
              </p:cNvSpPr>
              <p:nvPr/>
            </p:nvSpPr>
            <p:spPr bwMode="auto">
              <a:xfrm>
                <a:off x="19082517" y="9382633"/>
                <a:ext cx="266727" cy="113861"/>
              </a:xfrm>
              <a:custGeom>
                <a:avLst/>
                <a:gdLst>
                  <a:gd name="T0" fmla="*/ 41 w 49"/>
                  <a:gd name="T1" fmla="*/ 4 h 23"/>
                  <a:gd name="T2" fmla="*/ 41 w 49"/>
                  <a:gd name="T3" fmla="*/ 4 h 23"/>
                  <a:gd name="T4" fmla="*/ 36 w 49"/>
                  <a:gd name="T5" fmla="*/ 0 h 23"/>
                  <a:gd name="T6" fmla="*/ 35 w 49"/>
                  <a:gd name="T7" fmla="*/ 0 h 23"/>
                  <a:gd name="T8" fmla="*/ 30 w 49"/>
                  <a:gd name="T9" fmla="*/ 2 h 23"/>
                  <a:gd name="T10" fmla="*/ 30 w 49"/>
                  <a:gd name="T11" fmla="*/ 2 h 23"/>
                  <a:gd name="T12" fmla="*/ 25 w 49"/>
                  <a:gd name="T13" fmla="*/ 0 h 23"/>
                  <a:gd name="T14" fmla="*/ 19 w 49"/>
                  <a:gd name="T15" fmla="*/ 3 h 23"/>
                  <a:gd name="T16" fmla="*/ 18 w 49"/>
                  <a:gd name="T17" fmla="*/ 6 h 23"/>
                  <a:gd name="T18" fmla="*/ 18 w 49"/>
                  <a:gd name="T19" fmla="*/ 7 h 23"/>
                  <a:gd name="T20" fmla="*/ 18 w 49"/>
                  <a:gd name="T21" fmla="*/ 7 h 23"/>
                  <a:gd name="T22" fmla="*/ 17 w 49"/>
                  <a:gd name="T23" fmla="*/ 7 h 23"/>
                  <a:gd name="T24" fmla="*/ 17 w 49"/>
                  <a:gd name="T25" fmla="*/ 7 h 23"/>
                  <a:gd name="T26" fmla="*/ 14 w 49"/>
                  <a:gd name="T27" fmla="*/ 3 h 23"/>
                  <a:gd name="T28" fmla="*/ 9 w 49"/>
                  <a:gd name="T29" fmla="*/ 2 h 23"/>
                  <a:gd name="T30" fmla="*/ 5 w 49"/>
                  <a:gd name="T31" fmla="*/ 3 h 23"/>
                  <a:gd name="T32" fmla="*/ 0 w 49"/>
                  <a:gd name="T33" fmla="*/ 8 h 23"/>
                  <a:gd name="T34" fmla="*/ 2 w 49"/>
                  <a:gd name="T35" fmla="*/ 13 h 23"/>
                  <a:gd name="T36" fmla="*/ 10 w 49"/>
                  <a:gd name="T37" fmla="*/ 15 h 23"/>
                  <a:gd name="T38" fmla="*/ 15 w 49"/>
                  <a:gd name="T39" fmla="*/ 14 h 23"/>
                  <a:gd name="T40" fmla="*/ 15 w 49"/>
                  <a:gd name="T41" fmla="*/ 14 h 23"/>
                  <a:gd name="T42" fmla="*/ 21 w 49"/>
                  <a:gd name="T43" fmla="*/ 18 h 23"/>
                  <a:gd name="T44" fmla="*/ 29 w 49"/>
                  <a:gd name="T45" fmla="*/ 21 h 23"/>
                  <a:gd name="T46" fmla="*/ 36 w 49"/>
                  <a:gd name="T47" fmla="*/ 23 h 23"/>
                  <a:gd name="T48" fmla="*/ 42 w 49"/>
                  <a:gd name="T49" fmla="*/ 21 h 23"/>
                  <a:gd name="T50" fmla="*/ 49 w 49"/>
                  <a:gd name="T51" fmla="*/ 10 h 23"/>
                  <a:gd name="T52" fmla="*/ 41 w 49"/>
                  <a:gd name="T53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9" h="23">
                    <a:moveTo>
                      <a:pt x="41" y="4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2"/>
                      <a:pt x="40" y="0"/>
                      <a:pt x="36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32" y="0"/>
                      <a:pt x="31" y="1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8" y="1"/>
                      <a:pt x="27" y="0"/>
                      <a:pt x="25" y="0"/>
                    </a:cubicBezTo>
                    <a:cubicBezTo>
                      <a:pt x="23" y="0"/>
                      <a:pt x="21" y="1"/>
                      <a:pt x="19" y="3"/>
                    </a:cubicBezTo>
                    <a:cubicBezTo>
                      <a:pt x="18" y="4"/>
                      <a:pt x="18" y="5"/>
                      <a:pt x="18" y="6"/>
                    </a:cubicBezTo>
                    <a:cubicBezTo>
                      <a:pt x="18" y="6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6"/>
                      <a:pt x="15" y="4"/>
                      <a:pt x="14" y="3"/>
                    </a:cubicBezTo>
                    <a:cubicBezTo>
                      <a:pt x="12" y="2"/>
                      <a:pt x="11" y="2"/>
                      <a:pt x="9" y="2"/>
                    </a:cubicBezTo>
                    <a:cubicBezTo>
                      <a:pt x="8" y="2"/>
                      <a:pt x="7" y="2"/>
                      <a:pt x="5" y="3"/>
                    </a:cubicBezTo>
                    <a:cubicBezTo>
                      <a:pt x="3" y="3"/>
                      <a:pt x="1" y="5"/>
                      <a:pt x="0" y="8"/>
                    </a:cubicBezTo>
                    <a:cubicBezTo>
                      <a:pt x="0" y="10"/>
                      <a:pt x="1" y="11"/>
                      <a:pt x="2" y="13"/>
                    </a:cubicBezTo>
                    <a:cubicBezTo>
                      <a:pt x="4" y="14"/>
                      <a:pt x="8" y="15"/>
                      <a:pt x="10" y="15"/>
                    </a:cubicBezTo>
                    <a:cubicBezTo>
                      <a:pt x="12" y="15"/>
                      <a:pt x="14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7"/>
                      <a:pt x="19" y="18"/>
                      <a:pt x="21" y="18"/>
                    </a:cubicBezTo>
                    <a:cubicBezTo>
                      <a:pt x="24" y="19"/>
                      <a:pt x="26" y="20"/>
                      <a:pt x="29" y="21"/>
                    </a:cubicBezTo>
                    <a:cubicBezTo>
                      <a:pt x="32" y="22"/>
                      <a:pt x="34" y="23"/>
                      <a:pt x="36" y="23"/>
                    </a:cubicBezTo>
                    <a:cubicBezTo>
                      <a:pt x="38" y="23"/>
                      <a:pt x="40" y="22"/>
                      <a:pt x="42" y="21"/>
                    </a:cubicBezTo>
                    <a:cubicBezTo>
                      <a:pt x="45" y="19"/>
                      <a:pt x="49" y="15"/>
                      <a:pt x="49" y="10"/>
                    </a:cubicBezTo>
                    <a:cubicBezTo>
                      <a:pt x="49" y="9"/>
                      <a:pt x="48" y="4"/>
                      <a:pt x="41" y="4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91" name="Freeform 90"/>
              <p:cNvSpPr>
                <a:spLocks/>
              </p:cNvSpPr>
              <p:nvPr/>
            </p:nvSpPr>
            <p:spPr bwMode="auto">
              <a:xfrm>
                <a:off x="21757998" y="8544543"/>
                <a:ext cx="387781" cy="158658"/>
              </a:xfrm>
              <a:custGeom>
                <a:avLst/>
                <a:gdLst>
                  <a:gd name="T0" fmla="*/ 71 w 71"/>
                  <a:gd name="T1" fmla="*/ 6 h 32"/>
                  <a:gd name="T2" fmla="*/ 70 w 71"/>
                  <a:gd name="T3" fmla="*/ 1 h 32"/>
                  <a:gd name="T4" fmla="*/ 66 w 71"/>
                  <a:gd name="T5" fmla="*/ 0 h 32"/>
                  <a:gd name="T6" fmla="*/ 56 w 71"/>
                  <a:gd name="T7" fmla="*/ 5 h 32"/>
                  <a:gd name="T8" fmla="*/ 46 w 71"/>
                  <a:gd name="T9" fmla="*/ 13 h 32"/>
                  <a:gd name="T10" fmla="*/ 41 w 71"/>
                  <a:gd name="T11" fmla="*/ 15 h 32"/>
                  <a:gd name="T12" fmla="*/ 36 w 71"/>
                  <a:gd name="T13" fmla="*/ 17 h 32"/>
                  <a:gd name="T14" fmla="*/ 34 w 71"/>
                  <a:gd name="T15" fmla="*/ 16 h 32"/>
                  <a:gd name="T16" fmla="*/ 33 w 71"/>
                  <a:gd name="T17" fmla="*/ 16 h 32"/>
                  <a:gd name="T18" fmla="*/ 29 w 71"/>
                  <a:gd name="T19" fmla="*/ 14 h 32"/>
                  <a:gd name="T20" fmla="*/ 24 w 71"/>
                  <a:gd name="T21" fmla="*/ 16 h 32"/>
                  <a:gd name="T22" fmla="*/ 23 w 71"/>
                  <a:gd name="T23" fmla="*/ 18 h 32"/>
                  <a:gd name="T24" fmla="*/ 23 w 71"/>
                  <a:gd name="T25" fmla="*/ 18 h 32"/>
                  <a:gd name="T26" fmla="*/ 19 w 71"/>
                  <a:gd name="T27" fmla="*/ 14 h 32"/>
                  <a:gd name="T28" fmla="*/ 16 w 71"/>
                  <a:gd name="T29" fmla="*/ 12 h 32"/>
                  <a:gd name="T30" fmla="*/ 14 w 71"/>
                  <a:gd name="T31" fmla="*/ 11 h 32"/>
                  <a:gd name="T32" fmla="*/ 15 w 71"/>
                  <a:gd name="T33" fmla="*/ 10 h 32"/>
                  <a:gd name="T34" fmla="*/ 14 w 71"/>
                  <a:gd name="T35" fmla="*/ 5 h 32"/>
                  <a:gd name="T36" fmla="*/ 10 w 71"/>
                  <a:gd name="T37" fmla="*/ 2 h 32"/>
                  <a:gd name="T38" fmla="*/ 5 w 71"/>
                  <a:gd name="T39" fmla="*/ 5 h 32"/>
                  <a:gd name="T40" fmla="*/ 2 w 71"/>
                  <a:gd name="T41" fmla="*/ 12 h 32"/>
                  <a:gd name="T42" fmla="*/ 3 w 71"/>
                  <a:gd name="T43" fmla="*/ 22 h 32"/>
                  <a:gd name="T44" fmla="*/ 8 w 71"/>
                  <a:gd name="T45" fmla="*/ 25 h 32"/>
                  <a:gd name="T46" fmla="*/ 10 w 71"/>
                  <a:gd name="T47" fmla="*/ 25 h 32"/>
                  <a:gd name="T48" fmla="*/ 11 w 71"/>
                  <a:gd name="T49" fmla="*/ 25 h 32"/>
                  <a:gd name="T50" fmla="*/ 11 w 71"/>
                  <a:gd name="T51" fmla="*/ 25 h 32"/>
                  <a:gd name="T52" fmla="*/ 12 w 71"/>
                  <a:gd name="T53" fmla="*/ 26 h 32"/>
                  <a:gd name="T54" fmla="*/ 15 w 71"/>
                  <a:gd name="T55" fmla="*/ 30 h 32"/>
                  <a:gd name="T56" fmla="*/ 18 w 71"/>
                  <a:gd name="T57" fmla="*/ 30 h 32"/>
                  <a:gd name="T58" fmla="*/ 22 w 71"/>
                  <a:gd name="T59" fmla="*/ 28 h 32"/>
                  <a:gd name="T60" fmla="*/ 25 w 71"/>
                  <a:gd name="T61" fmla="*/ 28 h 32"/>
                  <a:gd name="T62" fmla="*/ 27 w 71"/>
                  <a:gd name="T63" fmla="*/ 28 h 32"/>
                  <a:gd name="T64" fmla="*/ 31 w 71"/>
                  <a:gd name="T65" fmla="*/ 29 h 32"/>
                  <a:gd name="T66" fmla="*/ 33 w 71"/>
                  <a:gd name="T67" fmla="*/ 28 h 32"/>
                  <a:gd name="T68" fmla="*/ 34 w 71"/>
                  <a:gd name="T69" fmla="*/ 28 h 32"/>
                  <a:gd name="T70" fmla="*/ 37 w 71"/>
                  <a:gd name="T71" fmla="*/ 28 h 32"/>
                  <a:gd name="T72" fmla="*/ 38 w 71"/>
                  <a:gd name="T73" fmla="*/ 28 h 32"/>
                  <a:gd name="T74" fmla="*/ 40 w 71"/>
                  <a:gd name="T75" fmla="*/ 28 h 32"/>
                  <a:gd name="T76" fmla="*/ 44 w 71"/>
                  <a:gd name="T77" fmla="*/ 28 h 32"/>
                  <a:gd name="T78" fmla="*/ 47 w 71"/>
                  <a:gd name="T79" fmla="*/ 27 h 32"/>
                  <a:gd name="T80" fmla="*/ 51 w 71"/>
                  <a:gd name="T81" fmla="*/ 29 h 32"/>
                  <a:gd name="T82" fmla="*/ 58 w 71"/>
                  <a:gd name="T83" fmla="*/ 32 h 32"/>
                  <a:gd name="T84" fmla="*/ 63 w 71"/>
                  <a:gd name="T85" fmla="*/ 27 h 32"/>
                  <a:gd name="T86" fmla="*/ 66 w 71"/>
                  <a:gd name="T87" fmla="*/ 25 h 32"/>
                  <a:gd name="T88" fmla="*/ 66 w 71"/>
                  <a:gd name="T89" fmla="*/ 19 h 32"/>
                  <a:gd name="T90" fmla="*/ 63 w 71"/>
                  <a:gd name="T91" fmla="*/ 16 h 32"/>
                  <a:gd name="T92" fmla="*/ 71 w 71"/>
                  <a:gd name="T93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1" h="32">
                    <a:moveTo>
                      <a:pt x="71" y="6"/>
                    </a:moveTo>
                    <a:cubicBezTo>
                      <a:pt x="71" y="4"/>
                      <a:pt x="71" y="2"/>
                      <a:pt x="70" y="1"/>
                    </a:cubicBezTo>
                    <a:cubicBezTo>
                      <a:pt x="69" y="0"/>
                      <a:pt x="68" y="0"/>
                      <a:pt x="66" y="0"/>
                    </a:cubicBezTo>
                    <a:cubicBezTo>
                      <a:pt x="62" y="0"/>
                      <a:pt x="56" y="5"/>
                      <a:pt x="56" y="5"/>
                    </a:cubicBezTo>
                    <a:cubicBezTo>
                      <a:pt x="53" y="8"/>
                      <a:pt x="50" y="11"/>
                      <a:pt x="46" y="13"/>
                    </a:cubicBezTo>
                    <a:cubicBezTo>
                      <a:pt x="44" y="13"/>
                      <a:pt x="42" y="14"/>
                      <a:pt x="41" y="15"/>
                    </a:cubicBezTo>
                    <a:cubicBezTo>
                      <a:pt x="39" y="16"/>
                      <a:pt x="37" y="17"/>
                      <a:pt x="36" y="17"/>
                    </a:cubicBezTo>
                    <a:cubicBezTo>
                      <a:pt x="35" y="17"/>
                      <a:pt x="35" y="17"/>
                      <a:pt x="34" y="16"/>
                    </a:cubicBezTo>
                    <a:cubicBezTo>
                      <a:pt x="34" y="16"/>
                      <a:pt x="33" y="16"/>
                      <a:pt x="33" y="16"/>
                    </a:cubicBezTo>
                    <a:cubicBezTo>
                      <a:pt x="32" y="15"/>
                      <a:pt x="30" y="14"/>
                      <a:pt x="29" y="14"/>
                    </a:cubicBezTo>
                    <a:cubicBezTo>
                      <a:pt x="27" y="14"/>
                      <a:pt x="26" y="15"/>
                      <a:pt x="24" y="16"/>
                    </a:cubicBezTo>
                    <a:cubicBezTo>
                      <a:pt x="24" y="17"/>
                      <a:pt x="23" y="17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16"/>
                      <a:pt x="21" y="15"/>
                      <a:pt x="19" y="14"/>
                    </a:cubicBezTo>
                    <a:cubicBezTo>
                      <a:pt x="18" y="13"/>
                      <a:pt x="17" y="13"/>
                      <a:pt x="16" y="12"/>
                    </a:cubicBezTo>
                    <a:cubicBezTo>
                      <a:pt x="16" y="12"/>
                      <a:pt x="15" y="11"/>
                      <a:pt x="14" y="11"/>
                    </a:cubicBezTo>
                    <a:cubicBezTo>
                      <a:pt x="14" y="11"/>
                      <a:pt x="14" y="10"/>
                      <a:pt x="15" y="10"/>
                    </a:cubicBezTo>
                    <a:cubicBezTo>
                      <a:pt x="15" y="9"/>
                      <a:pt x="15" y="7"/>
                      <a:pt x="14" y="5"/>
                    </a:cubicBezTo>
                    <a:cubicBezTo>
                      <a:pt x="14" y="3"/>
                      <a:pt x="12" y="2"/>
                      <a:pt x="10" y="2"/>
                    </a:cubicBezTo>
                    <a:cubicBezTo>
                      <a:pt x="8" y="2"/>
                      <a:pt x="7" y="3"/>
                      <a:pt x="5" y="5"/>
                    </a:cubicBezTo>
                    <a:cubicBezTo>
                      <a:pt x="4" y="7"/>
                      <a:pt x="3" y="9"/>
                      <a:pt x="2" y="12"/>
                    </a:cubicBezTo>
                    <a:cubicBezTo>
                      <a:pt x="2" y="13"/>
                      <a:pt x="0" y="18"/>
                      <a:pt x="3" y="22"/>
                    </a:cubicBezTo>
                    <a:cubicBezTo>
                      <a:pt x="4" y="24"/>
                      <a:pt x="6" y="25"/>
                      <a:pt x="8" y="25"/>
                    </a:cubicBezTo>
                    <a:cubicBezTo>
                      <a:pt x="8" y="25"/>
                      <a:pt x="9" y="25"/>
                      <a:pt x="10" y="25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2" y="25"/>
                      <a:pt x="12" y="26"/>
                    </a:cubicBezTo>
                    <a:cubicBezTo>
                      <a:pt x="12" y="27"/>
                      <a:pt x="13" y="29"/>
                      <a:pt x="15" y="30"/>
                    </a:cubicBezTo>
                    <a:cubicBezTo>
                      <a:pt x="16" y="30"/>
                      <a:pt x="17" y="30"/>
                      <a:pt x="18" y="30"/>
                    </a:cubicBezTo>
                    <a:cubicBezTo>
                      <a:pt x="19" y="30"/>
                      <a:pt x="21" y="29"/>
                      <a:pt x="22" y="28"/>
                    </a:cubicBezTo>
                    <a:cubicBezTo>
                      <a:pt x="23" y="28"/>
                      <a:pt x="24" y="28"/>
                      <a:pt x="25" y="28"/>
                    </a:cubicBezTo>
                    <a:cubicBezTo>
                      <a:pt x="25" y="28"/>
                      <a:pt x="26" y="28"/>
                      <a:pt x="27" y="28"/>
                    </a:cubicBezTo>
                    <a:cubicBezTo>
                      <a:pt x="28" y="28"/>
                      <a:pt x="29" y="29"/>
                      <a:pt x="31" y="29"/>
                    </a:cubicBezTo>
                    <a:cubicBezTo>
                      <a:pt x="32" y="29"/>
                      <a:pt x="32" y="29"/>
                      <a:pt x="33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8"/>
                      <a:pt x="36" y="28"/>
                      <a:pt x="37" y="28"/>
                    </a:cubicBezTo>
                    <a:cubicBezTo>
                      <a:pt x="37" y="28"/>
                      <a:pt x="38" y="28"/>
                      <a:pt x="38" y="28"/>
                    </a:cubicBezTo>
                    <a:cubicBezTo>
                      <a:pt x="39" y="28"/>
                      <a:pt x="40" y="28"/>
                      <a:pt x="40" y="28"/>
                    </a:cubicBezTo>
                    <a:cubicBezTo>
                      <a:pt x="42" y="28"/>
                      <a:pt x="43" y="28"/>
                      <a:pt x="44" y="28"/>
                    </a:cubicBezTo>
                    <a:cubicBezTo>
                      <a:pt x="45" y="28"/>
                      <a:pt x="46" y="27"/>
                      <a:pt x="47" y="27"/>
                    </a:cubicBezTo>
                    <a:cubicBezTo>
                      <a:pt x="48" y="27"/>
                      <a:pt x="50" y="28"/>
                      <a:pt x="51" y="29"/>
                    </a:cubicBezTo>
                    <a:cubicBezTo>
                      <a:pt x="53" y="30"/>
                      <a:pt x="56" y="32"/>
                      <a:pt x="58" y="32"/>
                    </a:cubicBezTo>
                    <a:cubicBezTo>
                      <a:pt x="59" y="32"/>
                      <a:pt x="62" y="31"/>
                      <a:pt x="63" y="27"/>
                    </a:cubicBezTo>
                    <a:cubicBezTo>
                      <a:pt x="64" y="27"/>
                      <a:pt x="65" y="26"/>
                      <a:pt x="66" y="25"/>
                    </a:cubicBezTo>
                    <a:cubicBezTo>
                      <a:pt x="67" y="23"/>
                      <a:pt x="67" y="21"/>
                      <a:pt x="66" y="19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7" y="13"/>
                      <a:pt x="71" y="9"/>
                      <a:pt x="71" y="6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17338530" y="7338739"/>
                <a:ext cx="3106348" cy="2881984"/>
              </a:xfrm>
              <a:custGeom>
                <a:avLst/>
                <a:gdLst>
                  <a:gd name="T0" fmla="*/ 559 w 570"/>
                  <a:gd name="T1" fmla="*/ 394 h 581"/>
                  <a:gd name="T2" fmla="*/ 526 w 570"/>
                  <a:gd name="T3" fmla="*/ 405 h 581"/>
                  <a:gd name="T4" fmla="*/ 491 w 570"/>
                  <a:gd name="T5" fmla="*/ 395 h 581"/>
                  <a:gd name="T6" fmla="*/ 440 w 570"/>
                  <a:gd name="T7" fmla="*/ 385 h 581"/>
                  <a:gd name="T8" fmla="*/ 410 w 570"/>
                  <a:gd name="T9" fmla="*/ 340 h 581"/>
                  <a:gd name="T10" fmla="*/ 384 w 570"/>
                  <a:gd name="T11" fmla="*/ 194 h 581"/>
                  <a:gd name="T12" fmla="*/ 380 w 570"/>
                  <a:gd name="T13" fmla="*/ 198 h 581"/>
                  <a:gd name="T14" fmla="*/ 354 w 570"/>
                  <a:gd name="T15" fmla="*/ 176 h 581"/>
                  <a:gd name="T16" fmla="*/ 337 w 570"/>
                  <a:gd name="T17" fmla="*/ 165 h 581"/>
                  <a:gd name="T18" fmla="*/ 318 w 570"/>
                  <a:gd name="T19" fmla="*/ 142 h 581"/>
                  <a:gd name="T20" fmla="*/ 316 w 570"/>
                  <a:gd name="T21" fmla="*/ 132 h 581"/>
                  <a:gd name="T22" fmla="*/ 315 w 570"/>
                  <a:gd name="T23" fmla="*/ 115 h 581"/>
                  <a:gd name="T24" fmla="*/ 310 w 570"/>
                  <a:gd name="T25" fmla="*/ 95 h 581"/>
                  <a:gd name="T26" fmla="*/ 309 w 570"/>
                  <a:gd name="T27" fmla="*/ 73 h 581"/>
                  <a:gd name="T28" fmla="*/ 296 w 570"/>
                  <a:gd name="T29" fmla="*/ 54 h 581"/>
                  <a:gd name="T30" fmla="*/ 282 w 570"/>
                  <a:gd name="T31" fmla="*/ 54 h 581"/>
                  <a:gd name="T32" fmla="*/ 269 w 570"/>
                  <a:gd name="T33" fmla="*/ 51 h 581"/>
                  <a:gd name="T34" fmla="*/ 246 w 570"/>
                  <a:gd name="T35" fmla="*/ 56 h 581"/>
                  <a:gd name="T36" fmla="*/ 238 w 570"/>
                  <a:gd name="T37" fmla="*/ 51 h 581"/>
                  <a:gd name="T38" fmla="*/ 226 w 570"/>
                  <a:gd name="T39" fmla="*/ 42 h 581"/>
                  <a:gd name="T40" fmla="*/ 208 w 570"/>
                  <a:gd name="T41" fmla="*/ 36 h 581"/>
                  <a:gd name="T42" fmla="*/ 193 w 570"/>
                  <a:gd name="T43" fmla="*/ 30 h 581"/>
                  <a:gd name="T44" fmla="*/ 177 w 570"/>
                  <a:gd name="T45" fmla="*/ 13 h 581"/>
                  <a:gd name="T46" fmla="*/ 161 w 570"/>
                  <a:gd name="T47" fmla="*/ 1 h 581"/>
                  <a:gd name="T48" fmla="*/ 0 w 570"/>
                  <a:gd name="T49" fmla="*/ 288 h 581"/>
                  <a:gd name="T50" fmla="*/ 6 w 570"/>
                  <a:gd name="T51" fmla="*/ 297 h 581"/>
                  <a:gd name="T52" fmla="*/ 47 w 570"/>
                  <a:gd name="T53" fmla="*/ 322 h 581"/>
                  <a:gd name="T54" fmla="*/ 69 w 570"/>
                  <a:gd name="T55" fmla="*/ 337 h 581"/>
                  <a:gd name="T56" fmla="*/ 87 w 570"/>
                  <a:gd name="T57" fmla="*/ 346 h 581"/>
                  <a:gd name="T58" fmla="*/ 121 w 570"/>
                  <a:gd name="T59" fmla="*/ 345 h 581"/>
                  <a:gd name="T60" fmla="*/ 160 w 570"/>
                  <a:gd name="T61" fmla="*/ 332 h 581"/>
                  <a:gd name="T62" fmla="*/ 182 w 570"/>
                  <a:gd name="T63" fmla="*/ 310 h 581"/>
                  <a:gd name="T64" fmla="*/ 208 w 570"/>
                  <a:gd name="T65" fmla="*/ 316 h 581"/>
                  <a:gd name="T66" fmla="*/ 227 w 570"/>
                  <a:gd name="T67" fmla="*/ 325 h 581"/>
                  <a:gd name="T68" fmla="*/ 243 w 570"/>
                  <a:gd name="T69" fmla="*/ 348 h 581"/>
                  <a:gd name="T70" fmla="*/ 266 w 570"/>
                  <a:gd name="T71" fmla="*/ 346 h 581"/>
                  <a:gd name="T72" fmla="*/ 275 w 570"/>
                  <a:gd name="T73" fmla="*/ 370 h 581"/>
                  <a:gd name="T74" fmla="*/ 282 w 570"/>
                  <a:gd name="T75" fmla="*/ 389 h 581"/>
                  <a:gd name="T76" fmla="*/ 327 w 570"/>
                  <a:gd name="T77" fmla="*/ 413 h 581"/>
                  <a:gd name="T78" fmla="*/ 385 w 570"/>
                  <a:gd name="T79" fmla="*/ 418 h 581"/>
                  <a:gd name="T80" fmla="*/ 393 w 570"/>
                  <a:gd name="T81" fmla="*/ 421 h 581"/>
                  <a:gd name="T82" fmla="*/ 415 w 570"/>
                  <a:gd name="T83" fmla="*/ 448 h 581"/>
                  <a:gd name="T84" fmla="*/ 414 w 570"/>
                  <a:gd name="T85" fmla="*/ 460 h 581"/>
                  <a:gd name="T86" fmla="*/ 398 w 570"/>
                  <a:gd name="T87" fmla="*/ 458 h 581"/>
                  <a:gd name="T88" fmla="*/ 384 w 570"/>
                  <a:gd name="T89" fmla="*/ 447 h 581"/>
                  <a:gd name="T90" fmla="*/ 365 w 570"/>
                  <a:gd name="T91" fmla="*/ 441 h 581"/>
                  <a:gd name="T92" fmla="*/ 374 w 570"/>
                  <a:gd name="T93" fmla="*/ 471 h 581"/>
                  <a:gd name="T94" fmla="*/ 370 w 570"/>
                  <a:gd name="T95" fmla="*/ 495 h 581"/>
                  <a:gd name="T96" fmla="*/ 360 w 570"/>
                  <a:gd name="T97" fmla="*/ 530 h 581"/>
                  <a:gd name="T98" fmla="*/ 363 w 570"/>
                  <a:gd name="T99" fmla="*/ 551 h 581"/>
                  <a:gd name="T100" fmla="*/ 340 w 570"/>
                  <a:gd name="T101" fmla="*/ 577 h 581"/>
                  <a:gd name="T102" fmla="*/ 386 w 570"/>
                  <a:gd name="T103" fmla="*/ 555 h 581"/>
                  <a:gd name="T104" fmla="*/ 409 w 570"/>
                  <a:gd name="T105" fmla="*/ 547 h 581"/>
                  <a:gd name="T106" fmla="*/ 439 w 570"/>
                  <a:gd name="T107" fmla="*/ 535 h 581"/>
                  <a:gd name="T108" fmla="*/ 457 w 570"/>
                  <a:gd name="T109" fmla="*/ 512 h 581"/>
                  <a:gd name="T110" fmla="*/ 441 w 570"/>
                  <a:gd name="T111" fmla="*/ 502 h 581"/>
                  <a:gd name="T112" fmla="*/ 492 w 570"/>
                  <a:gd name="T113" fmla="*/ 477 h 581"/>
                  <a:gd name="T114" fmla="*/ 521 w 570"/>
                  <a:gd name="T115" fmla="*/ 460 h 581"/>
                  <a:gd name="T116" fmla="*/ 570 w 570"/>
                  <a:gd name="T117" fmla="*/ 416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0" h="581">
                    <a:moveTo>
                      <a:pt x="569" y="413"/>
                    </a:moveTo>
                    <a:cubicBezTo>
                      <a:pt x="568" y="411"/>
                      <a:pt x="568" y="410"/>
                      <a:pt x="567" y="408"/>
                    </a:cubicBezTo>
                    <a:cubicBezTo>
                      <a:pt x="567" y="408"/>
                      <a:pt x="566" y="405"/>
                      <a:pt x="566" y="404"/>
                    </a:cubicBezTo>
                    <a:cubicBezTo>
                      <a:pt x="565" y="399"/>
                      <a:pt x="563" y="396"/>
                      <a:pt x="561" y="395"/>
                    </a:cubicBezTo>
                    <a:cubicBezTo>
                      <a:pt x="560" y="394"/>
                      <a:pt x="560" y="394"/>
                      <a:pt x="559" y="394"/>
                    </a:cubicBezTo>
                    <a:cubicBezTo>
                      <a:pt x="556" y="394"/>
                      <a:pt x="553" y="395"/>
                      <a:pt x="550" y="397"/>
                    </a:cubicBezTo>
                    <a:cubicBezTo>
                      <a:pt x="547" y="397"/>
                      <a:pt x="544" y="398"/>
                      <a:pt x="542" y="399"/>
                    </a:cubicBezTo>
                    <a:cubicBezTo>
                      <a:pt x="537" y="400"/>
                      <a:pt x="533" y="401"/>
                      <a:pt x="529" y="403"/>
                    </a:cubicBezTo>
                    <a:cubicBezTo>
                      <a:pt x="528" y="404"/>
                      <a:pt x="527" y="405"/>
                      <a:pt x="526" y="405"/>
                    </a:cubicBezTo>
                    <a:cubicBezTo>
                      <a:pt x="526" y="405"/>
                      <a:pt x="526" y="405"/>
                      <a:pt x="526" y="405"/>
                    </a:cubicBezTo>
                    <a:cubicBezTo>
                      <a:pt x="523" y="407"/>
                      <a:pt x="521" y="408"/>
                      <a:pt x="518" y="408"/>
                    </a:cubicBezTo>
                    <a:cubicBezTo>
                      <a:pt x="516" y="408"/>
                      <a:pt x="514" y="407"/>
                      <a:pt x="511" y="406"/>
                    </a:cubicBezTo>
                    <a:cubicBezTo>
                      <a:pt x="508" y="405"/>
                      <a:pt x="506" y="403"/>
                      <a:pt x="504" y="401"/>
                    </a:cubicBezTo>
                    <a:cubicBezTo>
                      <a:pt x="500" y="398"/>
                      <a:pt x="496" y="395"/>
                      <a:pt x="492" y="395"/>
                    </a:cubicBezTo>
                    <a:cubicBezTo>
                      <a:pt x="491" y="395"/>
                      <a:pt x="491" y="395"/>
                      <a:pt x="491" y="395"/>
                    </a:cubicBezTo>
                    <a:cubicBezTo>
                      <a:pt x="487" y="395"/>
                      <a:pt x="481" y="397"/>
                      <a:pt x="476" y="398"/>
                    </a:cubicBezTo>
                    <a:cubicBezTo>
                      <a:pt x="473" y="398"/>
                      <a:pt x="470" y="399"/>
                      <a:pt x="468" y="399"/>
                    </a:cubicBezTo>
                    <a:cubicBezTo>
                      <a:pt x="466" y="400"/>
                      <a:pt x="464" y="400"/>
                      <a:pt x="462" y="400"/>
                    </a:cubicBezTo>
                    <a:cubicBezTo>
                      <a:pt x="451" y="400"/>
                      <a:pt x="447" y="394"/>
                      <a:pt x="441" y="386"/>
                    </a:cubicBezTo>
                    <a:cubicBezTo>
                      <a:pt x="440" y="385"/>
                      <a:pt x="440" y="385"/>
                      <a:pt x="440" y="385"/>
                    </a:cubicBezTo>
                    <a:cubicBezTo>
                      <a:pt x="439" y="383"/>
                      <a:pt x="438" y="382"/>
                      <a:pt x="436" y="380"/>
                    </a:cubicBezTo>
                    <a:cubicBezTo>
                      <a:pt x="434" y="377"/>
                      <a:pt x="432" y="375"/>
                      <a:pt x="430" y="373"/>
                    </a:cubicBezTo>
                    <a:cubicBezTo>
                      <a:pt x="427" y="371"/>
                      <a:pt x="425" y="369"/>
                      <a:pt x="423" y="366"/>
                    </a:cubicBezTo>
                    <a:cubicBezTo>
                      <a:pt x="422" y="365"/>
                      <a:pt x="421" y="364"/>
                      <a:pt x="420" y="363"/>
                    </a:cubicBezTo>
                    <a:cubicBezTo>
                      <a:pt x="415" y="355"/>
                      <a:pt x="411" y="351"/>
                      <a:pt x="410" y="340"/>
                    </a:cubicBezTo>
                    <a:cubicBezTo>
                      <a:pt x="410" y="336"/>
                      <a:pt x="410" y="332"/>
                      <a:pt x="409" y="328"/>
                    </a:cubicBezTo>
                    <a:cubicBezTo>
                      <a:pt x="409" y="327"/>
                      <a:pt x="408" y="325"/>
                      <a:pt x="408" y="324"/>
                    </a:cubicBezTo>
                    <a:cubicBezTo>
                      <a:pt x="401" y="278"/>
                      <a:pt x="395" y="232"/>
                      <a:pt x="390" y="194"/>
                    </a:cubicBezTo>
                    <a:cubicBezTo>
                      <a:pt x="384" y="194"/>
                      <a:pt x="384" y="194"/>
                      <a:pt x="384" y="194"/>
                    </a:cubicBezTo>
                    <a:cubicBezTo>
                      <a:pt x="384" y="194"/>
                      <a:pt x="384" y="194"/>
                      <a:pt x="384" y="194"/>
                    </a:cubicBezTo>
                    <a:cubicBezTo>
                      <a:pt x="384" y="195"/>
                      <a:pt x="384" y="195"/>
                      <a:pt x="384" y="196"/>
                    </a:cubicBezTo>
                    <a:cubicBezTo>
                      <a:pt x="384" y="197"/>
                      <a:pt x="384" y="197"/>
                      <a:pt x="384" y="197"/>
                    </a:cubicBezTo>
                    <a:cubicBezTo>
                      <a:pt x="384" y="198"/>
                      <a:pt x="383" y="200"/>
                      <a:pt x="383" y="201"/>
                    </a:cubicBezTo>
                    <a:cubicBezTo>
                      <a:pt x="382" y="200"/>
                      <a:pt x="382" y="200"/>
                      <a:pt x="381" y="199"/>
                    </a:cubicBezTo>
                    <a:cubicBezTo>
                      <a:pt x="380" y="199"/>
                      <a:pt x="380" y="198"/>
                      <a:pt x="380" y="198"/>
                    </a:cubicBezTo>
                    <a:cubicBezTo>
                      <a:pt x="377" y="196"/>
                      <a:pt x="374" y="195"/>
                      <a:pt x="371" y="195"/>
                    </a:cubicBezTo>
                    <a:cubicBezTo>
                      <a:pt x="369" y="195"/>
                      <a:pt x="368" y="195"/>
                      <a:pt x="366" y="196"/>
                    </a:cubicBezTo>
                    <a:cubicBezTo>
                      <a:pt x="366" y="195"/>
                      <a:pt x="366" y="195"/>
                      <a:pt x="366" y="195"/>
                    </a:cubicBezTo>
                    <a:cubicBezTo>
                      <a:pt x="367" y="192"/>
                      <a:pt x="367" y="189"/>
                      <a:pt x="364" y="185"/>
                    </a:cubicBezTo>
                    <a:cubicBezTo>
                      <a:pt x="362" y="181"/>
                      <a:pt x="358" y="178"/>
                      <a:pt x="354" y="176"/>
                    </a:cubicBezTo>
                    <a:cubicBezTo>
                      <a:pt x="350" y="173"/>
                      <a:pt x="345" y="170"/>
                      <a:pt x="341" y="168"/>
                    </a:cubicBezTo>
                    <a:cubicBezTo>
                      <a:pt x="340" y="167"/>
                      <a:pt x="340" y="167"/>
                      <a:pt x="340" y="167"/>
                    </a:cubicBezTo>
                    <a:cubicBezTo>
                      <a:pt x="339" y="167"/>
                      <a:pt x="338" y="166"/>
                      <a:pt x="337" y="166"/>
                    </a:cubicBezTo>
                    <a:cubicBezTo>
                      <a:pt x="337" y="166"/>
                      <a:pt x="336" y="166"/>
                      <a:pt x="336" y="166"/>
                    </a:cubicBezTo>
                    <a:cubicBezTo>
                      <a:pt x="336" y="166"/>
                      <a:pt x="337" y="165"/>
                      <a:pt x="337" y="165"/>
                    </a:cubicBezTo>
                    <a:cubicBezTo>
                      <a:pt x="339" y="158"/>
                      <a:pt x="332" y="153"/>
                      <a:pt x="327" y="149"/>
                    </a:cubicBezTo>
                    <a:cubicBezTo>
                      <a:pt x="326" y="148"/>
                      <a:pt x="325" y="148"/>
                      <a:pt x="325" y="147"/>
                    </a:cubicBezTo>
                    <a:cubicBezTo>
                      <a:pt x="324" y="146"/>
                      <a:pt x="322" y="145"/>
                      <a:pt x="321" y="144"/>
                    </a:cubicBezTo>
                    <a:cubicBezTo>
                      <a:pt x="320" y="144"/>
                      <a:pt x="320" y="144"/>
                      <a:pt x="320" y="144"/>
                    </a:cubicBezTo>
                    <a:cubicBezTo>
                      <a:pt x="320" y="143"/>
                      <a:pt x="319" y="143"/>
                      <a:pt x="318" y="142"/>
                    </a:cubicBezTo>
                    <a:cubicBezTo>
                      <a:pt x="318" y="142"/>
                      <a:pt x="317" y="142"/>
                      <a:pt x="317" y="141"/>
                    </a:cubicBezTo>
                    <a:cubicBezTo>
                      <a:pt x="317" y="141"/>
                      <a:pt x="317" y="140"/>
                      <a:pt x="316" y="140"/>
                    </a:cubicBezTo>
                    <a:cubicBezTo>
                      <a:pt x="316" y="138"/>
                      <a:pt x="316" y="138"/>
                      <a:pt x="316" y="138"/>
                    </a:cubicBezTo>
                    <a:cubicBezTo>
                      <a:pt x="316" y="136"/>
                      <a:pt x="316" y="135"/>
                      <a:pt x="316" y="133"/>
                    </a:cubicBezTo>
                    <a:cubicBezTo>
                      <a:pt x="316" y="133"/>
                      <a:pt x="316" y="133"/>
                      <a:pt x="316" y="132"/>
                    </a:cubicBezTo>
                    <a:cubicBezTo>
                      <a:pt x="316" y="131"/>
                      <a:pt x="317" y="131"/>
                      <a:pt x="317" y="130"/>
                    </a:cubicBezTo>
                    <a:cubicBezTo>
                      <a:pt x="318" y="127"/>
                      <a:pt x="318" y="123"/>
                      <a:pt x="317" y="120"/>
                    </a:cubicBezTo>
                    <a:cubicBezTo>
                      <a:pt x="317" y="120"/>
                      <a:pt x="316" y="119"/>
                      <a:pt x="316" y="119"/>
                    </a:cubicBez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5" y="117"/>
                      <a:pt x="315" y="116"/>
                      <a:pt x="315" y="115"/>
                    </a:cubicBezTo>
                    <a:cubicBezTo>
                      <a:pt x="315" y="115"/>
                      <a:pt x="315" y="115"/>
                      <a:pt x="315" y="115"/>
                    </a:cubicBezTo>
                    <a:cubicBezTo>
                      <a:pt x="315" y="113"/>
                      <a:pt x="315" y="111"/>
                      <a:pt x="315" y="109"/>
                    </a:cubicBezTo>
                    <a:cubicBezTo>
                      <a:pt x="315" y="108"/>
                      <a:pt x="315" y="106"/>
                      <a:pt x="315" y="104"/>
                    </a:cubicBezTo>
                    <a:cubicBezTo>
                      <a:pt x="315" y="102"/>
                      <a:pt x="315" y="100"/>
                      <a:pt x="314" y="98"/>
                    </a:cubicBezTo>
                    <a:cubicBezTo>
                      <a:pt x="313" y="96"/>
                      <a:pt x="311" y="95"/>
                      <a:pt x="310" y="95"/>
                    </a:cubicBezTo>
                    <a:cubicBezTo>
                      <a:pt x="309" y="95"/>
                      <a:pt x="309" y="95"/>
                      <a:pt x="309" y="95"/>
                    </a:cubicBezTo>
                    <a:cubicBezTo>
                      <a:pt x="307" y="94"/>
                      <a:pt x="307" y="89"/>
                      <a:pt x="307" y="87"/>
                    </a:cubicBezTo>
                    <a:cubicBezTo>
                      <a:pt x="307" y="85"/>
                      <a:pt x="307" y="84"/>
                      <a:pt x="307" y="84"/>
                    </a:cubicBezTo>
                    <a:cubicBezTo>
                      <a:pt x="307" y="82"/>
                      <a:pt x="308" y="79"/>
                      <a:pt x="308" y="77"/>
                    </a:cubicBezTo>
                    <a:cubicBezTo>
                      <a:pt x="309" y="76"/>
                      <a:pt x="309" y="74"/>
                      <a:pt x="309" y="73"/>
                    </a:cubicBezTo>
                    <a:cubicBezTo>
                      <a:pt x="310" y="70"/>
                      <a:pt x="309" y="68"/>
                      <a:pt x="309" y="67"/>
                    </a:cubicBezTo>
                    <a:cubicBezTo>
                      <a:pt x="308" y="66"/>
                      <a:pt x="308" y="65"/>
                      <a:pt x="308" y="64"/>
                    </a:cubicBezTo>
                    <a:cubicBezTo>
                      <a:pt x="308" y="64"/>
                      <a:pt x="308" y="64"/>
                      <a:pt x="308" y="64"/>
                    </a:cubicBezTo>
                    <a:cubicBezTo>
                      <a:pt x="308" y="62"/>
                      <a:pt x="307" y="59"/>
                      <a:pt x="305" y="57"/>
                    </a:cubicBezTo>
                    <a:cubicBezTo>
                      <a:pt x="302" y="55"/>
                      <a:pt x="299" y="54"/>
                      <a:pt x="296" y="54"/>
                    </a:cubicBezTo>
                    <a:cubicBezTo>
                      <a:pt x="295" y="54"/>
                      <a:pt x="294" y="54"/>
                      <a:pt x="292" y="55"/>
                    </a:cubicBezTo>
                    <a:cubicBezTo>
                      <a:pt x="292" y="55"/>
                      <a:pt x="291" y="55"/>
                      <a:pt x="291" y="55"/>
                    </a:cubicBezTo>
                    <a:cubicBezTo>
                      <a:pt x="289" y="55"/>
                      <a:pt x="288" y="55"/>
                      <a:pt x="287" y="54"/>
                    </a:cubicBezTo>
                    <a:cubicBezTo>
                      <a:pt x="286" y="54"/>
                      <a:pt x="286" y="54"/>
                      <a:pt x="285" y="54"/>
                    </a:cubicBezTo>
                    <a:cubicBezTo>
                      <a:pt x="284" y="54"/>
                      <a:pt x="283" y="54"/>
                      <a:pt x="282" y="54"/>
                    </a:cubicBezTo>
                    <a:cubicBezTo>
                      <a:pt x="281" y="54"/>
                      <a:pt x="280" y="54"/>
                      <a:pt x="279" y="54"/>
                    </a:cubicBezTo>
                    <a:cubicBezTo>
                      <a:pt x="278" y="54"/>
                      <a:pt x="276" y="54"/>
                      <a:pt x="276" y="54"/>
                    </a:cubicBezTo>
                    <a:cubicBezTo>
                      <a:pt x="275" y="54"/>
                      <a:pt x="275" y="54"/>
                      <a:pt x="275" y="53"/>
                    </a:cubicBezTo>
                    <a:cubicBezTo>
                      <a:pt x="274" y="53"/>
                      <a:pt x="273" y="52"/>
                      <a:pt x="272" y="52"/>
                    </a:cubicBezTo>
                    <a:cubicBezTo>
                      <a:pt x="271" y="51"/>
                      <a:pt x="270" y="51"/>
                      <a:pt x="269" y="51"/>
                    </a:cubicBezTo>
                    <a:cubicBezTo>
                      <a:pt x="267" y="51"/>
                      <a:pt x="266" y="51"/>
                      <a:pt x="265" y="52"/>
                    </a:cubicBezTo>
                    <a:cubicBezTo>
                      <a:pt x="262" y="52"/>
                      <a:pt x="259" y="53"/>
                      <a:pt x="256" y="54"/>
                    </a:cubicBezTo>
                    <a:cubicBezTo>
                      <a:pt x="254" y="55"/>
                      <a:pt x="252" y="55"/>
                      <a:pt x="250" y="56"/>
                    </a:cubicBezTo>
                    <a:cubicBezTo>
                      <a:pt x="249" y="56"/>
                      <a:pt x="247" y="56"/>
                      <a:pt x="246" y="56"/>
                    </a:cubicBezTo>
                    <a:cubicBezTo>
                      <a:pt x="246" y="56"/>
                      <a:pt x="246" y="56"/>
                      <a:pt x="246" y="56"/>
                    </a:cubicBezTo>
                    <a:cubicBezTo>
                      <a:pt x="246" y="56"/>
                      <a:pt x="246" y="56"/>
                      <a:pt x="246" y="56"/>
                    </a:cubicBezTo>
                    <a:cubicBezTo>
                      <a:pt x="245" y="56"/>
                      <a:pt x="245" y="56"/>
                      <a:pt x="245" y="56"/>
                    </a:cubicBezTo>
                    <a:cubicBezTo>
                      <a:pt x="245" y="55"/>
                      <a:pt x="244" y="54"/>
                      <a:pt x="243" y="53"/>
                    </a:cubicBezTo>
                    <a:cubicBezTo>
                      <a:pt x="242" y="53"/>
                      <a:pt x="241" y="52"/>
                      <a:pt x="239" y="52"/>
                    </a:cubicBezTo>
                    <a:cubicBezTo>
                      <a:pt x="239" y="51"/>
                      <a:pt x="239" y="51"/>
                      <a:pt x="238" y="51"/>
                    </a:cubicBezTo>
                    <a:cubicBezTo>
                      <a:pt x="238" y="51"/>
                      <a:pt x="238" y="51"/>
                      <a:pt x="237" y="51"/>
                    </a:cubicBezTo>
                    <a:cubicBezTo>
                      <a:pt x="237" y="51"/>
                      <a:pt x="237" y="51"/>
                      <a:pt x="237" y="51"/>
                    </a:cubicBezTo>
                    <a:cubicBezTo>
                      <a:pt x="237" y="50"/>
                      <a:pt x="237" y="48"/>
                      <a:pt x="235" y="46"/>
                    </a:cubicBezTo>
                    <a:cubicBezTo>
                      <a:pt x="233" y="45"/>
                      <a:pt x="230" y="43"/>
                      <a:pt x="227" y="42"/>
                    </a:cubicBezTo>
                    <a:cubicBezTo>
                      <a:pt x="227" y="42"/>
                      <a:pt x="226" y="42"/>
                      <a:pt x="226" y="42"/>
                    </a:cubicBezTo>
                    <a:cubicBezTo>
                      <a:pt x="225" y="41"/>
                      <a:pt x="225" y="41"/>
                      <a:pt x="224" y="41"/>
                    </a:cubicBezTo>
                    <a:cubicBezTo>
                      <a:pt x="224" y="41"/>
                      <a:pt x="224" y="41"/>
                      <a:pt x="224" y="41"/>
                    </a:cubicBezTo>
                    <a:cubicBezTo>
                      <a:pt x="223" y="40"/>
                      <a:pt x="222" y="39"/>
                      <a:pt x="221" y="39"/>
                    </a:cubicBezTo>
                    <a:cubicBezTo>
                      <a:pt x="217" y="38"/>
                      <a:pt x="213" y="37"/>
                      <a:pt x="209" y="36"/>
                    </a:cubicBezTo>
                    <a:cubicBezTo>
                      <a:pt x="208" y="36"/>
                      <a:pt x="208" y="36"/>
                      <a:pt x="208" y="36"/>
                    </a:cubicBezTo>
                    <a:cubicBezTo>
                      <a:pt x="207" y="35"/>
                      <a:pt x="207" y="35"/>
                      <a:pt x="207" y="35"/>
                    </a:cubicBezTo>
                    <a:cubicBezTo>
                      <a:pt x="205" y="34"/>
                      <a:pt x="204" y="33"/>
                      <a:pt x="201" y="32"/>
                    </a:cubicBezTo>
                    <a:cubicBezTo>
                      <a:pt x="200" y="31"/>
                      <a:pt x="199" y="31"/>
                      <a:pt x="198" y="31"/>
                    </a:cubicBezTo>
                    <a:cubicBezTo>
                      <a:pt x="197" y="31"/>
                      <a:pt x="196" y="31"/>
                      <a:pt x="196" y="31"/>
                    </a:cubicBezTo>
                    <a:cubicBezTo>
                      <a:pt x="195" y="31"/>
                      <a:pt x="194" y="31"/>
                      <a:pt x="193" y="30"/>
                    </a:cubicBezTo>
                    <a:cubicBezTo>
                      <a:pt x="192" y="30"/>
                      <a:pt x="192" y="29"/>
                      <a:pt x="191" y="29"/>
                    </a:cubicBezTo>
                    <a:cubicBezTo>
                      <a:pt x="190" y="29"/>
                      <a:pt x="190" y="29"/>
                      <a:pt x="190" y="29"/>
                    </a:cubicBezTo>
                    <a:cubicBezTo>
                      <a:pt x="190" y="28"/>
                      <a:pt x="187" y="27"/>
                      <a:pt x="187" y="26"/>
                    </a:cubicBezTo>
                    <a:cubicBezTo>
                      <a:pt x="186" y="24"/>
                      <a:pt x="185" y="22"/>
                      <a:pt x="184" y="19"/>
                    </a:cubicBezTo>
                    <a:cubicBezTo>
                      <a:pt x="182" y="17"/>
                      <a:pt x="180" y="15"/>
                      <a:pt x="177" y="13"/>
                    </a:cubicBezTo>
                    <a:cubicBezTo>
                      <a:pt x="177" y="13"/>
                      <a:pt x="176" y="12"/>
                      <a:pt x="175" y="12"/>
                    </a:cubicBezTo>
                    <a:cubicBezTo>
                      <a:pt x="174" y="12"/>
                      <a:pt x="173" y="11"/>
                      <a:pt x="172" y="11"/>
                    </a:cubicBezTo>
                    <a:cubicBezTo>
                      <a:pt x="172" y="10"/>
                      <a:pt x="171" y="9"/>
                      <a:pt x="170" y="8"/>
                    </a:cubicBezTo>
                    <a:cubicBezTo>
                      <a:pt x="169" y="7"/>
                      <a:pt x="167" y="6"/>
                      <a:pt x="166" y="5"/>
                    </a:cubicBezTo>
                    <a:cubicBezTo>
                      <a:pt x="165" y="4"/>
                      <a:pt x="163" y="2"/>
                      <a:pt x="161" y="1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37" y="23"/>
                      <a:pt x="37" y="133"/>
                      <a:pt x="12" y="151"/>
                    </a:cubicBezTo>
                    <a:cubicBezTo>
                      <a:pt x="11" y="152"/>
                      <a:pt x="11" y="152"/>
                      <a:pt x="11" y="152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3" y="289"/>
                      <a:pt x="3" y="289"/>
                      <a:pt x="3" y="289"/>
                    </a:cubicBezTo>
                    <a:cubicBezTo>
                      <a:pt x="4" y="289"/>
                      <a:pt x="4" y="289"/>
                      <a:pt x="5" y="289"/>
                    </a:cubicBezTo>
                    <a:cubicBezTo>
                      <a:pt x="5" y="289"/>
                      <a:pt x="6" y="289"/>
                      <a:pt x="6" y="292"/>
                    </a:cubicBezTo>
                    <a:cubicBezTo>
                      <a:pt x="6" y="292"/>
                      <a:pt x="6" y="293"/>
                      <a:pt x="6" y="293"/>
                    </a:cubicBezTo>
                    <a:cubicBezTo>
                      <a:pt x="6" y="295"/>
                      <a:pt x="6" y="296"/>
                      <a:pt x="6" y="297"/>
                    </a:cubicBezTo>
                    <a:cubicBezTo>
                      <a:pt x="7" y="298"/>
                      <a:pt x="7" y="300"/>
                      <a:pt x="7" y="301"/>
                    </a:cubicBezTo>
                    <a:cubicBezTo>
                      <a:pt x="7" y="307"/>
                      <a:pt x="7" y="315"/>
                      <a:pt x="15" y="319"/>
                    </a:cubicBezTo>
                    <a:cubicBezTo>
                      <a:pt x="22" y="322"/>
                      <a:pt x="30" y="324"/>
                      <a:pt x="38" y="324"/>
                    </a:cubicBezTo>
                    <a:cubicBezTo>
                      <a:pt x="38" y="324"/>
                      <a:pt x="39" y="324"/>
                      <a:pt x="40" y="324"/>
                    </a:cubicBezTo>
                    <a:cubicBezTo>
                      <a:pt x="42" y="324"/>
                      <a:pt x="45" y="323"/>
                      <a:pt x="47" y="322"/>
                    </a:cubicBezTo>
                    <a:cubicBezTo>
                      <a:pt x="49" y="321"/>
                      <a:pt x="50" y="320"/>
                      <a:pt x="52" y="320"/>
                    </a:cubicBezTo>
                    <a:cubicBezTo>
                      <a:pt x="53" y="320"/>
                      <a:pt x="54" y="320"/>
                      <a:pt x="54" y="321"/>
                    </a:cubicBezTo>
                    <a:cubicBezTo>
                      <a:pt x="57" y="322"/>
                      <a:pt x="62" y="327"/>
                      <a:pt x="64" y="331"/>
                    </a:cubicBezTo>
                    <a:cubicBezTo>
                      <a:pt x="64" y="331"/>
                      <a:pt x="64" y="331"/>
                      <a:pt x="64" y="331"/>
                    </a:cubicBezTo>
                    <a:cubicBezTo>
                      <a:pt x="64" y="333"/>
                      <a:pt x="65" y="335"/>
                      <a:pt x="69" y="337"/>
                    </a:cubicBezTo>
                    <a:cubicBezTo>
                      <a:pt x="69" y="337"/>
                      <a:pt x="70" y="337"/>
                      <a:pt x="70" y="337"/>
                    </a:cubicBezTo>
                    <a:cubicBezTo>
                      <a:pt x="72" y="337"/>
                      <a:pt x="73" y="337"/>
                      <a:pt x="74" y="336"/>
                    </a:cubicBezTo>
                    <a:cubicBezTo>
                      <a:pt x="75" y="336"/>
                      <a:pt x="76" y="335"/>
                      <a:pt x="77" y="335"/>
                    </a:cubicBezTo>
                    <a:cubicBezTo>
                      <a:pt x="78" y="336"/>
                      <a:pt x="80" y="337"/>
                      <a:pt x="82" y="340"/>
                    </a:cubicBezTo>
                    <a:cubicBezTo>
                      <a:pt x="83" y="342"/>
                      <a:pt x="85" y="344"/>
                      <a:pt x="87" y="346"/>
                    </a:cubicBezTo>
                    <a:cubicBezTo>
                      <a:pt x="89" y="347"/>
                      <a:pt x="91" y="348"/>
                      <a:pt x="93" y="348"/>
                    </a:cubicBezTo>
                    <a:cubicBezTo>
                      <a:pt x="98" y="348"/>
                      <a:pt x="101" y="345"/>
                      <a:pt x="104" y="343"/>
                    </a:cubicBezTo>
                    <a:cubicBezTo>
                      <a:pt x="107" y="342"/>
                      <a:pt x="108" y="341"/>
                      <a:pt x="110" y="341"/>
                    </a:cubicBezTo>
                    <a:cubicBezTo>
                      <a:pt x="111" y="341"/>
                      <a:pt x="113" y="342"/>
                      <a:pt x="115" y="342"/>
                    </a:cubicBezTo>
                    <a:cubicBezTo>
                      <a:pt x="116" y="343"/>
                      <a:pt x="118" y="344"/>
                      <a:pt x="121" y="345"/>
                    </a:cubicBezTo>
                    <a:cubicBezTo>
                      <a:pt x="127" y="348"/>
                      <a:pt x="136" y="352"/>
                      <a:pt x="142" y="352"/>
                    </a:cubicBezTo>
                    <a:cubicBezTo>
                      <a:pt x="148" y="352"/>
                      <a:pt x="150" y="349"/>
                      <a:pt x="152" y="347"/>
                    </a:cubicBezTo>
                    <a:cubicBezTo>
                      <a:pt x="153" y="345"/>
                      <a:pt x="154" y="342"/>
                      <a:pt x="154" y="339"/>
                    </a:cubicBezTo>
                    <a:cubicBezTo>
                      <a:pt x="155" y="336"/>
                      <a:pt x="155" y="334"/>
                      <a:pt x="157" y="333"/>
                    </a:cubicBezTo>
                    <a:cubicBezTo>
                      <a:pt x="158" y="333"/>
                      <a:pt x="159" y="332"/>
                      <a:pt x="160" y="332"/>
                    </a:cubicBezTo>
                    <a:cubicBezTo>
                      <a:pt x="161" y="331"/>
                      <a:pt x="163" y="330"/>
                      <a:pt x="165" y="329"/>
                    </a:cubicBezTo>
                    <a:cubicBezTo>
                      <a:pt x="166" y="328"/>
                      <a:pt x="166" y="328"/>
                      <a:pt x="166" y="328"/>
                    </a:cubicBezTo>
                    <a:cubicBezTo>
                      <a:pt x="168" y="326"/>
                      <a:pt x="170" y="324"/>
                      <a:pt x="172" y="322"/>
                    </a:cubicBezTo>
                    <a:cubicBezTo>
                      <a:pt x="173" y="321"/>
                      <a:pt x="173" y="319"/>
                      <a:pt x="174" y="318"/>
                    </a:cubicBezTo>
                    <a:cubicBezTo>
                      <a:pt x="177" y="313"/>
                      <a:pt x="179" y="310"/>
                      <a:pt x="182" y="310"/>
                    </a:cubicBezTo>
                    <a:cubicBezTo>
                      <a:pt x="183" y="310"/>
                      <a:pt x="184" y="311"/>
                      <a:pt x="186" y="311"/>
                    </a:cubicBezTo>
                    <a:cubicBezTo>
                      <a:pt x="187" y="312"/>
                      <a:pt x="188" y="313"/>
                      <a:pt x="189" y="313"/>
                    </a:cubicBezTo>
                    <a:cubicBezTo>
                      <a:pt x="193" y="314"/>
                      <a:pt x="197" y="315"/>
                      <a:pt x="201" y="316"/>
                    </a:cubicBezTo>
                    <a:cubicBezTo>
                      <a:pt x="202" y="316"/>
                      <a:pt x="202" y="316"/>
                      <a:pt x="202" y="316"/>
                    </a:cubicBezTo>
                    <a:cubicBezTo>
                      <a:pt x="204" y="316"/>
                      <a:pt x="206" y="316"/>
                      <a:pt x="208" y="316"/>
                    </a:cubicBezTo>
                    <a:cubicBezTo>
                      <a:pt x="209" y="316"/>
                      <a:pt x="210" y="316"/>
                      <a:pt x="212" y="316"/>
                    </a:cubicBezTo>
                    <a:cubicBezTo>
                      <a:pt x="213" y="316"/>
                      <a:pt x="214" y="316"/>
                      <a:pt x="215" y="316"/>
                    </a:cubicBezTo>
                    <a:cubicBezTo>
                      <a:pt x="216" y="316"/>
                      <a:pt x="218" y="316"/>
                      <a:pt x="219" y="316"/>
                    </a:cubicBezTo>
                    <a:cubicBezTo>
                      <a:pt x="223" y="317"/>
                      <a:pt x="224" y="319"/>
                      <a:pt x="227" y="325"/>
                    </a:cubicBezTo>
                    <a:cubicBezTo>
                      <a:pt x="227" y="325"/>
                      <a:pt x="227" y="325"/>
                      <a:pt x="227" y="325"/>
                    </a:cubicBezTo>
                    <a:cubicBezTo>
                      <a:pt x="227" y="326"/>
                      <a:pt x="227" y="327"/>
                      <a:pt x="227" y="328"/>
                    </a:cubicBezTo>
                    <a:cubicBezTo>
                      <a:pt x="228" y="329"/>
                      <a:pt x="228" y="330"/>
                      <a:pt x="228" y="332"/>
                    </a:cubicBezTo>
                    <a:cubicBezTo>
                      <a:pt x="229" y="333"/>
                      <a:pt x="230" y="334"/>
                      <a:pt x="231" y="336"/>
                    </a:cubicBezTo>
                    <a:cubicBezTo>
                      <a:pt x="231" y="336"/>
                      <a:pt x="232" y="337"/>
                      <a:pt x="232" y="337"/>
                    </a:cubicBezTo>
                    <a:cubicBezTo>
                      <a:pt x="235" y="341"/>
                      <a:pt x="238" y="346"/>
                      <a:pt x="243" y="348"/>
                    </a:cubicBezTo>
                    <a:cubicBezTo>
                      <a:pt x="245" y="349"/>
                      <a:pt x="247" y="349"/>
                      <a:pt x="250" y="349"/>
                    </a:cubicBezTo>
                    <a:cubicBezTo>
                      <a:pt x="252" y="349"/>
                      <a:pt x="254" y="349"/>
                      <a:pt x="257" y="348"/>
                    </a:cubicBezTo>
                    <a:cubicBezTo>
                      <a:pt x="258" y="348"/>
                      <a:pt x="258" y="348"/>
                      <a:pt x="259" y="347"/>
                    </a:cubicBezTo>
                    <a:cubicBezTo>
                      <a:pt x="261" y="346"/>
                      <a:pt x="264" y="345"/>
                      <a:pt x="265" y="345"/>
                    </a:cubicBezTo>
                    <a:cubicBezTo>
                      <a:pt x="265" y="345"/>
                      <a:pt x="266" y="345"/>
                      <a:pt x="266" y="346"/>
                    </a:cubicBezTo>
                    <a:cubicBezTo>
                      <a:pt x="266" y="346"/>
                      <a:pt x="266" y="346"/>
                      <a:pt x="266" y="346"/>
                    </a:cubicBezTo>
                    <a:cubicBezTo>
                      <a:pt x="265" y="347"/>
                      <a:pt x="265" y="347"/>
                      <a:pt x="265" y="348"/>
                    </a:cubicBezTo>
                    <a:cubicBezTo>
                      <a:pt x="263" y="353"/>
                      <a:pt x="264" y="358"/>
                      <a:pt x="266" y="363"/>
                    </a:cubicBezTo>
                    <a:cubicBezTo>
                      <a:pt x="267" y="366"/>
                      <a:pt x="270" y="367"/>
                      <a:pt x="272" y="368"/>
                    </a:cubicBezTo>
                    <a:cubicBezTo>
                      <a:pt x="274" y="369"/>
                      <a:pt x="275" y="369"/>
                      <a:pt x="275" y="370"/>
                    </a:cubicBezTo>
                    <a:cubicBezTo>
                      <a:pt x="275" y="371"/>
                      <a:pt x="275" y="371"/>
                      <a:pt x="274" y="373"/>
                    </a:cubicBezTo>
                    <a:cubicBezTo>
                      <a:pt x="272" y="375"/>
                      <a:pt x="270" y="378"/>
                      <a:pt x="272" y="382"/>
                    </a:cubicBezTo>
                    <a:cubicBezTo>
                      <a:pt x="273" y="386"/>
                      <a:pt x="277" y="386"/>
                      <a:pt x="279" y="387"/>
                    </a:cubicBezTo>
                    <a:cubicBezTo>
                      <a:pt x="280" y="387"/>
                      <a:pt x="282" y="387"/>
                      <a:pt x="282" y="387"/>
                    </a:cubicBezTo>
                    <a:cubicBezTo>
                      <a:pt x="282" y="387"/>
                      <a:pt x="282" y="388"/>
                      <a:pt x="282" y="389"/>
                    </a:cubicBezTo>
                    <a:cubicBezTo>
                      <a:pt x="282" y="390"/>
                      <a:pt x="281" y="391"/>
                      <a:pt x="281" y="392"/>
                    </a:cubicBezTo>
                    <a:cubicBezTo>
                      <a:pt x="282" y="398"/>
                      <a:pt x="285" y="403"/>
                      <a:pt x="292" y="406"/>
                    </a:cubicBezTo>
                    <a:cubicBezTo>
                      <a:pt x="302" y="410"/>
                      <a:pt x="312" y="411"/>
                      <a:pt x="322" y="413"/>
                    </a:cubicBezTo>
                    <a:cubicBezTo>
                      <a:pt x="325" y="413"/>
                      <a:pt x="325" y="413"/>
                      <a:pt x="325" y="413"/>
                    </a:cubicBezTo>
                    <a:cubicBezTo>
                      <a:pt x="325" y="413"/>
                      <a:pt x="326" y="413"/>
                      <a:pt x="327" y="413"/>
                    </a:cubicBezTo>
                    <a:cubicBezTo>
                      <a:pt x="331" y="413"/>
                      <a:pt x="335" y="412"/>
                      <a:pt x="339" y="411"/>
                    </a:cubicBezTo>
                    <a:cubicBezTo>
                      <a:pt x="342" y="409"/>
                      <a:pt x="345" y="408"/>
                      <a:pt x="348" y="408"/>
                    </a:cubicBezTo>
                    <a:cubicBezTo>
                      <a:pt x="349" y="408"/>
                      <a:pt x="349" y="408"/>
                      <a:pt x="350" y="408"/>
                    </a:cubicBezTo>
                    <a:cubicBezTo>
                      <a:pt x="355" y="409"/>
                      <a:pt x="361" y="411"/>
                      <a:pt x="366" y="413"/>
                    </a:cubicBezTo>
                    <a:cubicBezTo>
                      <a:pt x="372" y="416"/>
                      <a:pt x="378" y="418"/>
                      <a:pt x="385" y="418"/>
                    </a:cubicBezTo>
                    <a:cubicBezTo>
                      <a:pt x="385" y="418"/>
                      <a:pt x="386" y="418"/>
                      <a:pt x="387" y="418"/>
                    </a:cubicBezTo>
                    <a:cubicBezTo>
                      <a:pt x="388" y="418"/>
                      <a:pt x="389" y="417"/>
                      <a:pt x="390" y="417"/>
                    </a:cubicBezTo>
                    <a:cubicBezTo>
                      <a:pt x="391" y="417"/>
                      <a:pt x="391" y="417"/>
                      <a:pt x="391" y="417"/>
                    </a:cubicBezTo>
                    <a:cubicBezTo>
                      <a:pt x="391" y="417"/>
                      <a:pt x="391" y="417"/>
                      <a:pt x="392" y="417"/>
                    </a:cubicBezTo>
                    <a:cubicBezTo>
                      <a:pt x="392" y="418"/>
                      <a:pt x="393" y="419"/>
                      <a:pt x="393" y="421"/>
                    </a:cubicBezTo>
                    <a:cubicBezTo>
                      <a:pt x="393" y="422"/>
                      <a:pt x="393" y="425"/>
                      <a:pt x="394" y="426"/>
                    </a:cubicBezTo>
                    <a:cubicBezTo>
                      <a:pt x="396" y="428"/>
                      <a:pt x="399" y="433"/>
                      <a:pt x="403" y="435"/>
                    </a:cubicBezTo>
                    <a:cubicBezTo>
                      <a:pt x="405" y="436"/>
                      <a:pt x="406" y="437"/>
                      <a:pt x="408" y="437"/>
                    </a:cubicBezTo>
                    <a:cubicBezTo>
                      <a:pt x="410" y="437"/>
                      <a:pt x="411" y="438"/>
                      <a:pt x="412" y="439"/>
                    </a:cubicBezTo>
                    <a:cubicBezTo>
                      <a:pt x="414" y="441"/>
                      <a:pt x="416" y="445"/>
                      <a:pt x="415" y="448"/>
                    </a:cubicBezTo>
                    <a:cubicBezTo>
                      <a:pt x="415" y="448"/>
                      <a:pt x="415" y="448"/>
                      <a:pt x="415" y="448"/>
                    </a:cubicBezTo>
                    <a:cubicBezTo>
                      <a:pt x="414" y="448"/>
                      <a:pt x="411" y="449"/>
                      <a:pt x="410" y="452"/>
                    </a:cubicBezTo>
                    <a:cubicBezTo>
                      <a:pt x="409" y="455"/>
                      <a:pt x="411" y="457"/>
                      <a:pt x="413" y="458"/>
                    </a:cubicBezTo>
                    <a:cubicBezTo>
                      <a:pt x="413" y="458"/>
                      <a:pt x="413" y="459"/>
                      <a:pt x="413" y="459"/>
                    </a:cubicBezTo>
                    <a:cubicBezTo>
                      <a:pt x="413" y="459"/>
                      <a:pt x="414" y="460"/>
                      <a:pt x="414" y="460"/>
                    </a:cubicBezTo>
                    <a:cubicBezTo>
                      <a:pt x="414" y="460"/>
                      <a:pt x="414" y="461"/>
                      <a:pt x="414" y="461"/>
                    </a:cubicBezTo>
                    <a:cubicBezTo>
                      <a:pt x="414" y="461"/>
                      <a:pt x="414" y="461"/>
                      <a:pt x="414" y="462"/>
                    </a:cubicBezTo>
                    <a:cubicBezTo>
                      <a:pt x="414" y="464"/>
                      <a:pt x="414" y="464"/>
                      <a:pt x="413" y="464"/>
                    </a:cubicBezTo>
                    <a:cubicBezTo>
                      <a:pt x="412" y="464"/>
                      <a:pt x="409" y="462"/>
                      <a:pt x="407" y="461"/>
                    </a:cubicBezTo>
                    <a:cubicBezTo>
                      <a:pt x="404" y="460"/>
                      <a:pt x="401" y="458"/>
                      <a:pt x="398" y="458"/>
                    </a:cubicBezTo>
                    <a:cubicBezTo>
                      <a:pt x="396" y="458"/>
                      <a:pt x="396" y="458"/>
                      <a:pt x="396" y="458"/>
                    </a:cubicBezTo>
                    <a:cubicBezTo>
                      <a:pt x="394" y="458"/>
                      <a:pt x="393" y="458"/>
                      <a:pt x="393" y="457"/>
                    </a:cubicBezTo>
                    <a:cubicBezTo>
                      <a:pt x="392" y="456"/>
                      <a:pt x="391" y="455"/>
                      <a:pt x="391" y="454"/>
                    </a:cubicBezTo>
                    <a:cubicBezTo>
                      <a:pt x="390" y="452"/>
                      <a:pt x="388" y="450"/>
                      <a:pt x="386" y="448"/>
                    </a:cubicBezTo>
                    <a:cubicBezTo>
                      <a:pt x="385" y="448"/>
                      <a:pt x="385" y="447"/>
                      <a:pt x="384" y="447"/>
                    </a:cubicBezTo>
                    <a:cubicBezTo>
                      <a:pt x="383" y="446"/>
                      <a:pt x="383" y="446"/>
                      <a:pt x="383" y="445"/>
                    </a:cubicBezTo>
                    <a:cubicBezTo>
                      <a:pt x="382" y="445"/>
                      <a:pt x="382" y="445"/>
                      <a:pt x="382" y="444"/>
                    </a:cubicBezTo>
                    <a:cubicBezTo>
                      <a:pt x="382" y="443"/>
                      <a:pt x="382" y="442"/>
                      <a:pt x="381" y="440"/>
                    </a:cubicBezTo>
                    <a:cubicBezTo>
                      <a:pt x="380" y="438"/>
                      <a:pt x="377" y="437"/>
                      <a:pt x="374" y="437"/>
                    </a:cubicBezTo>
                    <a:cubicBezTo>
                      <a:pt x="371" y="437"/>
                      <a:pt x="367" y="438"/>
                      <a:pt x="365" y="441"/>
                    </a:cubicBezTo>
                    <a:cubicBezTo>
                      <a:pt x="364" y="443"/>
                      <a:pt x="364" y="445"/>
                      <a:pt x="364" y="447"/>
                    </a:cubicBezTo>
                    <a:cubicBezTo>
                      <a:pt x="365" y="450"/>
                      <a:pt x="368" y="451"/>
                      <a:pt x="370" y="452"/>
                    </a:cubicBezTo>
                    <a:cubicBezTo>
                      <a:pt x="371" y="453"/>
                      <a:pt x="372" y="454"/>
                      <a:pt x="372" y="454"/>
                    </a:cubicBezTo>
                    <a:cubicBezTo>
                      <a:pt x="375" y="457"/>
                      <a:pt x="380" y="464"/>
                      <a:pt x="376" y="468"/>
                    </a:cubicBezTo>
                    <a:cubicBezTo>
                      <a:pt x="376" y="469"/>
                      <a:pt x="375" y="470"/>
                      <a:pt x="374" y="471"/>
                    </a:cubicBezTo>
                    <a:cubicBezTo>
                      <a:pt x="371" y="473"/>
                      <a:pt x="368" y="475"/>
                      <a:pt x="368" y="479"/>
                    </a:cubicBezTo>
                    <a:cubicBezTo>
                      <a:pt x="367" y="481"/>
                      <a:pt x="368" y="483"/>
                      <a:pt x="368" y="485"/>
                    </a:cubicBezTo>
                    <a:cubicBezTo>
                      <a:pt x="368" y="485"/>
                      <a:pt x="369" y="486"/>
                      <a:pt x="369" y="486"/>
                    </a:cubicBezTo>
                    <a:cubicBezTo>
                      <a:pt x="369" y="488"/>
                      <a:pt x="369" y="490"/>
                      <a:pt x="370" y="491"/>
                    </a:cubicBezTo>
                    <a:cubicBezTo>
                      <a:pt x="370" y="492"/>
                      <a:pt x="370" y="494"/>
                      <a:pt x="370" y="495"/>
                    </a:cubicBezTo>
                    <a:cubicBezTo>
                      <a:pt x="371" y="498"/>
                      <a:pt x="371" y="502"/>
                      <a:pt x="371" y="506"/>
                    </a:cubicBezTo>
                    <a:cubicBezTo>
                      <a:pt x="371" y="508"/>
                      <a:pt x="371" y="508"/>
                      <a:pt x="371" y="508"/>
                    </a:cubicBezTo>
                    <a:cubicBezTo>
                      <a:pt x="372" y="513"/>
                      <a:pt x="370" y="519"/>
                      <a:pt x="367" y="524"/>
                    </a:cubicBezTo>
                    <a:cubicBezTo>
                      <a:pt x="366" y="525"/>
                      <a:pt x="365" y="528"/>
                      <a:pt x="364" y="529"/>
                    </a:cubicBezTo>
                    <a:cubicBezTo>
                      <a:pt x="362" y="529"/>
                      <a:pt x="361" y="530"/>
                      <a:pt x="360" y="530"/>
                    </a:cubicBezTo>
                    <a:cubicBezTo>
                      <a:pt x="357" y="531"/>
                      <a:pt x="354" y="532"/>
                      <a:pt x="351" y="536"/>
                    </a:cubicBezTo>
                    <a:cubicBezTo>
                      <a:pt x="349" y="540"/>
                      <a:pt x="345" y="548"/>
                      <a:pt x="349" y="553"/>
                    </a:cubicBezTo>
                    <a:cubicBezTo>
                      <a:pt x="351" y="554"/>
                      <a:pt x="352" y="555"/>
                      <a:pt x="354" y="555"/>
                    </a:cubicBezTo>
                    <a:cubicBezTo>
                      <a:pt x="356" y="555"/>
                      <a:pt x="358" y="554"/>
                      <a:pt x="360" y="553"/>
                    </a:cubicBezTo>
                    <a:cubicBezTo>
                      <a:pt x="361" y="552"/>
                      <a:pt x="363" y="551"/>
                      <a:pt x="363" y="551"/>
                    </a:cubicBezTo>
                    <a:cubicBezTo>
                      <a:pt x="363" y="551"/>
                      <a:pt x="363" y="551"/>
                      <a:pt x="363" y="551"/>
                    </a:cubicBezTo>
                    <a:cubicBezTo>
                      <a:pt x="363" y="554"/>
                      <a:pt x="356" y="560"/>
                      <a:pt x="354" y="561"/>
                    </a:cubicBezTo>
                    <a:cubicBezTo>
                      <a:pt x="353" y="561"/>
                      <a:pt x="352" y="561"/>
                      <a:pt x="351" y="561"/>
                    </a:cubicBezTo>
                    <a:cubicBezTo>
                      <a:pt x="349" y="562"/>
                      <a:pt x="346" y="562"/>
                      <a:pt x="344" y="564"/>
                    </a:cubicBezTo>
                    <a:cubicBezTo>
                      <a:pt x="340" y="567"/>
                      <a:pt x="338" y="573"/>
                      <a:pt x="340" y="577"/>
                    </a:cubicBezTo>
                    <a:cubicBezTo>
                      <a:pt x="341" y="580"/>
                      <a:pt x="343" y="581"/>
                      <a:pt x="347" y="581"/>
                    </a:cubicBezTo>
                    <a:cubicBezTo>
                      <a:pt x="348" y="581"/>
                      <a:pt x="349" y="581"/>
                      <a:pt x="350" y="581"/>
                    </a:cubicBezTo>
                    <a:cubicBezTo>
                      <a:pt x="357" y="579"/>
                      <a:pt x="366" y="574"/>
                      <a:pt x="373" y="568"/>
                    </a:cubicBezTo>
                    <a:cubicBezTo>
                      <a:pt x="374" y="566"/>
                      <a:pt x="376" y="564"/>
                      <a:pt x="378" y="563"/>
                    </a:cubicBezTo>
                    <a:cubicBezTo>
                      <a:pt x="381" y="560"/>
                      <a:pt x="383" y="557"/>
                      <a:pt x="386" y="555"/>
                    </a:cubicBezTo>
                    <a:cubicBezTo>
                      <a:pt x="387" y="553"/>
                      <a:pt x="389" y="552"/>
                      <a:pt x="390" y="550"/>
                    </a:cubicBezTo>
                    <a:cubicBezTo>
                      <a:pt x="393" y="547"/>
                      <a:pt x="395" y="545"/>
                      <a:pt x="399" y="544"/>
                    </a:cubicBezTo>
                    <a:cubicBezTo>
                      <a:pt x="399" y="543"/>
                      <a:pt x="400" y="543"/>
                      <a:pt x="401" y="543"/>
                    </a:cubicBezTo>
                    <a:cubicBezTo>
                      <a:pt x="402" y="543"/>
                      <a:pt x="403" y="544"/>
                      <a:pt x="405" y="545"/>
                    </a:cubicBezTo>
                    <a:cubicBezTo>
                      <a:pt x="406" y="546"/>
                      <a:pt x="407" y="547"/>
                      <a:pt x="409" y="547"/>
                    </a:cubicBezTo>
                    <a:cubicBezTo>
                      <a:pt x="410" y="548"/>
                      <a:pt x="411" y="548"/>
                      <a:pt x="412" y="548"/>
                    </a:cubicBezTo>
                    <a:cubicBezTo>
                      <a:pt x="416" y="548"/>
                      <a:pt x="419" y="545"/>
                      <a:pt x="421" y="543"/>
                    </a:cubicBezTo>
                    <a:cubicBezTo>
                      <a:pt x="422" y="542"/>
                      <a:pt x="423" y="541"/>
                      <a:pt x="423" y="541"/>
                    </a:cubicBezTo>
                    <a:cubicBezTo>
                      <a:pt x="425" y="539"/>
                      <a:pt x="428" y="538"/>
                      <a:pt x="431" y="538"/>
                    </a:cubicBezTo>
                    <a:cubicBezTo>
                      <a:pt x="433" y="537"/>
                      <a:pt x="436" y="536"/>
                      <a:pt x="439" y="535"/>
                    </a:cubicBezTo>
                    <a:cubicBezTo>
                      <a:pt x="440" y="534"/>
                      <a:pt x="442" y="533"/>
                      <a:pt x="444" y="533"/>
                    </a:cubicBezTo>
                    <a:cubicBezTo>
                      <a:pt x="448" y="531"/>
                      <a:pt x="453" y="530"/>
                      <a:pt x="456" y="526"/>
                    </a:cubicBezTo>
                    <a:cubicBezTo>
                      <a:pt x="457" y="524"/>
                      <a:pt x="458" y="523"/>
                      <a:pt x="458" y="522"/>
                    </a:cubicBezTo>
                    <a:cubicBezTo>
                      <a:pt x="458" y="522"/>
                      <a:pt x="458" y="521"/>
                      <a:pt x="458" y="521"/>
                    </a:cubicBezTo>
                    <a:cubicBezTo>
                      <a:pt x="458" y="518"/>
                      <a:pt x="459" y="515"/>
                      <a:pt x="457" y="512"/>
                    </a:cubicBezTo>
                    <a:cubicBezTo>
                      <a:pt x="456" y="511"/>
                      <a:pt x="454" y="510"/>
                      <a:pt x="452" y="510"/>
                    </a:cubicBezTo>
                    <a:cubicBezTo>
                      <a:pt x="450" y="510"/>
                      <a:pt x="448" y="510"/>
                      <a:pt x="446" y="511"/>
                    </a:cubicBezTo>
                    <a:cubicBezTo>
                      <a:pt x="444" y="511"/>
                      <a:pt x="442" y="511"/>
                      <a:pt x="440" y="511"/>
                    </a:cubicBezTo>
                    <a:cubicBezTo>
                      <a:pt x="438" y="511"/>
                      <a:pt x="437" y="511"/>
                      <a:pt x="437" y="510"/>
                    </a:cubicBezTo>
                    <a:cubicBezTo>
                      <a:pt x="435" y="508"/>
                      <a:pt x="437" y="506"/>
                      <a:pt x="441" y="502"/>
                    </a:cubicBezTo>
                    <a:cubicBezTo>
                      <a:pt x="442" y="501"/>
                      <a:pt x="442" y="500"/>
                      <a:pt x="443" y="500"/>
                    </a:cubicBezTo>
                    <a:cubicBezTo>
                      <a:pt x="450" y="492"/>
                      <a:pt x="455" y="488"/>
                      <a:pt x="464" y="485"/>
                    </a:cubicBezTo>
                    <a:cubicBezTo>
                      <a:pt x="466" y="484"/>
                      <a:pt x="469" y="482"/>
                      <a:pt x="472" y="481"/>
                    </a:cubicBezTo>
                    <a:cubicBezTo>
                      <a:pt x="476" y="478"/>
                      <a:pt x="481" y="475"/>
                      <a:pt x="485" y="475"/>
                    </a:cubicBezTo>
                    <a:cubicBezTo>
                      <a:pt x="487" y="475"/>
                      <a:pt x="490" y="476"/>
                      <a:pt x="492" y="477"/>
                    </a:cubicBezTo>
                    <a:cubicBezTo>
                      <a:pt x="495" y="479"/>
                      <a:pt x="499" y="480"/>
                      <a:pt x="502" y="480"/>
                    </a:cubicBezTo>
                    <a:cubicBezTo>
                      <a:pt x="505" y="480"/>
                      <a:pt x="507" y="479"/>
                      <a:pt x="509" y="477"/>
                    </a:cubicBezTo>
                    <a:cubicBezTo>
                      <a:pt x="513" y="475"/>
                      <a:pt x="513" y="472"/>
                      <a:pt x="513" y="469"/>
                    </a:cubicBezTo>
                    <a:cubicBezTo>
                      <a:pt x="514" y="468"/>
                      <a:pt x="514" y="466"/>
                      <a:pt x="515" y="465"/>
                    </a:cubicBezTo>
                    <a:cubicBezTo>
                      <a:pt x="516" y="463"/>
                      <a:pt x="519" y="461"/>
                      <a:pt x="521" y="460"/>
                    </a:cubicBezTo>
                    <a:cubicBezTo>
                      <a:pt x="524" y="458"/>
                      <a:pt x="527" y="456"/>
                      <a:pt x="529" y="454"/>
                    </a:cubicBezTo>
                    <a:cubicBezTo>
                      <a:pt x="531" y="451"/>
                      <a:pt x="534" y="448"/>
                      <a:pt x="536" y="445"/>
                    </a:cubicBezTo>
                    <a:cubicBezTo>
                      <a:pt x="537" y="443"/>
                      <a:pt x="539" y="441"/>
                      <a:pt x="540" y="439"/>
                    </a:cubicBezTo>
                    <a:cubicBezTo>
                      <a:pt x="548" y="429"/>
                      <a:pt x="556" y="420"/>
                      <a:pt x="567" y="417"/>
                    </a:cubicBezTo>
                    <a:cubicBezTo>
                      <a:pt x="570" y="416"/>
                      <a:pt x="570" y="416"/>
                      <a:pt x="570" y="416"/>
                    </a:cubicBezTo>
                    <a:lnTo>
                      <a:pt x="569" y="413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19203570" y="6084404"/>
                <a:ext cx="3061210" cy="3318761"/>
              </a:xfrm>
              <a:custGeom>
                <a:avLst/>
                <a:gdLst>
                  <a:gd name="T0" fmla="*/ 399 w 562"/>
                  <a:gd name="T1" fmla="*/ 295 h 669"/>
                  <a:gd name="T2" fmla="*/ 394 w 562"/>
                  <a:gd name="T3" fmla="*/ 338 h 669"/>
                  <a:gd name="T4" fmla="*/ 350 w 562"/>
                  <a:gd name="T5" fmla="*/ 333 h 669"/>
                  <a:gd name="T6" fmla="*/ 329 w 562"/>
                  <a:gd name="T7" fmla="*/ 314 h 669"/>
                  <a:gd name="T8" fmla="*/ 298 w 562"/>
                  <a:gd name="T9" fmla="*/ 289 h 669"/>
                  <a:gd name="T10" fmla="*/ 293 w 562"/>
                  <a:gd name="T11" fmla="*/ 248 h 669"/>
                  <a:gd name="T12" fmla="*/ 298 w 562"/>
                  <a:gd name="T13" fmla="*/ 228 h 669"/>
                  <a:gd name="T14" fmla="*/ 367 w 562"/>
                  <a:gd name="T15" fmla="*/ 209 h 669"/>
                  <a:gd name="T16" fmla="*/ 329 w 562"/>
                  <a:gd name="T17" fmla="*/ 167 h 669"/>
                  <a:gd name="T18" fmla="*/ 295 w 562"/>
                  <a:gd name="T19" fmla="*/ 75 h 669"/>
                  <a:gd name="T20" fmla="*/ 276 w 562"/>
                  <a:gd name="T21" fmla="*/ 60 h 669"/>
                  <a:gd name="T22" fmla="*/ 257 w 562"/>
                  <a:gd name="T23" fmla="*/ 33 h 669"/>
                  <a:gd name="T24" fmla="*/ 259 w 562"/>
                  <a:gd name="T25" fmla="*/ 65 h 669"/>
                  <a:gd name="T26" fmla="*/ 257 w 562"/>
                  <a:gd name="T27" fmla="*/ 90 h 669"/>
                  <a:gd name="T28" fmla="*/ 247 w 562"/>
                  <a:gd name="T29" fmla="*/ 109 h 669"/>
                  <a:gd name="T30" fmla="*/ 227 w 562"/>
                  <a:gd name="T31" fmla="*/ 113 h 669"/>
                  <a:gd name="T32" fmla="*/ 200 w 562"/>
                  <a:gd name="T33" fmla="*/ 106 h 669"/>
                  <a:gd name="T34" fmla="*/ 186 w 562"/>
                  <a:gd name="T35" fmla="*/ 87 h 669"/>
                  <a:gd name="T36" fmla="*/ 173 w 562"/>
                  <a:gd name="T37" fmla="*/ 53 h 669"/>
                  <a:gd name="T38" fmla="*/ 154 w 562"/>
                  <a:gd name="T39" fmla="*/ 32 h 669"/>
                  <a:gd name="T40" fmla="*/ 135 w 562"/>
                  <a:gd name="T41" fmla="*/ 35 h 669"/>
                  <a:gd name="T42" fmla="*/ 108 w 562"/>
                  <a:gd name="T43" fmla="*/ 14 h 669"/>
                  <a:gd name="T44" fmla="*/ 76 w 562"/>
                  <a:gd name="T45" fmla="*/ 1 h 669"/>
                  <a:gd name="T46" fmla="*/ 58 w 562"/>
                  <a:gd name="T47" fmla="*/ 15 h 669"/>
                  <a:gd name="T48" fmla="*/ 39 w 562"/>
                  <a:gd name="T49" fmla="*/ 13 h 669"/>
                  <a:gd name="T50" fmla="*/ 11 w 562"/>
                  <a:gd name="T51" fmla="*/ 49 h 669"/>
                  <a:gd name="T52" fmla="*/ 12 w 562"/>
                  <a:gd name="T53" fmla="*/ 79 h 669"/>
                  <a:gd name="T54" fmla="*/ 26 w 562"/>
                  <a:gd name="T55" fmla="*/ 102 h 669"/>
                  <a:gd name="T56" fmla="*/ 30 w 562"/>
                  <a:gd name="T57" fmla="*/ 119 h 669"/>
                  <a:gd name="T58" fmla="*/ 48 w 562"/>
                  <a:gd name="T59" fmla="*/ 184 h 669"/>
                  <a:gd name="T60" fmla="*/ 73 w 562"/>
                  <a:gd name="T61" fmla="*/ 231 h 669"/>
                  <a:gd name="T62" fmla="*/ 86 w 562"/>
                  <a:gd name="T63" fmla="*/ 250 h 669"/>
                  <a:gd name="T64" fmla="*/ 61 w 562"/>
                  <a:gd name="T65" fmla="*/ 283 h 669"/>
                  <a:gd name="T66" fmla="*/ 25 w 562"/>
                  <a:gd name="T67" fmla="*/ 329 h 669"/>
                  <a:gd name="T68" fmla="*/ 40 w 562"/>
                  <a:gd name="T69" fmla="*/ 347 h 669"/>
                  <a:gd name="T70" fmla="*/ 59 w 562"/>
                  <a:gd name="T71" fmla="*/ 403 h 669"/>
                  <a:gd name="T72" fmla="*/ 46 w 562"/>
                  <a:gd name="T73" fmla="*/ 432 h 669"/>
                  <a:gd name="T74" fmla="*/ 99 w 562"/>
                  <a:gd name="T75" fmla="*/ 639 h 669"/>
                  <a:gd name="T76" fmla="*/ 183 w 562"/>
                  <a:gd name="T77" fmla="*/ 658 h 669"/>
                  <a:gd name="T78" fmla="*/ 226 w 562"/>
                  <a:gd name="T79" fmla="*/ 661 h 669"/>
                  <a:gd name="T80" fmla="*/ 286 w 562"/>
                  <a:gd name="T81" fmla="*/ 655 h 669"/>
                  <a:gd name="T82" fmla="*/ 330 w 562"/>
                  <a:gd name="T83" fmla="*/ 613 h 669"/>
                  <a:gd name="T84" fmla="*/ 339 w 562"/>
                  <a:gd name="T85" fmla="*/ 546 h 669"/>
                  <a:gd name="T86" fmla="*/ 359 w 562"/>
                  <a:gd name="T87" fmla="*/ 509 h 669"/>
                  <a:gd name="T88" fmla="*/ 414 w 562"/>
                  <a:gd name="T89" fmla="*/ 484 h 669"/>
                  <a:gd name="T90" fmla="*/ 442 w 562"/>
                  <a:gd name="T91" fmla="*/ 468 h 669"/>
                  <a:gd name="T92" fmla="*/ 446 w 562"/>
                  <a:gd name="T93" fmla="*/ 436 h 669"/>
                  <a:gd name="T94" fmla="*/ 309 w 562"/>
                  <a:gd name="T95" fmla="*/ 562 h 669"/>
                  <a:gd name="T96" fmla="*/ 308 w 562"/>
                  <a:gd name="T97" fmla="*/ 554 h 669"/>
                  <a:gd name="T98" fmla="*/ 318 w 562"/>
                  <a:gd name="T99" fmla="*/ 532 h 669"/>
                  <a:gd name="T100" fmla="*/ 350 w 562"/>
                  <a:gd name="T101" fmla="*/ 457 h 669"/>
                  <a:gd name="T102" fmla="*/ 372 w 562"/>
                  <a:gd name="T103" fmla="*/ 411 h 669"/>
                  <a:gd name="T104" fmla="*/ 412 w 562"/>
                  <a:gd name="T105" fmla="*/ 390 h 669"/>
                  <a:gd name="T106" fmla="*/ 435 w 562"/>
                  <a:gd name="T107" fmla="*/ 383 h 669"/>
                  <a:gd name="T108" fmla="*/ 459 w 562"/>
                  <a:gd name="T109" fmla="*/ 373 h 669"/>
                  <a:gd name="T110" fmla="*/ 477 w 562"/>
                  <a:gd name="T111" fmla="*/ 365 h 669"/>
                  <a:gd name="T112" fmla="*/ 507 w 562"/>
                  <a:gd name="T113" fmla="*/ 351 h 669"/>
                  <a:gd name="T114" fmla="*/ 532 w 562"/>
                  <a:gd name="T115" fmla="*/ 311 h 669"/>
                  <a:gd name="T116" fmla="*/ 547 w 562"/>
                  <a:gd name="T117" fmla="*/ 281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2" h="669">
                    <a:moveTo>
                      <a:pt x="551" y="246"/>
                    </a:moveTo>
                    <a:cubicBezTo>
                      <a:pt x="549" y="248"/>
                      <a:pt x="549" y="248"/>
                      <a:pt x="549" y="248"/>
                    </a:cubicBezTo>
                    <a:cubicBezTo>
                      <a:pt x="538" y="253"/>
                      <a:pt x="526" y="259"/>
                      <a:pt x="515" y="265"/>
                    </a:cubicBezTo>
                    <a:cubicBezTo>
                      <a:pt x="513" y="266"/>
                      <a:pt x="513" y="266"/>
                      <a:pt x="513" y="266"/>
                    </a:cubicBezTo>
                    <a:cubicBezTo>
                      <a:pt x="488" y="279"/>
                      <a:pt x="461" y="292"/>
                      <a:pt x="435" y="306"/>
                    </a:cubicBezTo>
                    <a:cubicBezTo>
                      <a:pt x="430" y="308"/>
                      <a:pt x="425" y="310"/>
                      <a:pt x="421" y="313"/>
                    </a:cubicBezTo>
                    <a:cubicBezTo>
                      <a:pt x="418" y="314"/>
                      <a:pt x="416" y="314"/>
                      <a:pt x="414" y="314"/>
                    </a:cubicBezTo>
                    <a:cubicBezTo>
                      <a:pt x="409" y="314"/>
                      <a:pt x="406" y="312"/>
                      <a:pt x="401" y="308"/>
                    </a:cubicBezTo>
                    <a:cubicBezTo>
                      <a:pt x="397" y="303"/>
                      <a:pt x="398" y="299"/>
                      <a:pt x="399" y="295"/>
                    </a:cubicBezTo>
                    <a:cubicBezTo>
                      <a:pt x="399" y="291"/>
                      <a:pt x="400" y="288"/>
                      <a:pt x="397" y="284"/>
                    </a:cubicBezTo>
                    <a:cubicBezTo>
                      <a:pt x="395" y="281"/>
                      <a:pt x="393" y="280"/>
                      <a:pt x="391" y="280"/>
                    </a:cubicBezTo>
                    <a:cubicBezTo>
                      <a:pt x="390" y="280"/>
                      <a:pt x="390" y="280"/>
                      <a:pt x="389" y="280"/>
                    </a:cubicBezTo>
                    <a:cubicBezTo>
                      <a:pt x="386" y="281"/>
                      <a:pt x="383" y="287"/>
                      <a:pt x="383" y="292"/>
                    </a:cubicBezTo>
                    <a:cubicBezTo>
                      <a:pt x="383" y="297"/>
                      <a:pt x="386" y="300"/>
                      <a:pt x="389" y="303"/>
                    </a:cubicBezTo>
                    <a:cubicBezTo>
                      <a:pt x="391" y="306"/>
                      <a:pt x="392" y="308"/>
                      <a:pt x="394" y="311"/>
                    </a:cubicBezTo>
                    <a:cubicBezTo>
                      <a:pt x="396" y="317"/>
                      <a:pt x="396" y="325"/>
                      <a:pt x="395" y="333"/>
                    </a:cubicBezTo>
                    <a:cubicBezTo>
                      <a:pt x="395" y="334"/>
                      <a:pt x="395" y="336"/>
                      <a:pt x="395" y="337"/>
                    </a:cubicBezTo>
                    <a:cubicBezTo>
                      <a:pt x="395" y="338"/>
                      <a:pt x="395" y="338"/>
                      <a:pt x="394" y="338"/>
                    </a:cubicBezTo>
                    <a:cubicBezTo>
                      <a:pt x="394" y="338"/>
                      <a:pt x="394" y="338"/>
                      <a:pt x="394" y="338"/>
                    </a:cubicBezTo>
                    <a:cubicBezTo>
                      <a:pt x="392" y="338"/>
                      <a:pt x="387" y="335"/>
                      <a:pt x="379" y="329"/>
                    </a:cubicBezTo>
                    <a:cubicBezTo>
                      <a:pt x="378" y="328"/>
                      <a:pt x="378" y="328"/>
                      <a:pt x="378" y="328"/>
                    </a:cubicBezTo>
                    <a:cubicBezTo>
                      <a:pt x="376" y="327"/>
                      <a:pt x="375" y="326"/>
                      <a:pt x="373" y="326"/>
                    </a:cubicBezTo>
                    <a:cubicBezTo>
                      <a:pt x="371" y="326"/>
                      <a:pt x="369" y="327"/>
                      <a:pt x="367" y="329"/>
                    </a:cubicBezTo>
                    <a:cubicBezTo>
                      <a:pt x="365" y="330"/>
                      <a:pt x="365" y="330"/>
                      <a:pt x="365" y="330"/>
                    </a:cubicBezTo>
                    <a:cubicBezTo>
                      <a:pt x="360" y="333"/>
                      <a:pt x="358" y="333"/>
                      <a:pt x="355" y="333"/>
                    </a:cubicBezTo>
                    <a:cubicBezTo>
                      <a:pt x="354" y="333"/>
                      <a:pt x="353" y="333"/>
                      <a:pt x="352" y="333"/>
                    </a:cubicBezTo>
                    <a:cubicBezTo>
                      <a:pt x="350" y="333"/>
                      <a:pt x="350" y="333"/>
                      <a:pt x="350" y="333"/>
                    </a:cubicBezTo>
                    <a:cubicBezTo>
                      <a:pt x="344" y="333"/>
                      <a:pt x="344" y="333"/>
                      <a:pt x="341" y="328"/>
                    </a:cubicBezTo>
                    <a:cubicBezTo>
                      <a:pt x="341" y="327"/>
                      <a:pt x="341" y="327"/>
                      <a:pt x="341" y="327"/>
                    </a:cubicBezTo>
                    <a:cubicBezTo>
                      <a:pt x="340" y="325"/>
                      <a:pt x="339" y="323"/>
                      <a:pt x="339" y="320"/>
                    </a:cubicBezTo>
                    <a:cubicBezTo>
                      <a:pt x="338" y="315"/>
                      <a:pt x="337" y="313"/>
                      <a:pt x="336" y="311"/>
                    </a:cubicBezTo>
                    <a:cubicBezTo>
                      <a:pt x="335" y="311"/>
                      <a:pt x="335" y="310"/>
                      <a:pt x="335" y="310"/>
                    </a:cubicBezTo>
                    <a:cubicBezTo>
                      <a:pt x="332" y="308"/>
                      <a:pt x="332" y="308"/>
                      <a:pt x="332" y="308"/>
                    </a:cubicBezTo>
                    <a:cubicBezTo>
                      <a:pt x="330" y="312"/>
                      <a:pt x="330" y="312"/>
                      <a:pt x="330" y="312"/>
                    </a:cubicBezTo>
                    <a:cubicBezTo>
                      <a:pt x="330" y="312"/>
                      <a:pt x="330" y="313"/>
                      <a:pt x="330" y="313"/>
                    </a:cubicBezTo>
                    <a:cubicBezTo>
                      <a:pt x="329" y="314"/>
                      <a:pt x="329" y="314"/>
                      <a:pt x="329" y="314"/>
                    </a:cubicBezTo>
                    <a:cubicBezTo>
                      <a:pt x="329" y="316"/>
                      <a:pt x="328" y="318"/>
                      <a:pt x="327" y="318"/>
                    </a:cubicBezTo>
                    <a:cubicBezTo>
                      <a:pt x="327" y="318"/>
                      <a:pt x="326" y="318"/>
                      <a:pt x="326" y="318"/>
                    </a:cubicBezTo>
                    <a:cubicBezTo>
                      <a:pt x="325" y="318"/>
                      <a:pt x="325" y="318"/>
                      <a:pt x="324" y="318"/>
                    </a:cubicBezTo>
                    <a:cubicBezTo>
                      <a:pt x="321" y="316"/>
                      <a:pt x="320" y="310"/>
                      <a:pt x="319" y="307"/>
                    </a:cubicBezTo>
                    <a:cubicBezTo>
                      <a:pt x="319" y="307"/>
                      <a:pt x="319" y="307"/>
                      <a:pt x="319" y="307"/>
                    </a:cubicBezTo>
                    <a:cubicBezTo>
                      <a:pt x="319" y="305"/>
                      <a:pt x="318" y="304"/>
                      <a:pt x="318" y="303"/>
                    </a:cubicBezTo>
                    <a:cubicBezTo>
                      <a:pt x="317" y="299"/>
                      <a:pt x="317" y="296"/>
                      <a:pt x="313" y="294"/>
                    </a:cubicBezTo>
                    <a:cubicBezTo>
                      <a:pt x="311" y="293"/>
                      <a:pt x="309" y="293"/>
                      <a:pt x="307" y="292"/>
                    </a:cubicBezTo>
                    <a:cubicBezTo>
                      <a:pt x="304" y="292"/>
                      <a:pt x="301" y="292"/>
                      <a:pt x="298" y="289"/>
                    </a:cubicBezTo>
                    <a:cubicBezTo>
                      <a:pt x="297" y="288"/>
                      <a:pt x="297" y="286"/>
                      <a:pt x="297" y="285"/>
                    </a:cubicBezTo>
                    <a:cubicBezTo>
                      <a:pt x="297" y="283"/>
                      <a:pt x="297" y="282"/>
                      <a:pt x="296" y="281"/>
                    </a:cubicBezTo>
                    <a:cubicBezTo>
                      <a:pt x="295" y="279"/>
                      <a:pt x="294" y="279"/>
                      <a:pt x="292" y="278"/>
                    </a:cubicBezTo>
                    <a:cubicBezTo>
                      <a:pt x="291" y="278"/>
                      <a:pt x="289" y="277"/>
                      <a:pt x="288" y="276"/>
                    </a:cubicBezTo>
                    <a:cubicBezTo>
                      <a:pt x="287" y="274"/>
                      <a:pt x="285" y="266"/>
                      <a:pt x="284" y="258"/>
                    </a:cubicBezTo>
                    <a:cubicBezTo>
                      <a:pt x="284" y="258"/>
                      <a:pt x="284" y="258"/>
                      <a:pt x="284" y="258"/>
                    </a:cubicBezTo>
                    <a:cubicBezTo>
                      <a:pt x="286" y="255"/>
                      <a:pt x="288" y="253"/>
                      <a:pt x="292" y="252"/>
                    </a:cubicBezTo>
                    <a:cubicBezTo>
                      <a:pt x="294" y="251"/>
                      <a:pt x="294" y="251"/>
                      <a:pt x="294" y="251"/>
                    </a:cubicBezTo>
                    <a:cubicBezTo>
                      <a:pt x="293" y="248"/>
                      <a:pt x="293" y="248"/>
                      <a:pt x="293" y="248"/>
                    </a:cubicBezTo>
                    <a:cubicBezTo>
                      <a:pt x="293" y="247"/>
                      <a:pt x="292" y="246"/>
                      <a:pt x="290" y="244"/>
                    </a:cubicBezTo>
                    <a:cubicBezTo>
                      <a:pt x="287" y="242"/>
                      <a:pt x="285" y="240"/>
                      <a:pt x="286" y="237"/>
                    </a:cubicBezTo>
                    <a:cubicBezTo>
                      <a:pt x="286" y="237"/>
                      <a:pt x="287" y="237"/>
                      <a:pt x="287" y="237"/>
                    </a:cubicBezTo>
                    <a:cubicBezTo>
                      <a:pt x="289" y="237"/>
                      <a:pt x="290" y="238"/>
                      <a:pt x="292" y="239"/>
                    </a:cubicBezTo>
                    <a:cubicBezTo>
                      <a:pt x="294" y="240"/>
                      <a:pt x="295" y="240"/>
                      <a:pt x="296" y="240"/>
                    </a:cubicBezTo>
                    <a:cubicBezTo>
                      <a:pt x="297" y="240"/>
                      <a:pt x="297" y="240"/>
                      <a:pt x="297" y="240"/>
                    </a:cubicBezTo>
                    <a:cubicBezTo>
                      <a:pt x="299" y="240"/>
                      <a:pt x="299" y="240"/>
                      <a:pt x="299" y="240"/>
                    </a:cubicBezTo>
                    <a:cubicBezTo>
                      <a:pt x="299" y="238"/>
                      <a:pt x="299" y="238"/>
                      <a:pt x="299" y="238"/>
                    </a:cubicBezTo>
                    <a:cubicBezTo>
                      <a:pt x="300" y="236"/>
                      <a:pt x="299" y="233"/>
                      <a:pt x="298" y="228"/>
                    </a:cubicBezTo>
                    <a:cubicBezTo>
                      <a:pt x="298" y="227"/>
                      <a:pt x="298" y="226"/>
                      <a:pt x="298" y="225"/>
                    </a:cubicBezTo>
                    <a:cubicBezTo>
                      <a:pt x="301" y="226"/>
                      <a:pt x="304" y="227"/>
                      <a:pt x="307" y="228"/>
                    </a:cubicBezTo>
                    <a:cubicBezTo>
                      <a:pt x="312" y="230"/>
                      <a:pt x="316" y="233"/>
                      <a:pt x="322" y="233"/>
                    </a:cubicBezTo>
                    <a:cubicBezTo>
                      <a:pt x="328" y="233"/>
                      <a:pt x="333" y="230"/>
                      <a:pt x="338" y="228"/>
                    </a:cubicBezTo>
                    <a:cubicBezTo>
                      <a:pt x="342" y="227"/>
                      <a:pt x="345" y="225"/>
                      <a:pt x="348" y="225"/>
                    </a:cubicBezTo>
                    <a:cubicBezTo>
                      <a:pt x="350" y="224"/>
                      <a:pt x="352" y="224"/>
                      <a:pt x="354" y="224"/>
                    </a:cubicBezTo>
                    <a:cubicBezTo>
                      <a:pt x="358" y="224"/>
                      <a:pt x="358" y="224"/>
                      <a:pt x="358" y="224"/>
                    </a:cubicBezTo>
                    <a:cubicBezTo>
                      <a:pt x="363" y="224"/>
                      <a:pt x="369" y="224"/>
                      <a:pt x="370" y="216"/>
                    </a:cubicBezTo>
                    <a:cubicBezTo>
                      <a:pt x="370" y="213"/>
                      <a:pt x="368" y="211"/>
                      <a:pt x="367" y="209"/>
                    </a:cubicBezTo>
                    <a:cubicBezTo>
                      <a:pt x="366" y="208"/>
                      <a:pt x="365" y="207"/>
                      <a:pt x="364" y="205"/>
                    </a:cubicBezTo>
                    <a:cubicBezTo>
                      <a:pt x="363" y="202"/>
                      <a:pt x="363" y="200"/>
                      <a:pt x="364" y="198"/>
                    </a:cubicBezTo>
                    <a:cubicBezTo>
                      <a:pt x="364" y="196"/>
                      <a:pt x="364" y="195"/>
                      <a:pt x="364" y="193"/>
                    </a:cubicBezTo>
                    <a:cubicBezTo>
                      <a:pt x="364" y="187"/>
                      <a:pt x="360" y="186"/>
                      <a:pt x="356" y="184"/>
                    </a:cubicBezTo>
                    <a:cubicBezTo>
                      <a:pt x="354" y="183"/>
                      <a:pt x="352" y="182"/>
                      <a:pt x="350" y="181"/>
                    </a:cubicBezTo>
                    <a:cubicBezTo>
                      <a:pt x="349" y="179"/>
                      <a:pt x="348" y="178"/>
                      <a:pt x="347" y="177"/>
                    </a:cubicBezTo>
                    <a:cubicBezTo>
                      <a:pt x="346" y="175"/>
                      <a:pt x="345" y="174"/>
                      <a:pt x="343" y="173"/>
                    </a:cubicBezTo>
                    <a:cubicBezTo>
                      <a:pt x="341" y="172"/>
                      <a:pt x="339" y="172"/>
                      <a:pt x="338" y="172"/>
                    </a:cubicBezTo>
                    <a:cubicBezTo>
                      <a:pt x="335" y="171"/>
                      <a:pt x="332" y="171"/>
                      <a:pt x="329" y="167"/>
                    </a:cubicBezTo>
                    <a:cubicBezTo>
                      <a:pt x="328" y="163"/>
                      <a:pt x="327" y="158"/>
                      <a:pt x="327" y="153"/>
                    </a:cubicBezTo>
                    <a:cubicBezTo>
                      <a:pt x="327" y="149"/>
                      <a:pt x="327" y="146"/>
                      <a:pt x="326" y="144"/>
                    </a:cubicBezTo>
                    <a:cubicBezTo>
                      <a:pt x="325" y="139"/>
                      <a:pt x="325" y="135"/>
                      <a:pt x="325" y="131"/>
                    </a:cubicBezTo>
                    <a:cubicBezTo>
                      <a:pt x="325" y="128"/>
                      <a:pt x="325" y="125"/>
                      <a:pt x="324" y="122"/>
                    </a:cubicBezTo>
                    <a:cubicBezTo>
                      <a:pt x="323" y="115"/>
                      <a:pt x="322" y="114"/>
                      <a:pt x="316" y="113"/>
                    </a:cubicBezTo>
                    <a:cubicBezTo>
                      <a:pt x="314" y="112"/>
                      <a:pt x="312" y="112"/>
                      <a:pt x="309" y="110"/>
                    </a:cubicBezTo>
                    <a:cubicBezTo>
                      <a:pt x="303" y="107"/>
                      <a:pt x="303" y="101"/>
                      <a:pt x="304" y="93"/>
                    </a:cubicBezTo>
                    <a:cubicBezTo>
                      <a:pt x="305" y="85"/>
                      <a:pt x="306" y="78"/>
                      <a:pt x="298" y="76"/>
                    </a:cubicBezTo>
                    <a:cubicBezTo>
                      <a:pt x="297" y="75"/>
                      <a:pt x="296" y="75"/>
                      <a:pt x="295" y="75"/>
                    </a:cubicBezTo>
                    <a:cubicBezTo>
                      <a:pt x="293" y="75"/>
                      <a:pt x="291" y="76"/>
                      <a:pt x="289" y="76"/>
                    </a:cubicBezTo>
                    <a:cubicBezTo>
                      <a:pt x="288" y="76"/>
                      <a:pt x="287" y="77"/>
                      <a:pt x="285" y="77"/>
                    </a:cubicBezTo>
                    <a:cubicBezTo>
                      <a:pt x="284" y="77"/>
                      <a:pt x="282" y="76"/>
                      <a:pt x="280" y="72"/>
                    </a:cubicBezTo>
                    <a:cubicBezTo>
                      <a:pt x="280" y="71"/>
                      <a:pt x="280" y="69"/>
                      <a:pt x="281" y="67"/>
                    </a:cubicBezTo>
                    <a:cubicBezTo>
                      <a:pt x="282" y="65"/>
                      <a:pt x="282" y="64"/>
                      <a:pt x="282" y="63"/>
                    </a:cubicBezTo>
                    <a:cubicBezTo>
                      <a:pt x="281" y="63"/>
                      <a:pt x="281" y="63"/>
                      <a:pt x="281" y="63"/>
                    </a:cubicBezTo>
                    <a:cubicBezTo>
                      <a:pt x="281" y="62"/>
                      <a:pt x="281" y="62"/>
                      <a:pt x="281" y="62"/>
                    </a:cubicBezTo>
                    <a:cubicBezTo>
                      <a:pt x="281" y="61"/>
                      <a:pt x="280" y="60"/>
                      <a:pt x="277" y="60"/>
                    </a:cubicBezTo>
                    <a:cubicBezTo>
                      <a:pt x="277" y="60"/>
                      <a:pt x="276" y="60"/>
                      <a:pt x="276" y="60"/>
                    </a:cubicBezTo>
                    <a:cubicBezTo>
                      <a:pt x="275" y="60"/>
                      <a:pt x="275" y="60"/>
                      <a:pt x="274" y="60"/>
                    </a:cubicBezTo>
                    <a:cubicBezTo>
                      <a:pt x="273" y="60"/>
                      <a:pt x="272" y="60"/>
                      <a:pt x="271" y="59"/>
                    </a:cubicBezTo>
                    <a:cubicBezTo>
                      <a:pt x="269" y="57"/>
                      <a:pt x="268" y="50"/>
                      <a:pt x="267" y="45"/>
                    </a:cubicBezTo>
                    <a:cubicBezTo>
                      <a:pt x="266" y="42"/>
                      <a:pt x="266" y="39"/>
                      <a:pt x="265" y="37"/>
                    </a:cubicBezTo>
                    <a:cubicBezTo>
                      <a:pt x="264" y="34"/>
                      <a:pt x="263" y="31"/>
                      <a:pt x="263" y="28"/>
                    </a:cubicBezTo>
                    <a:cubicBezTo>
                      <a:pt x="262" y="24"/>
                      <a:pt x="262" y="24"/>
                      <a:pt x="262" y="24"/>
                    </a:cubicBezTo>
                    <a:cubicBezTo>
                      <a:pt x="256" y="25"/>
                      <a:pt x="256" y="25"/>
                      <a:pt x="256" y="25"/>
                    </a:cubicBezTo>
                    <a:cubicBezTo>
                      <a:pt x="256" y="25"/>
                      <a:pt x="256" y="25"/>
                      <a:pt x="256" y="26"/>
                    </a:cubicBezTo>
                    <a:cubicBezTo>
                      <a:pt x="255" y="28"/>
                      <a:pt x="256" y="30"/>
                      <a:pt x="257" y="33"/>
                    </a:cubicBezTo>
                    <a:cubicBezTo>
                      <a:pt x="257" y="33"/>
                      <a:pt x="257" y="34"/>
                      <a:pt x="258" y="36"/>
                    </a:cubicBezTo>
                    <a:cubicBezTo>
                      <a:pt x="258" y="36"/>
                      <a:pt x="258" y="37"/>
                      <a:pt x="258" y="38"/>
                    </a:cubicBezTo>
                    <a:cubicBezTo>
                      <a:pt x="258" y="39"/>
                      <a:pt x="259" y="40"/>
                      <a:pt x="259" y="41"/>
                    </a:cubicBezTo>
                    <a:cubicBezTo>
                      <a:pt x="259" y="43"/>
                      <a:pt x="259" y="44"/>
                      <a:pt x="259" y="46"/>
                    </a:cubicBezTo>
                    <a:cubicBezTo>
                      <a:pt x="259" y="47"/>
                      <a:pt x="258" y="47"/>
                      <a:pt x="257" y="48"/>
                    </a:cubicBezTo>
                    <a:cubicBezTo>
                      <a:pt x="257" y="49"/>
                      <a:pt x="256" y="49"/>
                      <a:pt x="256" y="50"/>
                    </a:cubicBezTo>
                    <a:cubicBezTo>
                      <a:pt x="254" y="52"/>
                      <a:pt x="253" y="55"/>
                      <a:pt x="254" y="59"/>
                    </a:cubicBezTo>
                    <a:cubicBezTo>
                      <a:pt x="254" y="62"/>
                      <a:pt x="257" y="63"/>
                      <a:pt x="258" y="65"/>
                    </a:cubicBezTo>
                    <a:cubicBezTo>
                      <a:pt x="259" y="65"/>
                      <a:pt x="259" y="65"/>
                      <a:pt x="259" y="65"/>
                    </a:cubicBezTo>
                    <a:cubicBezTo>
                      <a:pt x="260" y="66"/>
                      <a:pt x="260" y="67"/>
                      <a:pt x="260" y="70"/>
                    </a:cubicBezTo>
                    <a:cubicBezTo>
                      <a:pt x="260" y="71"/>
                      <a:pt x="260" y="72"/>
                      <a:pt x="260" y="73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60" y="76"/>
                      <a:pt x="260" y="78"/>
                      <a:pt x="262" y="80"/>
                    </a:cubicBezTo>
                    <a:cubicBezTo>
                      <a:pt x="262" y="80"/>
                      <a:pt x="262" y="80"/>
                      <a:pt x="262" y="80"/>
                    </a:cubicBezTo>
                    <a:cubicBezTo>
                      <a:pt x="262" y="81"/>
                      <a:pt x="262" y="82"/>
                      <a:pt x="261" y="83"/>
                    </a:cubicBezTo>
                    <a:cubicBezTo>
                      <a:pt x="260" y="84"/>
                      <a:pt x="259" y="85"/>
                      <a:pt x="259" y="86"/>
                    </a:cubicBezTo>
                    <a:cubicBezTo>
                      <a:pt x="259" y="86"/>
                      <a:pt x="259" y="87"/>
                      <a:pt x="258" y="87"/>
                    </a:cubicBezTo>
                    <a:cubicBezTo>
                      <a:pt x="258" y="88"/>
                      <a:pt x="257" y="89"/>
                      <a:pt x="257" y="90"/>
                    </a:cubicBezTo>
                    <a:cubicBezTo>
                      <a:pt x="257" y="90"/>
                      <a:pt x="257" y="91"/>
                      <a:pt x="257" y="91"/>
                    </a:cubicBezTo>
                    <a:cubicBezTo>
                      <a:pt x="257" y="91"/>
                      <a:pt x="256" y="91"/>
                      <a:pt x="256" y="91"/>
                    </a:cubicBezTo>
                    <a:cubicBezTo>
                      <a:pt x="256" y="91"/>
                      <a:pt x="255" y="91"/>
                      <a:pt x="255" y="91"/>
                    </a:cubicBezTo>
                    <a:cubicBezTo>
                      <a:pt x="253" y="91"/>
                      <a:pt x="251" y="91"/>
                      <a:pt x="250" y="92"/>
                    </a:cubicBezTo>
                    <a:cubicBezTo>
                      <a:pt x="248" y="95"/>
                      <a:pt x="248" y="100"/>
                      <a:pt x="248" y="103"/>
                    </a:cubicBezTo>
                    <a:cubicBezTo>
                      <a:pt x="248" y="104"/>
                      <a:pt x="248" y="104"/>
                      <a:pt x="248" y="104"/>
                    </a:cubicBezTo>
                    <a:cubicBezTo>
                      <a:pt x="249" y="105"/>
                      <a:pt x="249" y="106"/>
                      <a:pt x="249" y="108"/>
                    </a:cubicBezTo>
                    <a:cubicBezTo>
                      <a:pt x="248" y="108"/>
                      <a:pt x="248" y="108"/>
                      <a:pt x="248" y="108"/>
                    </a:cubicBezTo>
                    <a:cubicBezTo>
                      <a:pt x="248" y="108"/>
                      <a:pt x="248" y="109"/>
                      <a:pt x="247" y="109"/>
                    </a:cubicBezTo>
                    <a:cubicBezTo>
                      <a:pt x="245" y="109"/>
                      <a:pt x="244" y="110"/>
                      <a:pt x="243" y="111"/>
                    </a:cubicBezTo>
                    <a:cubicBezTo>
                      <a:pt x="241" y="113"/>
                      <a:pt x="240" y="115"/>
                      <a:pt x="239" y="117"/>
                    </a:cubicBezTo>
                    <a:cubicBezTo>
                      <a:pt x="239" y="118"/>
                      <a:pt x="239" y="118"/>
                      <a:pt x="239" y="119"/>
                    </a:cubicBezTo>
                    <a:cubicBezTo>
                      <a:pt x="239" y="119"/>
                      <a:pt x="239" y="120"/>
                      <a:pt x="239" y="120"/>
                    </a:cubicBezTo>
                    <a:cubicBezTo>
                      <a:pt x="238" y="120"/>
                      <a:pt x="238" y="120"/>
                      <a:pt x="237" y="120"/>
                    </a:cubicBezTo>
                    <a:cubicBezTo>
                      <a:pt x="237" y="120"/>
                      <a:pt x="237" y="120"/>
                      <a:pt x="236" y="120"/>
                    </a:cubicBezTo>
                    <a:cubicBezTo>
                      <a:pt x="236" y="120"/>
                      <a:pt x="235" y="119"/>
                      <a:pt x="234" y="118"/>
                    </a:cubicBezTo>
                    <a:cubicBezTo>
                      <a:pt x="234" y="117"/>
                      <a:pt x="234" y="117"/>
                      <a:pt x="234" y="117"/>
                    </a:cubicBezTo>
                    <a:cubicBezTo>
                      <a:pt x="232" y="115"/>
                      <a:pt x="230" y="113"/>
                      <a:pt x="227" y="113"/>
                    </a:cubicBezTo>
                    <a:cubicBezTo>
                      <a:pt x="226" y="112"/>
                      <a:pt x="225" y="112"/>
                      <a:pt x="224" y="112"/>
                    </a:cubicBezTo>
                    <a:cubicBezTo>
                      <a:pt x="223" y="112"/>
                      <a:pt x="223" y="112"/>
                      <a:pt x="223" y="112"/>
                    </a:cubicBezTo>
                    <a:cubicBezTo>
                      <a:pt x="222" y="112"/>
                      <a:pt x="221" y="112"/>
                      <a:pt x="220" y="111"/>
                    </a:cubicBezTo>
                    <a:cubicBezTo>
                      <a:pt x="220" y="111"/>
                      <a:pt x="220" y="110"/>
                      <a:pt x="219" y="110"/>
                    </a:cubicBezTo>
                    <a:cubicBezTo>
                      <a:pt x="219" y="108"/>
                      <a:pt x="218" y="107"/>
                      <a:pt x="216" y="106"/>
                    </a:cubicBezTo>
                    <a:cubicBezTo>
                      <a:pt x="214" y="104"/>
                      <a:pt x="212" y="104"/>
                      <a:pt x="210" y="104"/>
                    </a:cubicBezTo>
                    <a:cubicBezTo>
                      <a:pt x="210" y="104"/>
                      <a:pt x="209" y="104"/>
                      <a:pt x="208" y="104"/>
                    </a:cubicBezTo>
                    <a:cubicBezTo>
                      <a:pt x="208" y="104"/>
                      <a:pt x="207" y="104"/>
                      <a:pt x="206" y="104"/>
                    </a:cubicBezTo>
                    <a:cubicBezTo>
                      <a:pt x="204" y="104"/>
                      <a:pt x="202" y="104"/>
                      <a:pt x="200" y="106"/>
                    </a:cubicBezTo>
                    <a:cubicBezTo>
                      <a:pt x="199" y="106"/>
                      <a:pt x="197" y="107"/>
                      <a:pt x="196" y="108"/>
                    </a:cubicBezTo>
                    <a:cubicBezTo>
                      <a:pt x="197" y="106"/>
                      <a:pt x="197" y="105"/>
                      <a:pt x="197" y="103"/>
                    </a:cubicBezTo>
                    <a:cubicBezTo>
                      <a:pt x="197" y="103"/>
                      <a:pt x="197" y="102"/>
                      <a:pt x="198" y="101"/>
                    </a:cubicBezTo>
                    <a:cubicBezTo>
                      <a:pt x="198" y="101"/>
                      <a:pt x="198" y="101"/>
                      <a:pt x="198" y="101"/>
                    </a:cubicBezTo>
                    <a:cubicBezTo>
                      <a:pt x="198" y="99"/>
                      <a:pt x="199" y="95"/>
                      <a:pt x="196" y="93"/>
                    </a:cubicBezTo>
                    <a:cubicBezTo>
                      <a:pt x="195" y="92"/>
                      <a:pt x="194" y="91"/>
                      <a:pt x="192" y="91"/>
                    </a:cubicBezTo>
                    <a:cubicBezTo>
                      <a:pt x="191" y="91"/>
                      <a:pt x="190" y="92"/>
                      <a:pt x="189" y="92"/>
                    </a:cubicBezTo>
                    <a:cubicBezTo>
                      <a:pt x="188" y="92"/>
                      <a:pt x="187" y="93"/>
                      <a:pt x="187" y="93"/>
                    </a:cubicBezTo>
                    <a:cubicBezTo>
                      <a:pt x="187" y="92"/>
                      <a:pt x="186" y="91"/>
                      <a:pt x="186" y="87"/>
                    </a:cubicBezTo>
                    <a:cubicBezTo>
                      <a:pt x="186" y="81"/>
                      <a:pt x="184" y="79"/>
                      <a:pt x="182" y="75"/>
                    </a:cubicBezTo>
                    <a:cubicBezTo>
                      <a:pt x="181" y="73"/>
                      <a:pt x="181" y="72"/>
                      <a:pt x="181" y="70"/>
                    </a:cubicBezTo>
                    <a:cubicBezTo>
                      <a:pt x="181" y="66"/>
                      <a:pt x="180" y="63"/>
                      <a:pt x="177" y="61"/>
                    </a:cubicBezTo>
                    <a:cubicBezTo>
                      <a:pt x="176" y="59"/>
                      <a:pt x="176" y="59"/>
                      <a:pt x="176" y="59"/>
                    </a:cubicBezTo>
                    <a:cubicBezTo>
                      <a:pt x="175" y="59"/>
                      <a:pt x="175" y="58"/>
                      <a:pt x="174" y="57"/>
                    </a:cubicBezTo>
                    <a:cubicBezTo>
                      <a:pt x="173" y="57"/>
                      <a:pt x="173" y="57"/>
                      <a:pt x="173" y="57"/>
                    </a:cubicBezTo>
                    <a:cubicBezTo>
                      <a:pt x="173" y="56"/>
                      <a:pt x="172" y="56"/>
                      <a:pt x="172" y="56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2" y="54"/>
                      <a:pt x="173" y="54"/>
                      <a:pt x="173" y="53"/>
                    </a:cubicBezTo>
                    <a:cubicBezTo>
                      <a:pt x="173" y="53"/>
                      <a:pt x="172" y="52"/>
                      <a:pt x="172" y="51"/>
                    </a:cubicBezTo>
                    <a:cubicBezTo>
                      <a:pt x="172" y="49"/>
                      <a:pt x="172" y="48"/>
                      <a:pt x="173" y="46"/>
                    </a:cubicBezTo>
                    <a:cubicBezTo>
                      <a:pt x="173" y="45"/>
                      <a:pt x="173" y="45"/>
                      <a:pt x="174" y="44"/>
                    </a:cubicBezTo>
                    <a:cubicBezTo>
                      <a:pt x="175" y="41"/>
                      <a:pt x="177" y="35"/>
                      <a:pt x="172" y="33"/>
                    </a:cubicBezTo>
                    <a:cubicBezTo>
                      <a:pt x="170" y="32"/>
                      <a:pt x="169" y="32"/>
                      <a:pt x="168" y="32"/>
                    </a:cubicBezTo>
                    <a:cubicBezTo>
                      <a:pt x="165" y="32"/>
                      <a:pt x="164" y="35"/>
                      <a:pt x="163" y="36"/>
                    </a:cubicBezTo>
                    <a:cubicBezTo>
                      <a:pt x="163" y="37"/>
                      <a:pt x="162" y="38"/>
                      <a:pt x="162" y="38"/>
                    </a:cubicBezTo>
                    <a:cubicBezTo>
                      <a:pt x="162" y="38"/>
                      <a:pt x="161" y="37"/>
                      <a:pt x="160" y="36"/>
                    </a:cubicBezTo>
                    <a:cubicBezTo>
                      <a:pt x="159" y="34"/>
                      <a:pt x="157" y="32"/>
                      <a:pt x="154" y="32"/>
                    </a:cubicBezTo>
                    <a:cubicBezTo>
                      <a:pt x="153" y="32"/>
                      <a:pt x="153" y="32"/>
                      <a:pt x="152" y="32"/>
                    </a:cubicBezTo>
                    <a:cubicBezTo>
                      <a:pt x="150" y="32"/>
                      <a:pt x="149" y="34"/>
                      <a:pt x="148" y="34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7" y="35"/>
                      <a:pt x="147" y="35"/>
                      <a:pt x="145" y="35"/>
                    </a:cubicBezTo>
                    <a:cubicBezTo>
                      <a:pt x="145" y="35"/>
                      <a:pt x="144" y="35"/>
                      <a:pt x="144" y="35"/>
                    </a:cubicBezTo>
                    <a:cubicBezTo>
                      <a:pt x="143" y="35"/>
                      <a:pt x="142" y="35"/>
                      <a:pt x="142" y="35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7" y="35"/>
                      <a:pt x="137" y="35"/>
                      <a:pt x="136" y="35"/>
                    </a:cubicBezTo>
                    <a:cubicBezTo>
                      <a:pt x="135" y="35"/>
                      <a:pt x="135" y="35"/>
                      <a:pt x="135" y="35"/>
                    </a:cubicBezTo>
                    <a:cubicBezTo>
                      <a:pt x="133" y="35"/>
                      <a:pt x="132" y="35"/>
                      <a:pt x="131" y="34"/>
                    </a:cubicBezTo>
                    <a:cubicBezTo>
                      <a:pt x="129" y="34"/>
                      <a:pt x="126" y="31"/>
                      <a:pt x="126" y="28"/>
                    </a:cubicBezTo>
                    <a:cubicBezTo>
                      <a:pt x="126" y="27"/>
                      <a:pt x="126" y="27"/>
                      <a:pt x="126" y="27"/>
                    </a:cubicBezTo>
                    <a:cubicBezTo>
                      <a:pt x="126" y="25"/>
                      <a:pt x="126" y="23"/>
                      <a:pt x="124" y="21"/>
                    </a:cubicBezTo>
                    <a:cubicBezTo>
                      <a:pt x="122" y="19"/>
                      <a:pt x="119" y="18"/>
                      <a:pt x="116" y="18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5" y="17"/>
                      <a:pt x="115" y="17"/>
                      <a:pt x="114" y="17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12" y="14"/>
                      <a:pt x="110" y="14"/>
                      <a:pt x="108" y="14"/>
                    </a:cubicBezTo>
                    <a:cubicBezTo>
                      <a:pt x="108" y="14"/>
                      <a:pt x="107" y="14"/>
                      <a:pt x="107" y="14"/>
                    </a:cubicBezTo>
                    <a:cubicBezTo>
                      <a:pt x="107" y="14"/>
                      <a:pt x="106" y="14"/>
                      <a:pt x="106" y="13"/>
                    </a:cubicBezTo>
                    <a:cubicBezTo>
                      <a:pt x="105" y="12"/>
                      <a:pt x="104" y="11"/>
                      <a:pt x="103" y="10"/>
                    </a:cubicBezTo>
                    <a:cubicBezTo>
                      <a:pt x="101" y="9"/>
                      <a:pt x="100" y="9"/>
                      <a:pt x="98" y="8"/>
                    </a:cubicBezTo>
                    <a:cubicBezTo>
                      <a:pt x="98" y="8"/>
                      <a:pt x="97" y="8"/>
                      <a:pt x="96" y="7"/>
                    </a:cubicBezTo>
                    <a:cubicBezTo>
                      <a:pt x="96" y="7"/>
                      <a:pt x="95" y="6"/>
                      <a:pt x="94" y="6"/>
                    </a:cubicBezTo>
                    <a:cubicBezTo>
                      <a:pt x="94" y="5"/>
                      <a:pt x="93" y="5"/>
                      <a:pt x="93" y="5"/>
                    </a:cubicBezTo>
                    <a:cubicBezTo>
                      <a:pt x="88" y="2"/>
                      <a:pt x="85" y="0"/>
                      <a:pt x="81" y="0"/>
                    </a:cubicBezTo>
                    <a:cubicBezTo>
                      <a:pt x="80" y="0"/>
                      <a:pt x="78" y="1"/>
                      <a:pt x="76" y="1"/>
                    </a:cubicBezTo>
                    <a:cubicBezTo>
                      <a:pt x="74" y="3"/>
                      <a:pt x="72" y="4"/>
                      <a:pt x="70" y="6"/>
                    </a:cubicBezTo>
                    <a:cubicBezTo>
                      <a:pt x="69" y="7"/>
                      <a:pt x="68" y="8"/>
                      <a:pt x="67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5" y="10"/>
                      <a:pt x="64" y="10"/>
                      <a:pt x="63" y="12"/>
                    </a:cubicBezTo>
                    <a:cubicBezTo>
                      <a:pt x="63" y="12"/>
                      <a:pt x="62" y="13"/>
                      <a:pt x="62" y="13"/>
                    </a:cubicBezTo>
                    <a:cubicBezTo>
                      <a:pt x="62" y="14"/>
                      <a:pt x="61" y="15"/>
                      <a:pt x="61" y="15"/>
                    </a:cubicBezTo>
                    <a:cubicBezTo>
                      <a:pt x="61" y="15"/>
                      <a:pt x="60" y="15"/>
                      <a:pt x="60" y="15"/>
                    </a:cubicBezTo>
                    <a:cubicBezTo>
                      <a:pt x="59" y="15"/>
                      <a:pt x="59" y="15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5"/>
                      <a:pt x="57" y="15"/>
                      <a:pt x="56" y="16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3" y="14"/>
                      <a:pt x="51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7" y="14"/>
                    </a:cubicBezTo>
                    <a:cubicBezTo>
                      <a:pt x="46" y="14"/>
                      <a:pt x="45" y="14"/>
                      <a:pt x="45" y="14"/>
                    </a:cubicBezTo>
                    <a:cubicBezTo>
                      <a:pt x="44" y="14"/>
                      <a:pt x="43" y="14"/>
                      <a:pt x="42" y="14"/>
                    </a:cubicBezTo>
                    <a:cubicBezTo>
                      <a:pt x="41" y="14"/>
                      <a:pt x="40" y="13"/>
                      <a:pt x="39" y="13"/>
                    </a:cubicBezTo>
                    <a:cubicBezTo>
                      <a:pt x="38" y="12"/>
                      <a:pt x="36" y="12"/>
                      <a:pt x="35" y="11"/>
                    </a:cubicBezTo>
                    <a:cubicBezTo>
                      <a:pt x="31" y="10"/>
                      <a:pt x="27" y="9"/>
                      <a:pt x="22" y="9"/>
                    </a:cubicBezTo>
                    <a:cubicBezTo>
                      <a:pt x="20" y="9"/>
                      <a:pt x="19" y="9"/>
                      <a:pt x="17" y="9"/>
                    </a:cubicBezTo>
                    <a:cubicBezTo>
                      <a:pt x="12" y="10"/>
                      <a:pt x="8" y="12"/>
                      <a:pt x="5" y="16"/>
                    </a:cubicBezTo>
                    <a:cubicBezTo>
                      <a:pt x="3" y="18"/>
                      <a:pt x="2" y="20"/>
                      <a:pt x="2" y="23"/>
                    </a:cubicBezTo>
                    <a:cubicBezTo>
                      <a:pt x="2" y="23"/>
                      <a:pt x="1" y="24"/>
                      <a:pt x="1" y="24"/>
                    </a:cubicBezTo>
                    <a:cubicBezTo>
                      <a:pt x="1" y="26"/>
                      <a:pt x="0" y="28"/>
                      <a:pt x="0" y="30"/>
                    </a:cubicBezTo>
                    <a:cubicBezTo>
                      <a:pt x="1" y="34"/>
                      <a:pt x="3" y="39"/>
                      <a:pt x="4" y="42"/>
                    </a:cubicBezTo>
                    <a:cubicBezTo>
                      <a:pt x="6" y="45"/>
                      <a:pt x="9" y="48"/>
                      <a:pt x="11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4" y="51"/>
                      <a:pt x="15" y="52"/>
                      <a:pt x="15" y="53"/>
                    </a:cubicBezTo>
                    <a:cubicBezTo>
                      <a:pt x="15" y="54"/>
                      <a:pt x="14" y="54"/>
                      <a:pt x="14" y="55"/>
                    </a:cubicBezTo>
                    <a:cubicBezTo>
                      <a:pt x="14" y="56"/>
                      <a:pt x="13" y="57"/>
                      <a:pt x="13" y="58"/>
                    </a:cubicBezTo>
                    <a:cubicBezTo>
                      <a:pt x="13" y="60"/>
                      <a:pt x="14" y="63"/>
                      <a:pt x="15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6" y="66"/>
                      <a:pt x="15" y="66"/>
                      <a:pt x="15" y="67"/>
                    </a:cubicBezTo>
                    <a:cubicBezTo>
                      <a:pt x="15" y="67"/>
                      <a:pt x="14" y="68"/>
                      <a:pt x="14" y="69"/>
                    </a:cubicBezTo>
                    <a:cubicBezTo>
                      <a:pt x="12" y="71"/>
                      <a:pt x="9" y="75"/>
                      <a:pt x="12" y="79"/>
                    </a:cubicBezTo>
                    <a:cubicBezTo>
                      <a:pt x="13" y="81"/>
                      <a:pt x="14" y="83"/>
                      <a:pt x="17" y="84"/>
                    </a:cubicBezTo>
                    <a:cubicBezTo>
                      <a:pt x="18" y="84"/>
                      <a:pt x="18" y="84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9" y="86"/>
                      <a:pt x="19" y="87"/>
                      <a:pt x="20" y="88"/>
                    </a:cubicBezTo>
                    <a:cubicBezTo>
                      <a:pt x="20" y="89"/>
                      <a:pt x="20" y="90"/>
                      <a:pt x="20" y="92"/>
                    </a:cubicBezTo>
                    <a:cubicBezTo>
                      <a:pt x="20" y="93"/>
                      <a:pt x="20" y="95"/>
                      <a:pt x="21" y="97"/>
                    </a:cubicBezTo>
                    <a:cubicBezTo>
                      <a:pt x="22" y="99"/>
                      <a:pt x="23" y="100"/>
                      <a:pt x="25" y="101"/>
                    </a:cubicBezTo>
                    <a:cubicBezTo>
                      <a:pt x="25" y="101"/>
                      <a:pt x="26" y="102"/>
                      <a:pt x="26" y="102"/>
                    </a:cubicBezTo>
                    <a:cubicBezTo>
                      <a:pt x="26" y="102"/>
                      <a:pt x="26" y="103"/>
                      <a:pt x="26" y="104"/>
                    </a:cubicBezTo>
                    <a:cubicBezTo>
                      <a:pt x="26" y="105"/>
                      <a:pt x="26" y="105"/>
                      <a:pt x="26" y="105"/>
                    </a:cubicBezTo>
                    <a:cubicBezTo>
                      <a:pt x="26" y="106"/>
                      <a:pt x="27" y="109"/>
                      <a:pt x="29" y="110"/>
                    </a:cubicBezTo>
                    <a:cubicBezTo>
                      <a:pt x="29" y="110"/>
                      <a:pt x="30" y="111"/>
                      <a:pt x="30" y="111"/>
                    </a:cubicBezTo>
                    <a:cubicBezTo>
                      <a:pt x="30" y="111"/>
                      <a:pt x="31" y="111"/>
                      <a:pt x="31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1" y="112"/>
                      <a:pt x="31" y="113"/>
                      <a:pt x="31" y="114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32" y="116"/>
                      <a:pt x="31" y="117"/>
                      <a:pt x="30" y="119"/>
                    </a:cubicBezTo>
                    <a:cubicBezTo>
                      <a:pt x="28" y="122"/>
                      <a:pt x="27" y="125"/>
                      <a:pt x="27" y="128"/>
                    </a:cubicBezTo>
                    <a:cubicBezTo>
                      <a:pt x="27" y="130"/>
                      <a:pt x="27" y="131"/>
                      <a:pt x="26" y="132"/>
                    </a:cubicBezTo>
                    <a:cubicBezTo>
                      <a:pt x="26" y="135"/>
                      <a:pt x="26" y="135"/>
                      <a:pt x="26" y="135"/>
                    </a:cubicBezTo>
                    <a:cubicBezTo>
                      <a:pt x="26" y="136"/>
                      <a:pt x="25" y="138"/>
                      <a:pt x="24" y="139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21" y="146"/>
                      <a:pt x="12" y="160"/>
                      <a:pt x="23" y="168"/>
                    </a:cubicBezTo>
                    <a:cubicBezTo>
                      <a:pt x="27" y="171"/>
                      <a:pt x="31" y="173"/>
                      <a:pt x="35" y="176"/>
                    </a:cubicBezTo>
                    <a:cubicBezTo>
                      <a:pt x="38" y="178"/>
                      <a:pt x="42" y="180"/>
                      <a:pt x="45" y="182"/>
                    </a:cubicBezTo>
                    <a:cubicBezTo>
                      <a:pt x="46" y="183"/>
                      <a:pt x="47" y="184"/>
                      <a:pt x="48" y="184"/>
                    </a:cubicBezTo>
                    <a:cubicBezTo>
                      <a:pt x="49" y="185"/>
                      <a:pt x="50" y="185"/>
                      <a:pt x="51" y="186"/>
                    </a:cubicBezTo>
                    <a:cubicBezTo>
                      <a:pt x="53" y="187"/>
                      <a:pt x="54" y="189"/>
                      <a:pt x="55" y="190"/>
                    </a:cubicBezTo>
                    <a:cubicBezTo>
                      <a:pt x="56" y="191"/>
                      <a:pt x="57" y="192"/>
                      <a:pt x="58" y="194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62" y="199"/>
                      <a:pt x="64" y="202"/>
                      <a:pt x="65" y="206"/>
                    </a:cubicBezTo>
                    <a:cubicBezTo>
                      <a:pt x="66" y="211"/>
                      <a:pt x="68" y="214"/>
                      <a:pt x="70" y="217"/>
                    </a:cubicBezTo>
                    <a:cubicBezTo>
                      <a:pt x="71" y="219"/>
                      <a:pt x="71" y="219"/>
                      <a:pt x="71" y="219"/>
                    </a:cubicBezTo>
                    <a:cubicBezTo>
                      <a:pt x="72" y="221"/>
                      <a:pt x="72" y="224"/>
                      <a:pt x="73" y="227"/>
                    </a:cubicBezTo>
                    <a:cubicBezTo>
                      <a:pt x="73" y="229"/>
                      <a:pt x="73" y="230"/>
                      <a:pt x="73" y="231"/>
                    </a:cubicBezTo>
                    <a:cubicBezTo>
                      <a:pt x="74" y="233"/>
                      <a:pt x="74" y="235"/>
                      <a:pt x="75" y="237"/>
                    </a:cubicBezTo>
                    <a:cubicBezTo>
                      <a:pt x="75" y="238"/>
                      <a:pt x="76" y="239"/>
                      <a:pt x="76" y="240"/>
                    </a:cubicBezTo>
                    <a:cubicBezTo>
                      <a:pt x="76" y="241"/>
                      <a:pt x="76" y="241"/>
                      <a:pt x="76" y="242"/>
                    </a:cubicBezTo>
                    <a:cubicBezTo>
                      <a:pt x="77" y="243"/>
                      <a:pt x="77" y="248"/>
                      <a:pt x="82" y="248"/>
                    </a:cubicBezTo>
                    <a:cubicBezTo>
                      <a:pt x="82" y="248"/>
                      <a:pt x="83" y="247"/>
                      <a:pt x="84" y="247"/>
                    </a:cubicBezTo>
                    <a:cubicBezTo>
                      <a:pt x="85" y="247"/>
                      <a:pt x="86" y="246"/>
                      <a:pt x="87" y="246"/>
                    </a:cubicBezTo>
                    <a:cubicBezTo>
                      <a:pt x="89" y="246"/>
                      <a:pt x="90" y="248"/>
                      <a:pt x="90" y="248"/>
                    </a:cubicBezTo>
                    <a:cubicBezTo>
                      <a:pt x="90" y="249"/>
                      <a:pt x="90" y="249"/>
                      <a:pt x="90" y="249"/>
                    </a:cubicBezTo>
                    <a:cubicBezTo>
                      <a:pt x="89" y="250"/>
                      <a:pt x="87" y="250"/>
                      <a:pt x="86" y="250"/>
                    </a:cubicBezTo>
                    <a:cubicBezTo>
                      <a:pt x="84" y="250"/>
                      <a:pt x="83" y="250"/>
                      <a:pt x="82" y="250"/>
                    </a:cubicBezTo>
                    <a:cubicBezTo>
                      <a:pt x="76" y="251"/>
                      <a:pt x="74" y="256"/>
                      <a:pt x="73" y="260"/>
                    </a:cubicBezTo>
                    <a:cubicBezTo>
                      <a:pt x="72" y="261"/>
                      <a:pt x="72" y="261"/>
                      <a:pt x="72" y="261"/>
                    </a:cubicBezTo>
                    <a:cubicBezTo>
                      <a:pt x="72" y="262"/>
                      <a:pt x="72" y="262"/>
                      <a:pt x="71" y="263"/>
                    </a:cubicBezTo>
                    <a:cubicBezTo>
                      <a:pt x="71" y="264"/>
                      <a:pt x="70" y="265"/>
                      <a:pt x="70" y="266"/>
                    </a:cubicBezTo>
                    <a:cubicBezTo>
                      <a:pt x="69" y="269"/>
                      <a:pt x="68" y="271"/>
                      <a:pt x="67" y="273"/>
                    </a:cubicBezTo>
                    <a:cubicBezTo>
                      <a:pt x="66" y="274"/>
                      <a:pt x="66" y="274"/>
                      <a:pt x="66" y="274"/>
                    </a:cubicBezTo>
                    <a:cubicBezTo>
                      <a:pt x="66" y="276"/>
                      <a:pt x="65" y="278"/>
                      <a:pt x="63" y="280"/>
                    </a:cubicBezTo>
                    <a:cubicBezTo>
                      <a:pt x="63" y="282"/>
                      <a:pt x="62" y="282"/>
                      <a:pt x="61" y="283"/>
                    </a:cubicBezTo>
                    <a:cubicBezTo>
                      <a:pt x="61" y="284"/>
                      <a:pt x="60" y="284"/>
                      <a:pt x="60" y="285"/>
                    </a:cubicBezTo>
                    <a:cubicBezTo>
                      <a:pt x="59" y="286"/>
                      <a:pt x="58" y="287"/>
                      <a:pt x="57" y="288"/>
                    </a:cubicBezTo>
                    <a:cubicBezTo>
                      <a:pt x="57" y="289"/>
                      <a:pt x="56" y="290"/>
                      <a:pt x="55" y="291"/>
                    </a:cubicBezTo>
                    <a:cubicBezTo>
                      <a:pt x="52" y="294"/>
                      <a:pt x="49" y="298"/>
                      <a:pt x="45" y="301"/>
                    </a:cubicBezTo>
                    <a:cubicBezTo>
                      <a:pt x="44" y="302"/>
                      <a:pt x="43" y="303"/>
                      <a:pt x="42" y="304"/>
                    </a:cubicBezTo>
                    <a:cubicBezTo>
                      <a:pt x="39" y="307"/>
                      <a:pt x="36" y="310"/>
                      <a:pt x="33" y="311"/>
                    </a:cubicBezTo>
                    <a:cubicBezTo>
                      <a:pt x="32" y="312"/>
                      <a:pt x="32" y="312"/>
                      <a:pt x="31" y="312"/>
                    </a:cubicBezTo>
                    <a:cubicBezTo>
                      <a:pt x="27" y="314"/>
                      <a:pt x="21" y="316"/>
                      <a:pt x="21" y="322"/>
                    </a:cubicBezTo>
                    <a:cubicBezTo>
                      <a:pt x="22" y="325"/>
                      <a:pt x="24" y="327"/>
                      <a:pt x="25" y="329"/>
                    </a:cubicBezTo>
                    <a:cubicBezTo>
                      <a:pt x="25" y="329"/>
                      <a:pt x="26" y="329"/>
                      <a:pt x="26" y="330"/>
                    </a:cubicBezTo>
                    <a:cubicBezTo>
                      <a:pt x="27" y="330"/>
                      <a:pt x="27" y="331"/>
                      <a:pt x="28" y="332"/>
                    </a:cubicBezTo>
                    <a:cubicBezTo>
                      <a:pt x="28" y="333"/>
                      <a:pt x="28" y="333"/>
                      <a:pt x="28" y="333"/>
                    </a:cubicBezTo>
                    <a:cubicBezTo>
                      <a:pt x="29" y="335"/>
                      <a:pt x="30" y="336"/>
                      <a:pt x="30" y="337"/>
                    </a:cubicBezTo>
                    <a:cubicBezTo>
                      <a:pt x="31" y="337"/>
                      <a:pt x="31" y="337"/>
                      <a:pt x="31" y="337"/>
                    </a:cubicBezTo>
                    <a:cubicBezTo>
                      <a:pt x="34" y="340"/>
                      <a:pt x="36" y="342"/>
                      <a:pt x="39" y="344"/>
                    </a:cubicBezTo>
                    <a:cubicBezTo>
                      <a:pt x="40" y="345"/>
                      <a:pt x="40" y="345"/>
                      <a:pt x="40" y="345"/>
                    </a:cubicBezTo>
                    <a:cubicBezTo>
                      <a:pt x="40" y="345"/>
                      <a:pt x="40" y="346"/>
                      <a:pt x="40" y="346"/>
                    </a:cubicBezTo>
                    <a:cubicBezTo>
                      <a:pt x="40" y="347"/>
                      <a:pt x="40" y="347"/>
                      <a:pt x="40" y="347"/>
                    </a:cubicBezTo>
                    <a:cubicBezTo>
                      <a:pt x="40" y="348"/>
                      <a:pt x="40" y="348"/>
                      <a:pt x="40" y="349"/>
                    </a:cubicBezTo>
                    <a:cubicBezTo>
                      <a:pt x="39" y="351"/>
                      <a:pt x="38" y="352"/>
                      <a:pt x="38" y="354"/>
                    </a:cubicBezTo>
                    <a:cubicBezTo>
                      <a:pt x="38" y="359"/>
                      <a:pt x="40" y="362"/>
                      <a:pt x="41" y="366"/>
                    </a:cubicBezTo>
                    <a:cubicBezTo>
                      <a:pt x="41" y="367"/>
                      <a:pt x="41" y="367"/>
                      <a:pt x="41" y="367"/>
                    </a:cubicBezTo>
                    <a:cubicBezTo>
                      <a:pt x="42" y="369"/>
                      <a:pt x="44" y="372"/>
                      <a:pt x="45" y="374"/>
                    </a:cubicBezTo>
                    <a:cubicBezTo>
                      <a:pt x="46" y="377"/>
                      <a:pt x="48" y="381"/>
                      <a:pt x="49" y="384"/>
                    </a:cubicBezTo>
                    <a:cubicBezTo>
                      <a:pt x="49" y="385"/>
                      <a:pt x="49" y="386"/>
                      <a:pt x="50" y="387"/>
                    </a:cubicBezTo>
                    <a:cubicBezTo>
                      <a:pt x="51" y="392"/>
                      <a:pt x="52" y="396"/>
                      <a:pt x="56" y="401"/>
                    </a:cubicBezTo>
                    <a:cubicBezTo>
                      <a:pt x="57" y="401"/>
                      <a:pt x="58" y="402"/>
                      <a:pt x="59" y="403"/>
                    </a:cubicBezTo>
                    <a:cubicBezTo>
                      <a:pt x="61" y="405"/>
                      <a:pt x="64" y="408"/>
                      <a:pt x="64" y="410"/>
                    </a:cubicBezTo>
                    <a:cubicBezTo>
                      <a:pt x="64" y="412"/>
                      <a:pt x="63" y="413"/>
                      <a:pt x="61" y="416"/>
                    </a:cubicBezTo>
                    <a:cubicBezTo>
                      <a:pt x="60" y="416"/>
                      <a:pt x="60" y="417"/>
                      <a:pt x="59" y="417"/>
                    </a:cubicBezTo>
                    <a:cubicBezTo>
                      <a:pt x="56" y="421"/>
                      <a:pt x="54" y="428"/>
                      <a:pt x="56" y="433"/>
                    </a:cubicBezTo>
                    <a:cubicBezTo>
                      <a:pt x="56" y="435"/>
                      <a:pt x="58" y="437"/>
                      <a:pt x="59" y="438"/>
                    </a:cubicBezTo>
                    <a:cubicBezTo>
                      <a:pt x="60" y="438"/>
                      <a:pt x="60" y="439"/>
                      <a:pt x="60" y="439"/>
                    </a:cubicBezTo>
                    <a:cubicBezTo>
                      <a:pt x="61" y="440"/>
                      <a:pt x="61" y="442"/>
                      <a:pt x="61" y="443"/>
                    </a:cubicBezTo>
                    <a:cubicBezTo>
                      <a:pt x="58" y="438"/>
                      <a:pt x="54" y="433"/>
                      <a:pt x="50" y="433"/>
                    </a:cubicBezTo>
                    <a:cubicBezTo>
                      <a:pt x="46" y="432"/>
                      <a:pt x="46" y="432"/>
                      <a:pt x="46" y="432"/>
                    </a:cubicBezTo>
                    <a:cubicBezTo>
                      <a:pt x="47" y="436"/>
                      <a:pt x="47" y="436"/>
                      <a:pt x="47" y="436"/>
                    </a:cubicBezTo>
                    <a:cubicBezTo>
                      <a:pt x="52" y="478"/>
                      <a:pt x="59" y="528"/>
                      <a:pt x="66" y="577"/>
                    </a:cubicBezTo>
                    <a:cubicBezTo>
                      <a:pt x="67" y="578"/>
                      <a:pt x="67" y="580"/>
                      <a:pt x="67" y="581"/>
                    </a:cubicBezTo>
                    <a:cubicBezTo>
                      <a:pt x="68" y="585"/>
                      <a:pt x="68" y="589"/>
                      <a:pt x="69" y="593"/>
                    </a:cubicBezTo>
                    <a:cubicBezTo>
                      <a:pt x="69" y="604"/>
                      <a:pt x="73" y="608"/>
                      <a:pt x="78" y="616"/>
                    </a:cubicBezTo>
                    <a:cubicBezTo>
                      <a:pt x="81" y="619"/>
                      <a:pt x="81" y="619"/>
                      <a:pt x="81" y="619"/>
                    </a:cubicBezTo>
                    <a:cubicBezTo>
                      <a:pt x="83" y="622"/>
                      <a:pt x="85" y="624"/>
                      <a:pt x="88" y="626"/>
                    </a:cubicBezTo>
                    <a:cubicBezTo>
                      <a:pt x="90" y="628"/>
                      <a:pt x="92" y="630"/>
                      <a:pt x="94" y="633"/>
                    </a:cubicBezTo>
                    <a:cubicBezTo>
                      <a:pt x="96" y="635"/>
                      <a:pt x="97" y="637"/>
                      <a:pt x="99" y="639"/>
                    </a:cubicBezTo>
                    <a:cubicBezTo>
                      <a:pt x="105" y="647"/>
                      <a:pt x="109" y="653"/>
                      <a:pt x="120" y="653"/>
                    </a:cubicBezTo>
                    <a:cubicBezTo>
                      <a:pt x="122" y="653"/>
                      <a:pt x="124" y="653"/>
                      <a:pt x="126" y="652"/>
                    </a:cubicBezTo>
                    <a:cubicBezTo>
                      <a:pt x="128" y="652"/>
                      <a:pt x="131" y="651"/>
                      <a:pt x="134" y="651"/>
                    </a:cubicBezTo>
                    <a:cubicBezTo>
                      <a:pt x="138" y="650"/>
                      <a:pt x="145" y="648"/>
                      <a:pt x="149" y="648"/>
                    </a:cubicBezTo>
                    <a:cubicBezTo>
                      <a:pt x="150" y="648"/>
                      <a:pt x="150" y="648"/>
                      <a:pt x="150" y="648"/>
                    </a:cubicBezTo>
                    <a:cubicBezTo>
                      <a:pt x="154" y="648"/>
                      <a:pt x="158" y="651"/>
                      <a:pt x="162" y="654"/>
                    </a:cubicBezTo>
                    <a:cubicBezTo>
                      <a:pt x="164" y="656"/>
                      <a:pt x="166" y="658"/>
                      <a:pt x="169" y="659"/>
                    </a:cubicBezTo>
                    <a:cubicBezTo>
                      <a:pt x="172" y="660"/>
                      <a:pt x="174" y="661"/>
                      <a:pt x="176" y="661"/>
                    </a:cubicBezTo>
                    <a:cubicBezTo>
                      <a:pt x="179" y="661"/>
                      <a:pt x="181" y="660"/>
                      <a:pt x="183" y="658"/>
                    </a:cubicBezTo>
                    <a:cubicBezTo>
                      <a:pt x="184" y="658"/>
                      <a:pt x="184" y="658"/>
                      <a:pt x="184" y="658"/>
                    </a:cubicBezTo>
                    <a:cubicBezTo>
                      <a:pt x="185" y="657"/>
                      <a:pt x="186" y="657"/>
                      <a:pt x="187" y="656"/>
                    </a:cubicBezTo>
                    <a:cubicBezTo>
                      <a:pt x="191" y="654"/>
                      <a:pt x="195" y="653"/>
                      <a:pt x="200" y="652"/>
                    </a:cubicBezTo>
                    <a:cubicBezTo>
                      <a:pt x="200" y="652"/>
                      <a:pt x="200" y="652"/>
                      <a:pt x="200" y="652"/>
                    </a:cubicBezTo>
                    <a:cubicBezTo>
                      <a:pt x="203" y="651"/>
                      <a:pt x="205" y="650"/>
                      <a:pt x="208" y="649"/>
                    </a:cubicBezTo>
                    <a:cubicBezTo>
                      <a:pt x="211" y="648"/>
                      <a:pt x="214" y="647"/>
                      <a:pt x="217" y="647"/>
                    </a:cubicBezTo>
                    <a:cubicBezTo>
                      <a:pt x="218" y="647"/>
                      <a:pt x="218" y="647"/>
                      <a:pt x="219" y="648"/>
                    </a:cubicBezTo>
                    <a:cubicBezTo>
                      <a:pt x="222" y="649"/>
                      <a:pt x="223" y="652"/>
                      <a:pt x="224" y="657"/>
                    </a:cubicBezTo>
                    <a:cubicBezTo>
                      <a:pt x="226" y="661"/>
                      <a:pt x="226" y="661"/>
                      <a:pt x="226" y="661"/>
                    </a:cubicBezTo>
                    <a:cubicBezTo>
                      <a:pt x="226" y="663"/>
                      <a:pt x="227" y="664"/>
                      <a:pt x="227" y="666"/>
                    </a:cubicBezTo>
                    <a:cubicBezTo>
                      <a:pt x="228" y="669"/>
                      <a:pt x="228" y="669"/>
                      <a:pt x="228" y="669"/>
                    </a:cubicBezTo>
                    <a:cubicBezTo>
                      <a:pt x="231" y="668"/>
                      <a:pt x="231" y="668"/>
                      <a:pt x="231" y="668"/>
                    </a:cubicBezTo>
                    <a:cubicBezTo>
                      <a:pt x="234" y="668"/>
                      <a:pt x="238" y="667"/>
                      <a:pt x="241" y="667"/>
                    </a:cubicBezTo>
                    <a:cubicBezTo>
                      <a:pt x="246" y="666"/>
                      <a:pt x="252" y="665"/>
                      <a:pt x="257" y="664"/>
                    </a:cubicBezTo>
                    <a:cubicBezTo>
                      <a:pt x="260" y="663"/>
                      <a:pt x="262" y="662"/>
                      <a:pt x="264" y="661"/>
                    </a:cubicBezTo>
                    <a:cubicBezTo>
                      <a:pt x="267" y="660"/>
                      <a:pt x="269" y="659"/>
                      <a:pt x="271" y="658"/>
                    </a:cubicBezTo>
                    <a:cubicBezTo>
                      <a:pt x="272" y="658"/>
                      <a:pt x="274" y="657"/>
                      <a:pt x="275" y="657"/>
                    </a:cubicBezTo>
                    <a:cubicBezTo>
                      <a:pt x="279" y="656"/>
                      <a:pt x="282" y="655"/>
                      <a:pt x="286" y="655"/>
                    </a:cubicBezTo>
                    <a:cubicBezTo>
                      <a:pt x="291" y="655"/>
                      <a:pt x="296" y="653"/>
                      <a:pt x="301" y="651"/>
                    </a:cubicBezTo>
                    <a:cubicBezTo>
                      <a:pt x="302" y="650"/>
                      <a:pt x="302" y="650"/>
                      <a:pt x="302" y="650"/>
                    </a:cubicBezTo>
                    <a:cubicBezTo>
                      <a:pt x="306" y="648"/>
                      <a:pt x="310" y="646"/>
                      <a:pt x="312" y="640"/>
                    </a:cubicBezTo>
                    <a:cubicBezTo>
                      <a:pt x="312" y="640"/>
                      <a:pt x="312" y="639"/>
                      <a:pt x="313" y="638"/>
                    </a:cubicBezTo>
                    <a:cubicBezTo>
                      <a:pt x="313" y="637"/>
                      <a:pt x="313" y="636"/>
                      <a:pt x="314" y="635"/>
                    </a:cubicBezTo>
                    <a:cubicBezTo>
                      <a:pt x="316" y="633"/>
                      <a:pt x="317" y="632"/>
                      <a:pt x="319" y="631"/>
                    </a:cubicBezTo>
                    <a:cubicBezTo>
                      <a:pt x="322" y="631"/>
                      <a:pt x="325" y="629"/>
                      <a:pt x="327" y="626"/>
                    </a:cubicBezTo>
                    <a:cubicBezTo>
                      <a:pt x="328" y="623"/>
                      <a:pt x="328" y="621"/>
                      <a:pt x="329" y="619"/>
                    </a:cubicBezTo>
                    <a:cubicBezTo>
                      <a:pt x="329" y="617"/>
                      <a:pt x="329" y="615"/>
                      <a:pt x="330" y="613"/>
                    </a:cubicBezTo>
                    <a:cubicBezTo>
                      <a:pt x="332" y="609"/>
                      <a:pt x="333" y="605"/>
                      <a:pt x="333" y="599"/>
                    </a:cubicBezTo>
                    <a:cubicBezTo>
                      <a:pt x="333" y="596"/>
                      <a:pt x="333" y="593"/>
                      <a:pt x="332" y="591"/>
                    </a:cubicBezTo>
                    <a:cubicBezTo>
                      <a:pt x="332" y="589"/>
                      <a:pt x="332" y="587"/>
                      <a:pt x="331" y="585"/>
                    </a:cubicBezTo>
                    <a:cubicBezTo>
                      <a:pt x="331" y="582"/>
                      <a:pt x="332" y="579"/>
                      <a:pt x="333" y="575"/>
                    </a:cubicBezTo>
                    <a:cubicBezTo>
                      <a:pt x="334" y="574"/>
                      <a:pt x="334" y="571"/>
                      <a:pt x="335" y="569"/>
                    </a:cubicBezTo>
                    <a:cubicBezTo>
                      <a:pt x="335" y="567"/>
                      <a:pt x="335" y="565"/>
                      <a:pt x="335" y="562"/>
                    </a:cubicBezTo>
                    <a:cubicBezTo>
                      <a:pt x="334" y="560"/>
                      <a:pt x="334" y="558"/>
                      <a:pt x="335" y="556"/>
                    </a:cubicBezTo>
                    <a:cubicBezTo>
                      <a:pt x="335" y="554"/>
                      <a:pt x="336" y="553"/>
                      <a:pt x="337" y="552"/>
                    </a:cubicBezTo>
                    <a:cubicBezTo>
                      <a:pt x="338" y="550"/>
                      <a:pt x="338" y="548"/>
                      <a:pt x="339" y="546"/>
                    </a:cubicBezTo>
                    <a:cubicBezTo>
                      <a:pt x="339" y="545"/>
                      <a:pt x="340" y="544"/>
                      <a:pt x="340" y="543"/>
                    </a:cubicBezTo>
                    <a:cubicBezTo>
                      <a:pt x="340" y="542"/>
                      <a:pt x="341" y="537"/>
                      <a:pt x="342" y="537"/>
                    </a:cubicBezTo>
                    <a:cubicBezTo>
                      <a:pt x="343" y="537"/>
                      <a:pt x="344" y="538"/>
                      <a:pt x="346" y="538"/>
                    </a:cubicBezTo>
                    <a:cubicBezTo>
                      <a:pt x="348" y="540"/>
                      <a:pt x="348" y="540"/>
                      <a:pt x="348" y="540"/>
                    </a:cubicBezTo>
                    <a:cubicBezTo>
                      <a:pt x="350" y="538"/>
                      <a:pt x="350" y="538"/>
                      <a:pt x="350" y="538"/>
                    </a:cubicBezTo>
                    <a:cubicBezTo>
                      <a:pt x="351" y="536"/>
                      <a:pt x="352" y="535"/>
                      <a:pt x="354" y="534"/>
                    </a:cubicBezTo>
                    <a:cubicBezTo>
                      <a:pt x="355" y="532"/>
                      <a:pt x="357" y="530"/>
                      <a:pt x="358" y="528"/>
                    </a:cubicBezTo>
                    <a:cubicBezTo>
                      <a:pt x="361" y="524"/>
                      <a:pt x="360" y="520"/>
                      <a:pt x="359" y="517"/>
                    </a:cubicBezTo>
                    <a:cubicBezTo>
                      <a:pt x="358" y="514"/>
                      <a:pt x="357" y="511"/>
                      <a:pt x="359" y="509"/>
                    </a:cubicBezTo>
                    <a:cubicBezTo>
                      <a:pt x="361" y="506"/>
                      <a:pt x="376" y="499"/>
                      <a:pt x="379" y="499"/>
                    </a:cubicBezTo>
                    <a:cubicBezTo>
                      <a:pt x="380" y="499"/>
                      <a:pt x="380" y="499"/>
                      <a:pt x="381" y="499"/>
                    </a:cubicBezTo>
                    <a:cubicBezTo>
                      <a:pt x="382" y="499"/>
                      <a:pt x="383" y="499"/>
                      <a:pt x="384" y="500"/>
                    </a:cubicBezTo>
                    <a:cubicBezTo>
                      <a:pt x="384" y="500"/>
                      <a:pt x="385" y="500"/>
                      <a:pt x="386" y="500"/>
                    </a:cubicBezTo>
                    <a:cubicBezTo>
                      <a:pt x="387" y="500"/>
                      <a:pt x="388" y="500"/>
                      <a:pt x="389" y="499"/>
                    </a:cubicBezTo>
                    <a:cubicBezTo>
                      <a:pt x="390" y="499"/>
                      <a:pt x="391" y="498"/>
                      <a:pt x="394" y="495"/>
                    </a:cubicBezTo>
                    <a:cubicBezTo>
                      <a:pt x="395" y="494"/>
                      <a:pt x="396" y="493"/>
                      <a:pt x="397" y="493"/>
                    </a:cubicBezTo>
                    <a:cubicBezTo>
                      <a:pt x="402" y="489"/>
                      <a:pt x="407" y="486"/>
                      <a:pt x="412" y="484"/>
                    </a:cubicBezTo>
                    <a:cubicBezTo>
                      <a:pt x="414" y="484"/>
                      <a:pt x="414" y="484"/>
                      <a:pt x="414" y="484"/>
                    </a:cubicBezTo>
                    <a:cubicBezTo>
                      <a:pt x="414" y="482"/>
                      <a:pt x="414" y="482"/>
                      <a:pt x="414" y="482"/>
                    </a:cubicBezTo>
                    <a:cubicBezTo>
                      <a:pt x="414" y="482"/>
                      <a:pt x="414" y="481"/>
                      <a:pt x="414" y="481"/>
                    </a:cubicBezTo>
                    <a:cubicBezTo>
                      <a:pt x="414" y="481"/>
                      <a:pt x="415" y="481"/>
                      <a:pt x="415" y="481"/>
                    </a:cubicBezTo>
                    <a:cubicBezTo>
                      <a:pt x="416" y="481"/>
                      <a:pt x="417" y="481"/>
                      <a:pt x="417" y="482"/>
                    </a:cubicBezTo>
                    <a:cubicBezTo>
                      <a:pt x="418" y="482"/>
                      <a:pt x="419" y="482"/>
                      <a:pt x="420" y="482"/>
                    </a:cubicBezTo>
                    <a:cubicBezTo>
                      <a:pt x="424" y="482"/>
                      <a:pt x="428" y="481"/>
                      <a:pt x="431" y="480"/>
                    </a:cubicBezTo>
                    <a:cubicBezTo>
                      <a:pt x="436" y="478"/>
                      <a:pt x="438" y="474"/>
                      <a:pt x="440" y="471"/>
                    </a:cubicBezTo>
                    <a:cubicBezTo>
                      <a:pt x="441" y="470"/>
                      <a:pt x="441" y="470"/>
                      <a:pt x="441" y="470"/>
                    </a:cubicBezTo>
                    <a:cubicBezTo>
                      <a:pt x="441" y="469"/>
                      <a:pt x="441" y="469"/>
                      <a:pt x="442" y="468"/>
                    </a:cubicBezTo>
                    <a:cubicBezTo>
                      <a:pt x="442" y="467"/>
                      <a:pt x="443" y="466"/>
                      <a:pt x="444" y="465"/>
                    </a:cubicBezTo>
                    <a:cubicBezTo>
                      <a:pt x="444" y="464"/>
                      <a:pt x="444" y="464"/>
                      <a:pt x="444" y="464"/>
                    </a:cubicBezTo>
                    <a:cubicBezTo>
                      <a:pt x="445" y="463"/>
                      <a:pt x="445" y="462"/>
                      <a:pt x="445" y="461"/>
                    </a:cubicBezTo>
                    <a:cubicBezTo>
                      <a:pt x="446" y="461"/>
                      <a:pt x="446" y="460"/>
                      <a:pt x="447" y="459"/>
                    </a:cubicBezTo>
                    <a:cubicBezTo>
                      <a:pt x="447" y="459"/>
                      <a:pt x="447" y="458"/>
                      <a:pt x="448" y="457"/>
                    </a:cubicBezTo>
                    <a:cubicBezTo>
                      <a:pt x="448" y="457"/>
                      <a:pt x="448" y="457"/>
                      <a:pt x="449" y="456"/>
                    </a:cubicBezTo>
                    <a:cubicBezTo>
                      <a:pt x="449" y="456"/>
                      <a:pt x="450" y="455"/>
                      <a:pt x="450" y="454"/>
                    </a:cubicBezTo>
                    <a:cubicBezTo>
                      <a:pt x="452" y="452"/>
                      <a:pt x="452" y="449"/>
                      <a:pt x="451" y="445"/>
                    </a:cubicBezTo>
                    <a:cubicBezTo>
                      <a:pt x="451" y="442"/>
                      <a:pt x="449" y="439"/>
                      <a:pt x="446" y="436"/>
                    </a:cubicBezTo>
                    <a:cubicBezTo>
                      <a:pt x="442" y="430"/>
                      <a:pt x="435" y="427"/>
                      <a:pt x="427" y="427"/>
                    </a:cubicBezTo>
                    <a:cubicBezTo>
                      <a:pt x="416" y="427"/>
                      <a:pt x="403" y="433"/>
                      <a:pt x="397" y="437"/>
                    </a:cubicBezTo>
                    <a:cubicBezTo>
                      <a:pt x="380" y="446"/>
                      <a:pt x="367" y="460"/>
                      <a:pt x="357" y="471"/>
                    </a:cubicBezTo>
                    <a:cubicBezTo>
                      <a:pt x="347" y="482"/>
                      <a:pt x="339" y="493"/>
                      <a:pt x="333" y="504"/>
                    </a:cubicBezTo>
                    <a:cubicBezTo>
                      <a:pt x="332" y="506"/>
                      <a:pt x="332" y="506"/>
                      <a:pt x="332" y="506"/>
                    </a:cubicBezTo>
                    <a:cubicBezTo>
                      <a:pt x="330" y="510"/>
                      <a:pt x="327" y="515"/>
                      <a:pt x="326" y="520"/>
                    </a:cubicBezTo>
                    <a:cubicBezTo>
                      <a:pt x="324" y="527"/>
                      <a:pt x="322" y="533"/>
                      <a:pt x="319" y="540"/>
                    </a:cubicBezTo>
                    <a:cubicBezTo>
                      <a:pt x="317" y="543"/>
                      <a:pt x="316" y="546"/>
                      <a:pt x="315" y="549"/>
                    </a:cubicBezTo>
                    <a:cubicBezTo>
                      <a:pt x="314" y="554"/>
                      <a:pt x="312" y="558"/>
                      <a:pt x="309" y="562"/>
                    </a:cubicBezTo>
                    <a:cubicBezTo>
                      <a:pt x="309" y="562"/>
                      <a:pt x="309" y="562"/>
                      <a:pt x="309" y="562"/>
                    </a:cubicBezTo>
                    <a:cubicBezTo>
                      <a:pt x="308" y="563"/>
                      <a:pt x="307" y="565"/>
                      <a:pt x="306" y="565"/>
                    </a:cubicBezTo>
                    <a:cubicBezTo>
                      <a:pt x="306" y="566"/>
                      <a:pt x="305" y="566"/>
                      <a:pt x="305" y="566"/>
                    </a:cubicBezTo>
                    <a:cubicBezTo>
                      <a:pt x="303" y="567"/>
                      <a:pt x="302" y="567"/>
                      <a:pt x="301" y="568"/>
                    </a:cubicBezTo>
                    <a:cubicBezTo>
                      <a:pt x="301" y="568"/>
                      <a:pt x="301" y="568"/>
                      <a:pt x="302" y="567"/>
                    </a:cubicBezTo>
                    <a:cubicBezTo>
                      <a:pt x="302" y="567"/>
                      <a:pt x="302" y="566"/>
                      <a:pt x="303" y="566"/>
                    </a:cubicBezTo>
                    <a:cubicBezTo>
                      <a:pt x="303" y="565"/>
                      <a:pt x="303" y="564"/>
                      <a:pt x="304" y="564"/>
                    </a:cubicBezTo>
                    <a:cubicBezTo>
                      <a:pt x="305" y="563"/>
                      <a:pt x="308" y="562"/>
                      <a:pt x="308" y="558"/>
                    </a:cubicBezTo>
                    <a:cubicBezTo>
                      <a:pt x="308" y="557"/>
                      <a:pt x="308" y="556"/>
                      <a:pt x="308" y="554"/>
                    </a:cubicBezTo>
                    <a:cubicBezTo>
                      <a:pt x="308" y="553"/>
                      <a:pt x="308" y="551"/>
                      <a:pt x="308" y="550"/>
                    </a:cubicBezTo>
                    <a:cubicBezTo>
                      <a:pt x="308" y="549"/>
                      <a:pt x="309" y="548"/>
                      <a:pt x="309" y="547"/>
                    </a:cubicBezTo>
                    <a:cubicBezTo>
                      <a:pt x="310" y="545"/>
                      <a:pt x="310" y="543"/>
                      <a:pt x="311" y="541"/>
                    </a:cubicBezTo>
                    <a:cubicBezTo>
                      <a:pt x="312" y="540"/>
                      <a:pt x="312" y="539"/>
                      <a:pt x="312" y="539"/>
                    </a:cubicBezTo>
                    <a:cubicBezTo>
                      <a:pt x="313" y="538"/>
                      <a:pt x="313" y="537"/>
                      <a:pt x="314" y="536"/>
                    </a:cubicBezTo>
                    <a:cubicBezTo>
                      <a:pt x="314" y="536"/>
                      <a:pt x="314" y="536"/>
                      <a:pt x="314" y="536"/>
                    </a:cubicBezTo>
                    <a:cubicBezTo>
                      <a:pt x="315" y="536"/>
                      <a:pt x="316" y="535"/>
                      <a:pt x="316" y="535"/>
                    </a:cubicBezTo>
                    <a:cubicBezTo>
                      <a:pt x="317" y="534"/>
                      <a:pt x="317" y="533"/>
                      <a:pt x="318" y="532"/>
                    </a:cubicBezTo>
                    <a:cubicBezTo>
                      <a:pt x="318" y="532"/>
                      <a:pt x="318" y="532"/>
                      <a:pt x="318" y="532"/>
                    </a:cubicBezTo>
                    <a:cubicBezTo>
                      <a:pt x="320" y="527"/>
                      <a:pt x="320" y="523"/>
                      <a:pt x="321" y="519"/>
                    </a:cubicBezTo>
                    <a:cubicBezTo>
                      <a:pt x="321" y="517"/>
                      <a:pt x="321" y="514"/>
                      <a:pt x="322" y="512"/>
                    </a:cubicBezTo>
                    <a:cubicBezTo>
                      <a:pt x="322" y="510"/>
                      <a:pt x="323" y="509"/>
                      <a:pt x="324" y="507"/>
                    </a:cubicBezTo>
                    <a:cubicBezTo>
                      <a:pt x="325" y="507"/>
                      <a:pt x="325" y="506"/>
                      <a:pt x="325" y="505"/>
                    </a:cubicBezTo>
                    <a:cubicBezTo>
                      <a:pt x="328" y="502"/>
                      <a:pt x="328" y="497"/>
                      <a:pt x="328" y="493"/>
                    </a:cubicBezTo>
                    <a:cubicBezTo>
                      <a:pt x="328" y="491"/>
                      <a:pt x="328" y="489"/>
                      <a:pt x="329" y="486"/>
                    </a:cubicBezTo>
                    <a:cubicBezTo>
                      <a:pt x="331" y="479"/>
                      <a:pt x="335" y="473"/>
                      <a:pt x="339" y="468"/>
                    </a:cubicBezTo>
                    <a:cubicBezTo>
                      <a:pt x="340" y="466"/>
                      <a:pt x="342" y="464"/>
                      <a:pt x="344" y="462"/>
                    </a:cubicBezTo>
                    <a:cubicBezTo>
                      <a:pt x="346" y="460"/>
                      <a:pt x="348" y="458"/>
                      <a:pt x="350" y="457"/>
                    </a:cubicBezTo>
                    <a:cubicBezTo>
                      <a:pt x="352" y="455"/>
                      <a:pt x="354" y="453"/>
                      <a:pt x="356" y="452"/>
                    </a:cubicBezTo>
                    <a:cubicBezTo>
                      <a:pt x="357" y="451"/>
                      <a:pt x="358" y="450"/>
                      <a:pt x="360" y="449"/>
                    </a:cubicBezTo>
                    <a:cubicBezTo>
                      <a:pt x="361" y="449"/>
                      <a:pt x="364" y="447"/>
                      <a:pt x="365" y="444"/>
                    </a:cubicBezTo>
                    <a:cubicBezTo>
                      <a:pt x="365" y="443"/>
                      <a:pt x="365" y="442"/>
                      <a:pt x="365" y="441"/>
                    </a:cubicBezTo>
                    <a:cubicBezTo>
                      <a:pt x="365" y="441"/>
                      <a:pt x="365" y="441"/>
                      <a:pt x="365" y="440"/>
                    </a:cubicBezTo>
                    <a:cubicBezTo>
                      <a:pt x="365" y="439"/>
                      <a:pt x="365" y="437"/>
                      <a:pt x="365" y="435"/>
                    </a:cubicBezTo>
                    <a:cubicBezTo>
                      <a:pt x="365" y="433"/>
                      <a:pt x="365" y="431"/>
                      <a:pt x="365" y="429"/>
                    </a:cubicBezTo>
                    <a:cubicBezTo>
                      <a:pt x="365" y="426"/>
                      <a:pt x="365" y="423"/>
                      <a:pt x="366" y="420"/>
                    </a:cubicBezTo>
                    <a:cubicBezTo>
                      <a:pt x="367" y="416"/>
                      <a:pt x="369" y="413"/>
                      <a:pt x="372" y="411"/>
                    </a:cubicBezTo>
                    <a:cubicBezTo>
                      <a:pt x="373" y="410"/>
                      <a:pt x="373" y="410"/>
                      <a:pt x="373" y="410"/>
                    </a:cubicBezTo>
                    <a:cubicBezTo>
                      <a:pt x="373" y="409"/>
                      <a:pt x="374" y="408"/>
                      <a:pt x="375" y="408"/>
                    </a:cubicBezTo>
                    <a:cubicBezTo>
                      <a:pt x="377" y="407"/>
                      <a:pt x="379" y="407"/>
                      <a:pt x="381" y="406"/>
                    </a:cubicBezTo>
                    <a:cubicBezTo>
                      <a:pt x="383" y="404"/>
                      <a:pt x="385" y="403"/>
                      <a:pt x="388" y="401"/>
                    </a:cubicBezTo>
                    <a:cubicBezTo>
                      <a:pt x="389" y="400"/>
                      <a:pt x="389" y="400"/>
                      <a:pt x="389" y="400"/>
                    </a:cubicBezTo>
                    <a:cubicBezTo>
                      <a:pt x="391" y="399"/>
                      <a:pt x="393" y="398"/>
                      <a:pt x="395" y="397"/>
                    </a:cubicBezTo>
                    <a:cubicBezTo>
                      <a:pt x="396" y="395"/>
                      <a:pt x="396" y="395"/>
                      <a:pt x="397" y="395"/>
                    </a:cubicBezTo>
                    <a:cubicBezTo>
                      <a:pt x="401" y="394"/>
                      <a:pt x="405" y="393"/>
                      <a:pt x="409" y="392"/>
                    </a:cubicBezTo>
                    <a:cubicBezTo>
                      <a:pt x="410" y="391"/>
                      <a:pt x="411" y="391"/>
                      <a:pt x="412" y="390"/>
                    </a:cubicBezTo>
                    <a:cubicBezTo>
                      <a:pt x="413" y="390"/>
                      <a:pt x="413" y="390"/>
                      <a:pt x="414" y="389"/>
                    </a:cubicBezTo>
                    <a:cubicBezTo>
                      <a:pt x="415" y="389"/>
                      <a:pt x="415" y="389"/>
                      <a:pt x="416" y="388"/>
                    </a:cubicBezTo>
                    <a:cubicBezTo>
                      <a:pt x="417" y="388"/>
                      <a:pt x="418" y="388"/>
                      <a:pt x="418" y="387"/>
                    </a:cubicBezTo>
                    <a:cubicBezTo>
                      <a:pt x="419" y="387"/>
                      <a:pt x="420" y="387"/>
                      <a:pt x="421" y="387"/>
                    </a:cubicBezTo>
                    <a:cubicBezTo>
                      <a:pt x="422" y="387"/>
                      <a:pt x="422" y="387"/>
                      <a:pt x="422" y="387"/>
                    </a:cubicBezTo>
                    <a:cubicBezTo>
                      <a:pt x="423" y="386"/>
                      <a:pt x="424" y="386"/>
                      <a:pt x="426" y="386"/>
                    </a:cubicBezTo>
                    <a:cubicBezTo>
                      <a:pt x="428" y="385"/>
                      <a:pt x="429" y="384"/>
                      <a:pt x="431" y="383"/>
                    </a:cubicBezTo>
                    <a:cubicBezTo>
                      <a:pt x="431" y="383"/>
                      <a:pt x="432" y="383"/>
                      <a:pt x="432" y="382"/>
                    </a:cubicBezTo>
                    <a:cubicBezTo>
                      <a:pt x="433" y="382"/>
                      <a:pt x="434" y="383"/>
                      <a:pt x="435" y="383"/>
                    </a:cubicBezTo>
                    <a:cubicBezTo>
                      <a:pt x="435" y="383"/>
                      <a:pt x="436" y="383"/>
                      <a:pt x="436" y="383"/>
                    </a:cubicBezTo>
                    <a:cubicBezTo>
                      <a:pt x="439" y="383"/>
                      <a:pt x="442" y="381"/>
                      <a:pt x="444" y="380"/>
                    </a:cubicBezTo>
                    <a:cubicBezTo>
                      <a:pt x="445" y="380"/>
                      <a:pt x="447" y="379"/>
                      <a:pt x="449" y="377"/>
                    </a:cubicBezTo>
                    <a:cubicBezTo>
                      <a:pt x="449" y="377"/>
                      <a:pt x="450" y="376"/>
                      <a:pt x="450" y="376"/>
                    </a:cubicBezTo>
                    <a:cubicBezTo>
                      <a:pt x="450" y="376"/>
                      <a:pt x="450" y="375"/>
                      <a:pt x="451" y="375"/>
                    </a:cubicBezTo>
                    <a:cubicBezTo>
                      <a:pt x="451" y="375"/>
                      <a:pt x="451" y="375"/>
                      <a:pt x="452" y="375"/>
                    </a:cubicBezTo>
                    <a:cubicBezTo>
                      <a:pt x="453" y="375"/>
                      <a:pt x="453" y="375"/>
                      <a:pt x="454" y="375"/>
                    </a:cubicBezTo>
                    <a:cubicBezTo>
                      <a:pt x="455" y="374"/>
                      <a:pt x="455" y="374"/>
                      <a:pt x="456" y="374"/>
                    </a:cubicBezTo>
                    <a:cubicBezTo>
                      <a:pt x="457" y="373"/>
                      <a:pt x="458" y="373"/>
                      <a:pt x="459" y="373"/>
                    </a:cubicBezTo>
                    <a:cubicBezTo>
                      <a:pt x="460" y="372"/>
                      <a:pt x="461" y="372"/>
                      <a:pt x="463" y="371"/>
                    </a:cubicBezTo>
                    <a:cubicBezTo>
                      <a:pt x="463" y="371"/>
                      <a:pt x="464" y="371"/>
                      <a:pt x="464" y="370"/>
                    </a:cubicBezTo>
                    <a:cubicBezTo>
                      <a:pt x="465" y="370"/>
                      <a:pt x="465" y="370"/>
                      <a:pt x="466" y="370"/>
                    </a:cubicBezTo>
                    <a:cubicBezTo>
                      <a:pt x="467" y="370"/>
                      <a:pt x="468" y="369"/>
                      <a:pt x="469" y="369"/>
                    </a:cubicBezTo>
                    <a:cubicBezTo>
                      <a:pt x="469" y="369"/>
                      <a:pt x="470" y="368"/>
                      <a:pt x="471" y="368"/>
                    </a:cubicBezTo>
                    <a:cubicBezTo>
                      <a:pt x="472" y="368"/>
                      <a:pt x="472" y="368"/>
                      <a:pt x="472" y="368"/>
                    </a:cubicBezTo>
                    <a:cubicBezTo>
                      <a:pt x="473" y="367"/>
                      <a:pt x="474" y="367"/>
                      <a:pt x="475" y="366"/>
                    </a:cubicBezTo>
                    <a:cubicBezTo>
                      <a:pt x="476" y="366"/>
                      <a:pt x="476" y="365"/>
                      <a:pt x="477" y="365"/>
                    </a:cubicBezTo>
                    <a:cubicBezTo>
                      <a:pt x="477" y="365"/>
                      <a:pt x="477" y="365"/>
                      <a:pt x="477" y="365"/>
                    </a:cubicBezTo>
                    <a:cubicBezTo>
                      <a:pt x="478" y="365"/>
                      <a:pt x="479" y="365"/>
                      <a:pt x="480" y="366"/>
                    </a:cubicBezTo>
                    <a:cubicBezTo>
                      <a:pt x="481" y="366"/>
                      <a:pt x="482" y="366"/>
                      <a:pt x="484" y="366"/>
                    </a:cubicBezTo>
                    <a:cubicBezTo>
                      <a:pt x="485" y="366"/>
                      <a:pt x="486" y="366"/>
                      <a:pt x="486" y="366"/>
                    </a:cubicBezTo>
                    <a:cubicBezTo>
                      <a:pt x="489" y="365"/>
                      <a:pt x="491" y="363"/>
                      <a:pt x="492" y="361"/>
                    </a:cubicBezTo>
                    <a:cubicBezTo>
                      <a:pt x="493" y="361"/>
                      <a:pt x="493" y="361"/>
                      <a:pt x="493" y="361"/>
                    </a:cubicBezTo>
                    <a:cubicBezTo>
                      <a:pt x="495" y="359"/>
                      <a:pt x="497" y="357"/>
                      <a:pt x="499" y="356"/>
                    </a:cubicBezTo>
                    <a:cubicBezTo>
                      <a:pt x="499" y="356"/>
                      <a:pt x="500" y="356"/>
                      <a:pt x="501" y="355"/>
                    </a:cubicBezTo>
                    <a:cubicBezTo>
                      <a:pt x="502" y="355"/>
                      <a:pt x="503" y="355"/>
                      <a:pt x="504" y="354"/>
                    </a:cubicBezTo>
                    <a:cubicBezTo>
                      <a:pt x="505" y="353"/>
                      <a:pt x="506" y="352"/>
                      <a:pt x="507" y="351"/>
                    </a:cubicBezTo>
                    <a:cubicBezTo>
                      <a:pt x="508" y="350"/>
                      <a:pt x="510" y="349"/>
                      <a:pt x="511" y="349"/>
                    </a:cubicBezTo>
                    <a:cubicBezTo>
                      <a:pt x="512" y="348"/>
                      <a:pt x="513" y="348"/>
                      <a:pt x="514" y="348"/>
                    </a:cubicBezTo>
                    <a:cubicBezTo>
                      <a:pt x="516" y="348"/>
                      <a:pt x="517" y="348"/>
                      <a:pt x="519" y="348"/>
                    </a:cubicBezTo>
                    <a:cubicBezTo>
                      <a:pt x="523" y="346"/>
                      <a:pt x="523" y="343"/>
                      <a:pt x="524" y="341"/>
                    </a:cubicBezTo>
                    <a:cubicBezTo>
                      <a:pt x="524" y="341"/>
                      <a:pt x="524" y="339"/>
                      <a:pt x="524" y="338"/>
                    </a:cubicBezTo>
                    <a:cubicBezTo>
                      <a:pt x="524" y="337"/>
                      <a:pt x="524" y="336"/>
                      <a:pt x="524" y="335"/>
                    </a:cubicBezTo>
                    <a:cubicBezTo>
                      <a:pt x="525" y="332"/>
                      <a:pt x="526" y="329"/>
                      <a:pt x="527" y="326"/>
                    </a:cubicBezTo>
                    <a:cubicBezTo>
                      <a:pt x="528" y="323"/>
                      <a:pt x="529" y="321"/>
                      <a:pt x="530" y="318"/>
                    </a:cubicBezTo>
                    <a:cubicBezTo>
                      <a:pt x="531" y="315"/>
                      <a:pt x="532" y="313"/>
                      <a:pt x="532" y="311"/>
                    </a:cubicBezTo>
                    <a:cubicBezTo>
                      <a:pt x="532" y="309"/>
                      <a:pt x="532" y="309"/>
                      <a:pt x="532" y="309"/>
                    </a:cubicBezTo>
                    <a:cubicBezTo>
                      <a:pt x="533" y="308"/>
                      <a:pt x="533" y="307"/>
                      <a:pt x="533" y="306"/>
                    </a:cubicBezTo>
                    <a:cubicBezTo>
                      <a:pt x="534" y="305"/>
                      <a:pt x="534" y="304"/>
                      <a:pt x="534" y="303"/>
                    </a:cubicBezTo>
                    <a:cubicBezTo>
                      <a:pt x="535" y="301"/>
                      <a:pt x="535" y="300"/>
                      <a:pt x="535" y="298"/>
                    </a:cubicBezTo>
                    <a:cubicBezTo>
                      <a:pt x="535" y="297"/>
                      <a:pt x="536" y="296"/>
                      <a:pt x="536" y="295"/>
                    </a:cubicBezTo>
                    <a:cubicBezTo>
                      <a:pt x="536" y="295"/>
                      <a:pt x="536" y="294"/>
                      <a:pt x="536" y="293"/>
                    </a:cubicBezTo>
                    <a:cubicBezTo>
                      <a:pt x="536" y="291"/>
                      <a:pt x="537" y="290"/>
                      <a:pt x="538" y="289"/>
                    </a:cubicBezTo>
                    <a:cubicBezTo>
                      <a:pt x="539" y="288"/>
                      <a:pt x="540" y="287"/>
                      <a:pt x="541" y="287"/>
                    </a:cubicBezTo>
                    <a:cubicBezTo>
                      <a:pt x="544" y="286"/>
                      <a:pt x="545" y="283"/>
                      <a:pt x="547" y="281"/>
                    </a:cubicBezTo>
                    <a:cubicBezTo>
                      <a:pt x="547" y="281"/>
                      <a:pt x="547" y="280"/>
                      <a:pt x="547" y="280"/>
                    </a:cubicBezTo>
                    <a:cubicBezTo>
                      <a:pt x="549" y="277"/>
                      <a:pt x="551" y="274"/>
                      <a:pt x="553" y="272"/>
                    </a:cubicBezTo>
                    <a:cubicBezTo>
                      <a:pt x="555" y="270"/>
                      <a:pt x="557" y="269"/>
                      <a:pt x="559" y="267"/>
                    </a:cubicBezTo>
                    <a:cubicBezTo>
                      <a:pt x="562" y="266"/>
                      <a:pt x="562" y="266"/>
                      <a:pt x="562" y="266"/>
                    </a:cubicBezTo>
                    <a:lnTo>
                      <a:pt x="551" y="246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19398486" y="8148830"/>
                <a:ext cx="82070" cy="78396"/>
              </a:xfrm>
              <a:custGeom>
                <a:avLst/>
                <a:gdLst>
                  <a:gd name="T0" fmla="*/ 13 w 15"/>
                  <a:gd name="T1" fmla="*/ 2 h 16"/>
                  <a:gd name="T2" fmla="*/ 9 w 15"/>
                  <a:gd name="T3" fmla="*/ 0 h 16"/>
                  <a:gd name="T4" fmla="*/ 5 w 15"/>
                  <a:gd name="T5" fmla="*/ 0 h 16"/>
                  <a:gd name="T6" fmla="*/ 0 w 15"/>
                  <a:gd name="T7" fmla="*/ 8 h 16"/>
                  <a:gd name="T8" fmla="*/ 5 w 15"/>
                  <a:gd name="T9" fmla="*/ 15 h 16"/>
                  <a:gd name="T10" fmla="*/ 8 w 15"/>
                  <a:gd name="T11" fmla="*/ 16 h 16"/>
                  <a:gd name="T12" fmla="*/ 15 w 15"/>
                  <a:gd name="T13" fmla="*/ 8 h 16"/>
                  <a:gd name="T14" fmla="*/ 13 w 15"/>
                  <a:gd name="T15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cubicBezTo>
                      <a:pt x="12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5" y="0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1"/>
                      <a:pt x="2" y="14"/>
                      <a:pt x="5" y="15"/>
                    </a:cubicBezTo>
                    <a:cubicBezTo>
                      <a:pt x="6" y="16"/>
                      <a:pt x="7" y="16"/>
                      <a:pt x="8" y="16"/>
                    </a:cubicBezTo>
                    <a:cubicBezTo>
                      <a:pt x="11" y="16"/>
                      <a:pt x="14" y="14"/>
                      <a:pt x="15" y="8"/>
                    </a:cubicBezTo>
                    <a:cubicBezTo>
                      <a:pt x="15" y="6"/>
                      <a:pt x="15" y="3"/>
                      <a:pt x="13" y="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95" name="Freeform 73"/>
              <p:cNvSpPr>
                <a:spLocks/>
              </p:cNvSpPr>
              <p:nvPr/>
            </p:nvSpPr>
            <p:spPr bwMode="auto">
              <a:xfrm>
                <a:off x="18684477" y="4790871"/>
                <a:ext cx="77966" cy="59730"/>
              </a:xfrm>
              <a:custGeom>
                <a:avLst/>
                <a:gdLst>
                  <a:gd name="T0" fmla="*/ 7 w 14"/>
                  <a:gd name="T1" fmla="*/ 0 h 12"/>
                  <a:gd name="T2" fmla="*/ 1 w 14"/>
                  <a:gd name="T3" fmla="*/ 3 h 12"/>
                  <a:gd name="T4" fmla="*/ 3 w 14"/>
                  <a:gd name="T5" fmla="*/ 9 h 12"/>
                  <a:gd name="T6" fmla="*/ 7 w 14"/>
                  <a:gd name="T7" fmla="*/ 11 h 12"/>
                  <a:gd name="T8" fmla="*/ 9 w 14"/>
                  <a:gd name="T9" fmla="*/ 12 h 12"/>
                  <a:gd name="T10" fmla="*/ 9 w 14"/>
                  <a:gd name="T11" fmla="*/ 12 h 12"/>
                  <a:gd name="T12" fmla="*/ 13 w 14"/>
                  <a:gd name="T13" fmla="*/ 10 h 12"/>
                  <a:gd name="T14" fmla="*/ 14 w 14"/>
                  <a:gd name="T15" fmla="*/ 6 h 12"/>
                  <a:gd name="T16" fmla="*/ 7 w 14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7" y="0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1" y="4"/>
                      <a:pt x="0" y="6"/>
                      <a:pt x="3" y="9"/>
                    </a:cubicBezTo>
                    <a:cubicBezTo>
                      <a:pt x="4" y="10"/>
                      <a:pt x="5" y="10"/>
                      <a:pt x="7" y="11"/>
                    </a:cubicBezTo>
                    <a:cubicBezTo>
                      <a:pt x="8" y="11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4" y="8"/>
                      <a:pt x="14" y="6"/>
                    </a:cubicBezTo>
                    <a:cubicBezTo>
                      <a:pt x="14" y="2"/>
                      <a:pt x="11" y="0"/>
                      <a:pt x="7" y="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96" name="Freeform 74"/>
              <p:cNvSpPr>
                <a:spLocks/>
              </p:cNvSpPr>
              <p:nvPr/>
            </p:nvSpPr>
            <p:spPr bwMode="auto">
              <a:xfrm>
                <a:off x="18298748" y="5138053"/>
                <a:ext cx="82070" cy="134393"/>
              </a:xfrm>
              <a:custGeom>
                <a:avLst/>
                <a:gdLst>
                  <a:gd name="T0" fmla="*/ 15 w 15"/>
                  <a:gd name="T1" fmla="*/ 7 h 27"/>
                  <a:gd name="T2" fmla="*/ 8 w 15"/>
                  <a:gd name="T3" fmla="*/ 0 h 27"/>
                  <a:gd name="T4" fmla="*/ 7 w 15"/>
                  <a:gd name="T5" fmla="*/ 0 h 27"/>
                  <a:gd name="T6" fmla="*/ 2 w 15"/>
                  <a:gd name="T7" fmla="*/ 6 h 27"/>
                  <a:gd name="T8" fmla="*/ 1 w 15"/>
                  <a:gd name="T9" fmla="*/ 7 h 27"/>
                  <a:gd name="T10" fmla="*/ 1 w 15"/>
                  <a:gd name="T11" fmla="*/ 8 h 27"/>
                  <a:gd name="T12" fmla="*/ 0 w 15"/>
                  <a:gd name="T13" fmla="*/ 13 h 27"/>
                  <a:gd name="T14" fmla="*/ 0 w 15"/>
                  <a:gd name="T15" fmla="*/ 15 h 27"/>
                  <a:gd name="T16" fmla="*/ 3 w 15"/>
                  <a:gd name="T17" fmla="*/ 25 h 27"/>
                  <a:gd name="T18" fmla="*/ 7 w 15"/>
                  <a:gd name="T19" fmla="*/ 27 h 27"/>
                  <a:gd name="T20" fmla="*/ 10 w 15"/>
                  <a:gd name="T21" fmla="*/ 25 h 27"/>
                  <a:gd name="T22" fmla="*/ 15 w 15"/>
                  <a:gd name="T2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7">
                    <a:moveTo>
                      <a:pt x="15" y="7"/>
                    </a:moveTo>
                    <a:cubicBezTo>
                      <a:pt x="14" y="4"/>
                      <a:pt x="12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2" y="4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20"/>
                      <a:pt x="1" y="23"/>
                      <a:pt x="3" y="25"/>
                    </a:cubicBezTo>
                    <a:cubicBezTo>
                      <a:pt x="4" y="26"/>
                      <a:pt x="5" y="27"/>
                      <a:pt x="7" y="27"/>
                    </a:cubicBezTo>
                    <a:cubicBezTo>
                      <a:pt x="8" y="27"/>
                      <a:pt x="9" y="26"/>
                      <a:pt x="10" y="25"/>
                    </a:cubicBezTo>
                    <a:cubicBezTo>
                      <a:pt x="14" y="21"/>
                      <a:pt x="15" y="9"/>
                      <a:pt x="15" y="7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97" name="Freeform 75"/>
              <p:cNvSpPr>
                <a:spLocks/>
              </p:cNvSpPr>
              <p:nvPr/>
            </p:nvSpPr>
            <p:spPr bwMode="auto">
              <a:xfrm>
                <a:off x="15851012" y="3486139"/>
                <a:ext cx="769406" cy="625301"/>
              </a:xfrm>
              <a:custGeom>
                <a:avLst/>
                <a:gdLst>
                  <a:gd name="T0" fmla="*/ 136 w 141"/>
                  <a:gd name="T1" fmla="*/ 61 h 126"/>
                  <a:gd name="T2" fmla="*/ 132 w 141"/>
                  <a:gd name="T3" fmla="*/ 44 h 126"/>
                  <a:gd name="T4" fmla="*/ 115 w 141"/>
                  <a:gd name="T5" fmla="*/ 36 h 126"/>
                  <a:gd name="T6" fmla="*/ 106 w 141"/>
                  <a:gd name="T7" fmla="*/ 30 h 126"/>
                  <a:gd name="T8" fmla="*/ 99 w 141"/>
                  <a:gd name="T9" fmla="*/ 14 h 126"/>
                  <a:gd name="T10" fmla="*/ 84 w 141"/>
                  <a:gd name="T11" fmla="*/ 8 h 126"/>
                  <a:gd name="T12" fmla="*/ 70 w 141"/>
                  <a:gd name="T13" fmla="*/ 2 h 126"/>
                  <a:gd name="T14" fmla="*/ 61 w 141"/>
                  <a:gd name="T15" fmla="*/ 1 h 126"/>
                  <a:gd name="T16" fmla="*/ 56 w 141"/>
                  <a:gd name="T17" fmla="*/ 8 h 126"/>
                  <a:gd name="T18" fmla="*/ 55 w 141"/>
                  <a:gd name="T19" fmla="*/ 20 h 126"/>
                  <a:gd name="T20" fmla="*/ 49 w 141"/>
                  <a:gd name="T21" fmla="*/ 33 h 126"/>
                  <a:gd name="T22" fmla="*/ 38 w 141"/>
                  <a:gd name="T23" fmla="*/ 40 h 126"/>
                  <a:gd name="T24" fmla="*/ 33 w 141"/>
                  <a:gd name="T25" fmla="*/ 45 h 126"/>
                  <a:gd name="T26" fmla="*/ 32 w 141"/>
                  <a:gd name="T27" fmla="*/ 48 h 126"/>
                  <a:gd name="T28" fmla="*/ 25 w 141"/>
                  <a:gd name="T29" fmla="*/ 50 h 126"/>
                  <a:gd name="T30" fmla="*/ 21 w 141"/>
                  <a:gd name="T31" fmla="*/ 57 h 126"/>
                  <a:gd name="T32" fmla="*/ 14 w 141"/>
                  <a:gd name="T33" fmla="*/ 60 h 126"/>
                  <a:gd name="T34" fmla="*/ 9 w 141"/>
                  <a:gd name="T35" fmla="*/ 64 h 126"/>
                  <a:gd name="T36" fmla="*/ 4 w 141"/>
                  <a:gd name="T37" fmla="*/ 81 h 126"/>
                  <a:gd name="T38" fmla="*/ 6 w 141"/>
                  <a:gd name="T39" fmla="*/ 85 h 126"/>
                  <a:gd name="T40" fmla="*/ 10 w 141"/>
                  <a:gd name="T41" fmla="*/ 92 h 126"/>
                  <a:gd name="T42" fmla="*/ 13 w 141"/>
                  <a:gd name="T43" fmla="*/ 103 h 126"/>
                  <a:gd name="T44" fmla="*/ 8 w 141"/>
                  <a:gd name="T45" fmla="*/ 121 h 126"/>
                  <a:gd name="T46" fmla="*/ 17 w 141"/>
                  <a:gd name="T47" fmla="*/ 126 h 126"/>
                  <a:gd name="T48" fmla="*/ 23 w 141"/>
                  <a:gd name="T49" fmla="*/ 125 h 126"/>
                  <a:gd name="T50" fmla="*/ 28 w 141"/>
                  <a:gd name="T51" fmla="*/ 124 h 126"/>
                  <a:gd name="T52" fmla="*/ 36 w 141"/>
                  <a:gd name="T53" fmla="*/ 123 h 126"/>
                  <a:gd name="T54" fmla="*/ 44 w 141"/>
                  <a:gd name="T55" fmla="*/ 126 h 126"/>
                  <a:gd name="T56" fmla="*/ 54 w 141"/>
                  <a:gd name="T57" fmla="*/ 119 h 126"/>
                  <a:gd name="T58" fmla="*/ 59 w 141"/>
                  <a:gd name="T59" fmla="*/ 112 h 126"/>
                  <a:gd name="T60" fmla="*/ 67 w 141"/>
                  <a:gd name="T61" fmla="*/ 104 h 126"/>
                  <a:gd name="T62" fmla="*/ 73 w 141"/>
                  <a:gd name="T63" fmla="*/ 105 h 126"/>
                  <a:gd name="T64" fmla="*/ 85 w 141"/>
                  <a:gd name="T65" fmla="*/ 95 h 126"/>
                  <a:gd name="T66" fmla="*/ 94 w 141"/>
                  <a:gd name="T67" fmla="*/ 93 h 126"/>
                  <a:gd name="T68" fmla="*/ 102 w 141"/>
                  <a:gd name="T69" fmla="*/ 91 h 126"/>
                  <a:gd name="T70" fmla="*/ 111 w 141"/>
                  <a:gd name="T71" fmla="*/ 88 h 126"/>
                  <a:gd name="T72" fmla="*/ 118 w 141"/>
                  <a:gd name="T73" fmla="*/ 86 h 126"/>
                  <a:gd name="T74" fmla="*/ 123 w 141"/>
                  <a:gd name="T75" fmla="*/ 86 h 126"/>
                  <a:gd name="T76" fmla="*/ 140 w 141"/>
                  <a:gd name="T77" fmla="*/ 7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1" h="126">
                    <a:moveTo>
                      <a:pt x="137" y="64"/>
                    </a:moveTo>
                    <a:cubicBezTo>
                      <a:pt x="137" y="63"/>
                      <a:pt x="136" y="62"/>
                      <a:pt x="136" y="61"/>
                    </a:cubicBezTo>
                    <a:cubicBezTo>
                      <a:pt x="135" y="59"/>
                      <a:pt x="135" y="56"/>
                      <a:pt x="135" y="54"/>
                    </a:cubicBezTo>
                    <a:cubicBezTo>
                      <a:pt x="134" y="51"/>
                      <a:pt x="134" y="47"/>
                      <a:pt x="132" y="44"/>
                    </a:cubicBezTo>
                    <a:cubicBezTo>
                      <a:pt x="129" y="37"/>
                      <a:pt x="122" y="36"/>
                      <a:pt x="117" y="36"/>
                    </a:cubicBezTo>
                    <a:cubicBezTo>
                      <a:pt x="116" y="36"/>
                      <a:pt x="116" y="36"/>
                      <a:pt x="115" y="36"/>
                    </a:cubicBezTo>
                    <a:cubicBezTo>
                      <a:pt x="114" y="36"/>
                      <a:pt x="114" y="36"/>
                      <a:pt x="113" y="36"/>
                    </a:cubicBezTo>
                    <a:cubicBezTo>
                      <a:pt x="110" y="36"/>
                      <a:pt x="108" y="35"/>
                      <a:pt x="106" y="30"/>
                    </a:cubicBezTo>
                    <a:cubicBezTo>
                      <a:pt x="105" y="28"/>
                      <a:pt x="104" y="27"/>
                      <a:pt x="103" y="25"/>
                    </a:cubicBezTo>
                    <a:cubicBezTo>
                      <a:pt x="102" y="21"/>
                      <a:pt x="100" y="18"/>
                      <a:pt x="99" y="14"/>
                    </a:cubicBezTo>
                    <a:cubicBezTo>
                      <a:pt x="97" y="11"/>
                      <a:pt x="92" y="10"/>
                      <a:pt x="88" y="9"/>
                    </a:cubicBezTo>
                    <a:cubicBezTo>
                      <a:pt x="87" y="8"/>
                      <a:pt x="85" y="8"/>
                      <a:pt x="84" y="8"/>
                    </a:cubicBezTo>
                    <a:cubicBezTo>
                      <a:pt x="82" y="7"/>
                      <a:pt x="80" y="6"/>
                      <a:pt x="78" y="5"/>
                    </a:cubicBezTo>
                    <a:cubicBezTo>
                      <a:pt x="76" y="4"/>
                      <a:pt x="73" y="3"/>
                      <a:pt x="70" y="2"/>
                    </a:cubicBezTo>
                    <a:cubicBezTo>
                      <a:pt x="68" y="1"/>
                      <a:pt x="66" y="0"/>
                      <a:pt x="63" y="0"/>
                    </a:cubicBezTo>
                    <a:cubicBezTo>
                      <a:pt x="62" y="0"/>
                      <a:pt x="61" y="1"/>
                      <a:pt x="61" y="1"/>
                    </a:cubicBezTo>
                    <a:cubicBezTo>
                      <a:pt x="57" y="2"/>
                      <a:pt x="56" y="5"/>
                      <a:pt x="56" y="7"/>
                    </a:cubicBezTo>
                    <a:cubicBezTo>
                      <a:pt x="56" y="7"/>
                      <a:pt x="56" y="8"/>
                      <a:pt x="56" y="8"/>
                    </a:cubicBezTo>
                    <a:cubicBezTo>
                      <a:pt x="55" y="11"/>
                      <a:pt x="55" y="14"/>
                      <a:pt x="56" y="16"/>
                    </a:cubicBezTo>
                    <a:cubicBezTo>
                      <a:pt x="56" y="18"/>
                      <a:pt x="55" y="19"/>
                      <a:pt x="55" y="20"/>
                    </a:cubicBezTo>
                    <a:cubicBezTo>
                      <a:pt x="55" y="22"/>
                      <a:pt x="55" y="23"/>
                      <a:pt x="54" y="24"/>
                    </a:cubicBezTo>
                    <a:cubicBezTo>
                      <a:pt x="54" y="27"/>
                      <a:pt x="51" y="31"/>
                      <a:pt x="49" y="33"/>
                    </a:cubicBezTo>
                    <a:cubicBezTo>
                      <a:pt x="47" y="34"/>
                      <a:pt x="45" y="35"/>
                      <a:pt x="44" y="36"/>
                    </a:cubicBezTo>
                    <a:cubicBezTo>
                      <a:pt x="42" y="37"/>
                      <a:pt x="40" y="39"/>
                      <a:pt x="38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6" y="42"/>
                      <a:pt x="34" y="43"/>
                      <a:pt x="33" y="45"/>
                    </a:cubicBezTo>
                    <a:cubicBezTo>
                      <a:pt x="33" y="46"/>
                      <a:pt x="33" y="46"/>
                      <a:pt x="32" y="47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49"/>
                      <a:pt x="31" y="49"/>
                      <a:pt x="30" y="49"/>
                    </a:cubicBezTo>
                    <a:cubicBezTo>
                      <a:pt x="29" y="49"/>
                      <a:pt x="27" y="49"/>
                      <a:pt x="25" y="50"/>
                    </a:cubicBezTo>
                    <a:cubicBezTo>
                      <a:pt x="24" y="51"/>
                      <a:pt x="23" y="53"/>
                      <a:pt x="22" y="55"/>
                    </a:cubicBezTo>
                    <a:cubicBezTo>
                      <a:pt x="21" y="55"/>
                      <a:pt x="21" y="56"/>
                      <a:pt x="21" y="57"/>
                    </a:cubicBezTo>
                    <a:cubicBezTo>
                      <a:pt x="20" y="57"/>
                      <a:pt x="19" y="58"/>
                      <a:pt x="18" y="58"/>
                    </a:cubicBezTo>
                    <a:cubicBezTo>
                      <a:pt x="17" y="59"/>
                      <a:pt x="16" y="59"/>
                      <a:pt x="14" y="60"/>
                    </a:cubicBezTo>
                    <a:cubicBezTo>
                      <a:pt x="13" y="61"/>
                      <a:pt x="12" y="61"/>
                      <a:pt x="11" y="62"/>
                    </a:cubicBezTo>
                    <a:cubicBezTo>
                      <a:pt x="10" y="63"/>
                      <a:pt x="9" y="63"/>
                      <a:pt x="9" y="64"/>
                    </a:cubicBezTo>
                    <a:cubicBezTo>
                      <a:pt x="5" y="66"/>
                      <a:pt x="1" y="69"/>
                      <a:pt x="0" y="75"/>
                    </a:cubicBezTo>
                    <a:cubicBezTo>
                      <a:pt x="0" y="79"/>
                      <a:pt x="2" y="81"/>
                      <a:pt x="4" y="81"/>
                    </a:cubicBezTo>
                    <a:cubicBezTo>
                      <a:pt x="5" y="82"/>
                      <a:pt x="5" y="82"/>
                      <a:pt x="5" y="83"/>
                    </a:cubicBezTo>
                    <a:cubicBezTo>
                      <a:pt x="6" y="83"/>
                      <a:pt x="6" y="84"/>
                      <a:pt x="6" y="85"/>
                    </a:cubicBezTo>
                    <a:cubicBezTo>
                      <a:pt x="6" y="86"/>
                      <a:pt x="6" y="87"/>
                      <a:pt x="7" y="89"/>
                    </a:cubicBezTo>
                    <a:cubicBezTo>
                      <a:pt x="8" y="90"/>
                      <a:pt x="9" y="91"/>
                      <a:pt x="10" y="92"/>
                    </a:cubicBezTo>
                    <a:cubicBezTo>
                      <a:pt x="10" y="93"/>
                      <a:pt x="10" y="93"/>
                      <a:pt x="11" y="93"/>
                    </a:cubicBezTo>
                    <a:cubicBezTo>
                      <a:pt x="13" y="97"/>
                      <a:pt x="14" y="100"/>
                      <a:pt x="13" y="103"/>
                    </a:cubicBezTo>
                    <a:cubicBezTo>
                      <a:pt x="13" y="106"/>
                      <a:pt x="12" y="110"/>
                      <a:pt x="10" y="113"/>
                    </a:cubicBezTo>
                    <a:cubicBezTo>
                      <a:pt x="9" y="115"/>
                      <a:pt x="7" y="118"/>
                      <a:pt x="8" y="121"/>
                    </a:cubicBezTo>
                    <a:cubicBezTo>
                      <a:pt x="9" y="122"/>
                      <a:pt x="10" y="124"/>
                      <a:pt x="12" y="125"/>
                    </a:cubicBezTo>
                    <a:cubicBezTo>
                      <a:pt x="13" y="126"/>
                      <a:pt x="15" y="126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9" y="126"/>
                      <a:pt x="21" y="126"/>
                      <a:pt x="23" y="125"/>
                    </a:cubicBezTo>
                    <a:cubicBezTo>
                      <a:pt x="24" y="125"/>
                      <a:pt x="26" y="124"/>
                      <a:pt x="27" y="124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30" y="124"/>
                      <a:pt x="32" y="123"/>
                      <a:pt x="34" y="123"/>
                    </a:cubicBezTo>
                    <a:cubicBezTo>
                      <a:pt x="34" y="123"/>
                      <a:pt x="35" y="123"/>
                      <a:pt x="36" y="123"/>
                    </a:cubicBezTo>
                    <a:cubicBezTo>
                      <a:pt x="36" y="124"/>
                      <a:pt x="37" y="124"/>
                      <a:pt x="38" y="124"/>
                    </a:cubicBezTo>
                    <a:cubicBezTo>
                      <a:pt x="40" y="125"/>
                      <a:pt x="42" y="126"/>
                      <a:pt x="44" y="126"/>
                    </a:cubicBezTo>
                    <a:cubicBezTo>
                      <a:pt x="44" y="126"/>
                      <a:pt x="45" y="126"/>
                      <a:pt x="45" y="126"/>
                    </a:cubicBezTo>
                    <a:cubicBezTo>
                      <a:pt x="50" y="126"/>
                      <a:pt x="52" y="122"/>
                      <a:pt x="54" y="119"/>
                    </a:cubicBezTo>
                    <a:cubicBezTo>
                      <a:pt x="55" y="118"/>
                      <a:pt x="56" y="117"/>
                      <a:pt x="56" y="116"/>
                    </a:cubicBezTo>
                    <a:cubicBezTo>
                      <a:pt x="57" y="114"/>
                      <a:pt x="58" y="113"/>
                      <a:pt x="59" y="112"/>
                    </a:cubicBezTo>
                    <a:cubicBezTo>
                      <a:pt x="61" y="109"/>
                      <a:pt x="63" y="106"/>
                      <a:pt x="66" y="104"/>
                    </a:cubicBezTo>
                    <a:cubicBezTo>
                      <a:pt x="66" y="104"/>
                      <a:pt x="67" y="104"/>
                      <a:pt x="67" y="104"/>
                    </a:cubicBezTo>
                    <a:cubicBezTo>
                      <a:pt x="68" y="105"/>
                      <a:pt x="70" y="105"/>
                      <a:pt x="71" y="105"/>
                    </a:cubicBezTo>
                    <a:cubicBezTo>
                      <a:pt x="72" y="105"/>
                      <a:pt x="72" y="105"/>
                      <a:pt x="73" y="105"/>
                    </a:cubicBezTo>
                    <a:cubicBezTo>
                      <a:pt x="77" y="104"/>
                      <a:pt x="80" y="101"/>
                      <a:pt x="82" y="98"/>
                    </a:cubicBezTo>
                    <a:cubicBezTo>
                      <a:pt x="83" y="97"/>
                      <a:pt x="84" y="96"/>
                      <a:pt x="85" y="95"/>
                    </a:cubicBezTo>
                    <a:cubicBezTo>
                      <a:pt x="86" y="94"/>
                      <a:pt x="87" y="94"/>
                      <a:pt x="89" y="94"/>
                    </a:cubicBezTo>
                    <a:cubicBezTo>
                      <a:pt x="91" y="93"/>
                      <a:pt x="92" y="93"/>
                      <a:pt x="94" y="93"/>
                    </a:cubicBezTo>
                    <a:cubicBezTo>
                      <a:pt x="94" y="93"/>
                      <a:pt x="95" y="92"/>
                      <a:pt x="96" y="92"/>
                    </a:cubicBezTo>
                    <a:cubicBezTo>
                      <a:pt x="98" y="92"/>
                      <a:pt x="100" y="92"/>
                      <a:pt x="102" y="91"/>
                    </a:cubicBezTo>
                    <a:cubicBezTo>
                      <a:pt x="103" y="91"/>
                      <a:pt x="103" y="91"/>
                      <a:pt x="103" y="91"/>
                    </a:cubicBezTo>
                    <a:cubicBezTo>
                      <a:pt x="106" y="90"/>
                      <a:pt x="109" y="89"/>
                      <a:pt x="111" y="88"/>
                    </a:cubicBezTo>
                    <a:cubicBezTo>
                      <a:pt x="113" y="87"/>
                      <a:pt x="114" y="87"/>
                      <a:pt x="115" y="86"/>
                    </a:cubicBezTo>
                    <a:cubicBezTo>
                      <a:pt x="116" y="86"/>
                      <a:pt x="117" y="86"/>
                      <a:pt x="118" y="86"/>
                    </a:cubicBezTo>
                    <a:cubicBezTo>
                      <a:pt x="118" y="86"/>
                      <a:pt x="119" y="86"/>
                      <a:pt x="120" y="86"/>
                    </a:cubicBezTo>
                    <a:cubicBezTo>
                      <a:pt x="121" y="86"/>
                      <a:pt x="122" y="86"/>
                      <a:pt x="123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30" y="86"/>
                      <a:pt x="138" y="86"/>
                      <a:pt x="140" y="79"/>
                    </a:cubicBezTo>
                    <a:cubicBezTo>
                      <a:pt x="141" y="74"/>
                      <a:pt x="139" y="69"/>
                      <a:pt x="137" y="64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98" name="Freeform 76"/>
              <p:cNvSpPr>
                <a:spLocks/>
              </p:cNvSpPr>
              <p:nvPr/>
            </p:nvSpPr>
            <p:spPr bwMode="auto">
              <a:xfrm>
                <a:off x="18315162" y="5563631"/>
                <a:ext cx="675025" cy="580503"/>
              </a:xfrm>
              <a:custGeom>
                <a:avLst/>
                <a:gdLst>
                  <a:gd name="T0" fmla="*/ 116 w 124"/>
                  <a:gd name="T1" fmla="*/ 72 h 117"/>
                  <a:gd name="T2" fmla="*/ 107 w 124"/>
                  <a:gd name="T3" fmla="*/ 67 h 117"/>
                  <a:gd name="T4" fmla="*/ 101 w 124"/>
                  <a:gd name="T5" fmla="*/ 68 h 117"/>
                  <a:gd name="T6" fmla="*/ 98 w 124"/>
                  <a:gd name="T7" fmla="*/ 66 h 117"/>
                  <a:gd name="T8" fmla="*/ 95 w 124"/>
                  <a:gd name="T9" fmla="*/ 60 h 117"/>
                  <a:gd name="T10" fmla="*/ 82 w 124"/>
                  <a:gd name="T11" fmla="*/ 46 h 117"/>
                  <a:gd name="T12" fmla="*/ 78 w 124"/>
                  <a:gd name="T13" fmla="*/ 45 h 117"/>
                  <a:gd name="T14" fmla="*/ 75 w 124"/>
                  <a:gd name="T15" fmla="*/ 44 h 117"/>
                  <a:gd name="T16" fmla="*/ 72 w 124"/>
                  <a:gd name="T17" fmla="*/ 41 h 117"/>
                  <a:gd name="T18" fmla="*/ 58 w 124"/>
                  <a:gd name="T19" fmla="*/ 31 h 117"/>
                  <a:gd name="T20" fmla="*/ 52 w 124"/>
                  <a:gd name="T21" fmla="*/ 28 h 117"/>
                  <a:gd name="T22" fmla="*/ 44 w 124"/>
                  <a:gd name="T23" fmla="*/ 22 h 117"/>
                  <a:gd name="T24" fmla="*/ 39 w 124"/>
                  <a:gd name="T25" fmla="*/ 25 h 117"/>
                  <a:gd name="T26" fmla="*/ 37 w 124"/>
                  <a:gd name="T27" fmla="*/ 20 h 117"/>
                  <a:gd name="T28" fmla="*/ 40 w 124"/>
                  <a:gd name="T29" fmla="*/ 21 h 117"/>
                  <a:gd name="T30" fmla="*/ 42 w 124"/>
                  <a:gd name="T31" fmla="*/ 8 h 117"/>
                  <a:gd name="T32" fmla="*/ 41 w 124"/>
                  <a:gd name="T33" fmla="*/ 6 h 117"/>
                  <a:gd name="T34" fmla="*/ 29 w 124"/>
                  <a:gd name="T35" fmla="*/ 6 h 117"/>
                  <a:gd name="T36" fmla="*/ 27 w 124"/>
                  <a:gd name="T37" fmla="*/ 6 h 117"/>
                  <a:gd name="T38" fmla="*/ 16 w 124"/>
                  <a:gd name="T39" fmla="*/ 23 h 117"/>
                  <a:gd name="T40" fmla="*/ 15 w 124"/>
                  <a:gd name="T41" fmla="*/ 39 h 117"/>
                  <a:gd name="T42" fmla="*/ 15 w 124"/>
                  <a:gd name="T43" fmla="*/ 71 h 117"/>
                  <a:gd name="T44" fmla="*/ 10 w 124"/>
                  <a:gd name="T45" fmla="*/ 81 h 117"/>
                  <a:gd name="T46" fmla="*/ 2 w 124"/>
                  <a:gd name="T47" fmla="*/ 100 h 117"/>
                  <a:gd name="T48" fmla="*/ 21 w 124"/>
                  <a:gd name="T49" fmla="*/ 98 h 117"/>
                  <a:gd name="T50" fmla="*/ 27 w 124"/>
                  <a:gd name="T51" fmla="*/ 95 h 117"/>
                  <a:gd name="T52" fmla="*/ 29 w 124"/>
                  <a:gd name="T53" fmla="*/ 103 h 117"/>
                  <a:gd name="T54" fmla="*/ 30 w 124"/>
                  <a:gd name="T55" fmla="*/ 113 h 117"/>
                  <a:gd name="T56" fmla="*/ 46 w 124"/>
                  <a:gd name="T57" fmla="*/ 112 h 117"/>
                  <a:gd name="T58" fmla="*/ 52 w 124"/>
                  <a:gd name="T59" fmla="*/ 106 h 117"/>
                  <a:gd name="T60" fmla="*/ 56 w 124"/>
                  <a:gd name="T61" fmla="*/ 98 h 117"/>
                  <a:gd name="T62" fmla="*/ 66 w 124"/>
                  <a:gd name="T63" fmla="*/ 83 h 117"/>
                  <a:gd name="T64" fmla="*/ 67 w 124"/>
                  <a:gd name="T65" fmla="*/ 77 h 117"/>
                  <a:gd name="T66" fmla="*/ 71 w 124"/>
                  <a:gd name="T67" fmla="*/ 76 h 117"/>
                  <a:gd name="T68" fmla="*/ 72 w 124"/>
                  <a:gd name="T69" fmla="*/ 79 h 117"/>
                  <a:gd name="T70" fmla="*/ 76 w 124"/>
                  <a:gd name="T71" fmla="*/ 82 h 117"/>
                  <a:gd name="T72" fmla="*/ 81 w 124"/>
                  <a:gd name="T73" fmla="*/ 81 h 117"/>
                  <a:gd name="T74" fmla="*/ 82 w 124"/>
                  <a:gd name="T75" fmla="*/ 81 h 117"/>
                  <a:gd name="T76" fmla="*/ 80 w 124"/>
                  <a:gd name="T77" fmla="*/ 88 h 117"/>
                  <a:gd name="T78" fmla="*/ 90 w 124"/>
                  <a:gd name="T79" fmla="*/ 91 h 117"/>
                  <a:gd name="T80" fmla="*/ 96 w 124"/>
                  <a:gd name="T81" fmla="*/ 93 h 117"/>
                  <a:gd name="T82" fmla="*/ 105 w 124"/>
                  <a:gd name="T83" fmla="*/ 96 h 117"/>
                  <a:gd name="T84" fmla="*/ 124 w 124"/>
                  <a:gd name="T85" fmla="*/ 8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4" h="117">
                    <a:moveTo>
                      <a:pt x="120" y="75"/>
                    </a:moveTo>
                    <a:cubicBezTo>
                      <a:pt x="119" y="74"/>
                      <a:pt x="118" y="73"/>
                      <a:pt x="116" y="72"/>
                    </a:cubicBezTo>
                    <a:cubicBezTo>
                      <a:pt x="115" y="71"/>
                      <a:pt x="114" y="70"/>
                      <a:pt x="113" y="69"/>
                    </a:cubicBezTo>
                    <a:cubicBezTo>
                      <a:pt x="111" y="67"/>
                      <a:pt x="110" y="67"/>
                      <a:pt x="107" y="67"/>
                    </a:cubicBezTo>
                    <a:cubicBezTo>
                      <a:pt x="106" y="67"/>
                      <a:pt x="104" y="67"/>
                      <a:pt x="103" y="67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100" y="68"/>
                      <a:pt x="99" y="68"/>
                      <a:pt x="98" y="68"/>
                    </a:cubicBezTo>
                    <a:cubicBezTo>
                      <a:pt x="98" y="68"/>
                      <a:pt x="98" y="67"/>
                      <a:pt x="98" y="66"/>
                    </a:cubicBezTo>
                    <a:cubicBezTo>
                      <a:pt x="97" y="65"/>
                      <a:pt x="97" y="63"/>
                      <a:pt x="96" y="62"/>
                    </a:cubicBezTo>
                    <a:cubicBezTo>
                      <a:pt x="95" y="61"/>
                      <a:pt x="95" y="60"/>
                      <a:pt x="95" y="60"/>
                    </a:cubicBezTo>
                    <a:cubicBezTo>
                      <a:pt x="94" y="52"/>
                      <a:pt x="90" y="47"/>
                      <a:pt x="83" y="46"/>
                    </a:cubicBezTo>
                    <a:cubicBezTo>
                      <a:pt x="83" y="46"/>
                      <a:pt x="82" y="46"/>
                      <a:pt x="82" y="46"/>
                    </a:cubicBezTo>
                    <a:cubicBezTo>
                      <a:pt x="81" y="46"/>
                      <a:pt x="80" y="46"/>
                      <a:pt x="79" y="46"/>
                    </a:cubicBezTo>
                    <a:cubicBezTo>
                      <a:pt x="79" y="46"/>
                      <a:pt x="79" y="46"/>
                      <a:pt x="78" y="45"/>
                    </a:cubicBezTo>
                    <a:cubicBezTo>
                      <a:pt x="77" y="45"/>
                      <a:pt x="77" y="45"/>
                      <a:pt x="76" y="44"/>
                    </a:cubicBezTo>
                    <a:cubicBezTo>
                      <a:pt x="75" y="44"/>
                      <a:pt x="75" y="44"/>
                      <a:pt x="75" y="44"/>
                    </a:cubicBezTo>
                    <a:cubicBezTo>
                      <a:pt x="73" y="44"/>
                      <a:pt x="73" y="44"/>
                      <a:pt x="73" y="43"/>
                    </a:cubicBezTo>
                    <a:cubicBezTo>
                      <a:pt x="72" y="43"/>
                      <a:pt x="72" y="42"/>
                      <a:pt x="72" y="41"/>
                    </a:cubicBezTo>
                    <a:cubicBezTo>
                      <a:pt x="71" y="40"/>
                      <a:pt x="71" y="38"/>
                      <a:pt x="69" y="37"/>
                    </a:cubicBezTo>
                    <a:cubicBezTo>
                      <a:pt x="68" y="36"/>
                      <a:pt x="64" y="32"/>
                      <a:pt x="58" y="31"/>
                    </a:cubicBezTo>
                    <a:cubicBezTo>
                      <a:pt x="56" y="31"/>
                      <a:pt x="55" y="31"/>
                      <a:pt x="53" y="29"/>
                    </a:cubicBezTo>
                    <a:cubicBezTo>
                      <a:pt x="53" y="28"/>
                      <a:pt x="53" y="28"/>
                      <a:pt x="52" y="28"/>
                    </a:cubicBezTo>
                    <a:cubicBezTo>
                      <a:pt x="51" y="25"/>
                      <a:pt x="49" y="22"/>
                      <a:pt x="45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2" y="22"/>
                      <a:pt x="40" y="24"/>
                      <a:pt x="40" y="24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5"/>
                      <a:pt x="38" y="25"/>
                      <a:pt x="38" y="25"/>
                    </a:cubicBezTo>
                    <a:cubicBezTo>
                      <a:pt x="38" y="25"/>
                      <a:pt x="37" y="22"/>
                      <a:pt x="37" y="20"/>
                    </a:cubicBezTo>
                    <a:cubicBezTo>
                      <a:pt x="38" y="20"/>
                      <a:pt x="39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2" y="21"/>
                      <a:pt x="43" y="20"/>
                      <a:pt x="44" y="19"/>
                    </a:cubicBezTo>
                    <a:cubicBezTo>
                      <a:pt x="48" y="15"/>
                      <a:pt x="43" y="10"/>
                      <a:pt x="42" y="8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6"/>
                      <a:pt x="41" y="6"/>
                    </a:cubicBezTo>
                    <a:cubicBezTo>
                      <a:pt x="40" y="4"/>
                      <a:pt x="39" y="0"/>
                      <a:pt x="35" y="0"/>
                    </a:cubicBezTo>
                    <a:cubicBezTo>
                      <a:pt x="31" y="0"/>
                      <a:pt x="29" y="3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6"/>
                      <a:pt x="28" y="6"/>
                      <a:pt x="27" y="6"/>
                    </a:cubicBezTo>
                    <a:cubicBezTo>
                      <a:pt x="26" y="6"/>
                      <a:pt x="24" y="7"/>
                      <a:pt x="23" y="7"/>
                    </a:cubicBezTo>
                    <a:cubicBezTo>
                      <a:pt x="16" y="11"/>
                      <a:pt x="16" y="19"/>
                      <a:pt x="16" y="23"/>
                    </a:cubicBezTo>
                    <a:cubicBezTo>
                      <a:pt x="16" y="25"/>
                      <a:pt x="16" y="28"/>
                      <a:pt x="16" y="30"/>
                    </a:cubicBezTo>
                    <a:cubicBezTo>
                      <a:pt x="16" y="33"/>
                      <a:pt x="16" y="36"/>
                      <a:pt x="15" y="39"/>
                    </a:cubicBezTo>
                    <a:cubicBezTo>
                      <a:pt x="15" y="45"/>
                      <a:pt x="15" y="49"/>
                      <a:pt x="14" y="54"/>
                    </a:cubicBezTo>
                    <a:cubicBezTo>
                      <a:pt x="13" y="60"/>
                      <a:pt x="13" y="66"/>
                      <a:pt x="15" y="71"/>
                    </a:cubicBezTo>
                    <a:cubicBezTo>
                      <a:pt x="16" y="76"/>
                      <a:pt x="16" y="78"/>
                      <a:pt x="13" y="80"/>
                    </a:cubicBezTo>
                    <a:cubicBezTo>
                      <a:pt x="12" y="80"/>
                      <a:pt x="11" y="81"/>
                      <a:pt x="10" y="81"/>
                    </a:cubicBezTo>
                    <a:cubicBezTo>
                      <a:pt x="6" y="84"/>
                      <a:pt x="1" y="87"/>
                      <a:pt x="0" y="94"/>
                    </a:cubicBezTo>
                    <a:cubicBezTo>
                      <a:pt x="0" y="96"/>
                      <a:pt x="1" y="99"/>
                      <a:pt x="2" y="100"/>
                    </a:cubicBezTo>
                    <a:cubicBezTo>
                      <a:pt x="3" y="101"/>
                      <a:pt x="5" y="102"/>
                      <a:pt x="7" y="102"/>
                    </a:cubicBezTo>
                    <a:cubicBezTo>
                      <a:pt x="12" y="102"/>
                      <a:pt x="17" y="100"/>
                      <a:pt x="21" y="98"/>
                    </a:cubicBezTo>
                    <a:cubicBezTo>
                      <a:pt x="23" y="97"/>
                      <a:pt x="25" y="96"/>
                      <a:pt x="26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95"/>
                      <a:pt x="27" y="95"/>
                      <a:pt x="27" y="96"/>
                    </a:cubicBezTo>
                    <a:cubicBezTo>
                      <a:pt x="29" y="98"/>
                      <a:pt x="29" y="101"/>
                      <a:pt x="29" y="103"/>
                    </a:cubicBezTo>
                    <a:cubicBezTo>
                      <a:pt x="29" y="104"/>
                      <a:pt x="29" y="105"/>
                      <a:pt x="29" y="105"/>
                    </a:cubicBezTo>
                    <a:cubicBezTo>
                      <a:pt x="29" y="108"/>
                      <a:pt x="29" y="110"/>
                      <a:pt x="30" y="113"/>
                    </a:cubicBezTo>
                    <a:cubicBezTo>
                      <a:pt x="32" y="117"/>
                      <a:pt x="35" y="117"/>
                      <a:pt x="36" y="117"/>
                    </a:cubicBezTo>
                    <a:cubicBezTo>
                      <a:pt x="40" y="117"/>
                      <a:pt x="43" y="114"/>
                      <a:pt x="46" y="112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9" y="109"/>
                      <a:pt x="51" y="108"/>
                      <a:pt x="52" y="106"/>
                    </a:cubicBezTo>
                    <a:cubicBezTo>
                      <a:pt x="53" y="104"/>
                      <a:pt x="54" y="102"/>
                      <a:pt x="54" y="101"/>
                    </a:cubicBezTo>
                    <a:cubicBezTo>
                      <a:pt x="55" y="100"/>
                      <a:pt x="55" y="99"/>
                      <a:pt x="56" y="98"/>
                    </a:cubicBezTo>
                    <a:cubicBezTo>
                      <a:pt x="56" y="96"/>
                      <a:pt x="58" y="95"/>
                      <a:pt x="60" y="93"/>
                    </a:cubicBezTo>
                    <a:cubicBezTo>
                      <a:pt x="62" y="91"/>
                      <a:pt x="65" y="88"/>
                      <a:pt x="66" y="83"/>
                    </a:cubicBezTo>
                    <a:cubicBezTo>
                      <a:pt x="66" y="82"/>
                      <a:pt x="66" y="82"/>
                      <a:pt x="66" y="81"/>
                    </a:cubicBezTo>
                    <a:cubicBezTo>
                      <a:pt x="66" y="79"/>
                      <a:pt x="66" y="78"/>
                      <a:pt x="67" y="77"/>
                    </a:cubicBezTo>
                    <a:cubicBezTo>
                      <a:pt x="68" y="76"/>
                      <a:pt x="69" y="75"/>
                      <a:pt x="71" y="75"/>
                    </a:cubicBezTo>
                    <a:cubicBezTo>
                      <a:pt x="71" y="75"/>
                      <a:pt x="71" y="76"/>
                      <a:pt x="71" y="76"/>
                    </a:cubicBezTo>
                    <a:cubicBezTo>
                      <a:pt x="71" y="77"/>
                      <a:pt x="72" y="78"/>
                      <a:pt x="72" y="78"/>
                    </a:cubicBezTo>
                    <a:cubicBezTo>
                      <a:pt x="72" y="78"/>
                      <a:pt x="72" y="79"/>
                      <a:pt x="72" y="79"/>
                    </a:cubicBezTo>
                    <a:cubicBezTo>
                      <a:pt x="72" y="82"/>
                      <a:pt x="72" y="82"/>
                      <a:pt x="72" y="82"/>
                    </a:cubicBezTo>
                    <a:cubicBezTo>
                      <a:pt x="76" y="82"/>
                      <a:pt x="76" y="82"/>
                      <a:pt x="76" y="82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8" y="81"/>
                      <a:pt x="80" y="81"/>
                      <a:pt x="81" y="81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2" y="81"/>
                      <a:pt x="82" y="82"/>
                      <a:pt x="81" y="83"/>
                    </a:cubicBezTo>
                    <a:cubicBezTo>
                      <a:pt x="81" y="84"/>
                      <a:pt x="80" y="86"/>
                      <a:pt x="80" y="88"/>
                    </a:cubicBezTo>
                    <a:cubicBezTo>
                      <a:pt x="81" y="90"/>
                      <a:pt x="82" y="92"/>
                      <a:pt x="86" y="92"/>
                    </a:cubicBezTo>
                    <a:cubicBezTo>
                      <a:pt x="87" y="92"/>
                      <a:pt x="89" y="92"/>
                      <a:pt x="90" y="91"/>
                    </a:cubicBezTo>
                    <a:cubicBezTo>
                      <a:pt x="90" y="91"/>
                      <a:pt x="91" y="91"/>
                      <a:pt x="91" y="91"/>
                    </a:cubicBezTo>
                    <a:cubicBezTo>
                      <a:pt x="93" y="91"/>
                      <a:pt x="94" y="92"/>
                      <a:pt x="96" y="93"/>
                    </a:cubicBezTo>
                    <a:cubicBezTo>
                      <a:pt x="97" y="93"/>
                      <a:pt x="98" y="94"/>
                      <a:pt x="99" y="94"/>
                    </a:cubicBezTo>
                    <a:cubicBezTo>
                      <a:pt x="101" y="95"/>
                      <a:pt x="103" y="96"/>
                      <a:pt x="105" y="96"/>
                    </a:cubicBezTo>
                    <a:cubicBezTo>
                      <a:pt x="112" y="96"/>
                      <a:pt x="117" y="90"/>
                      <a:pt x="121" y="86"/>
                    </a:cubicBezTo>
                    <a:cubicBezTo>
                      <a:pt x="122" y="84"/>
                      <a:pt x="124" y="82"/>
                      <a:pt x="124" y="80"/>
                    </a:cubicBezTo>
                    <a:cubicBezTo>
                      <a:pt x="123" y="78"/>
                      <a:pt x="122" y="76"/>
                      <a:pt x="120" y="75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99" name="Freeform 77"/>
              <p:cNvSpPr>
                <a:spLocks/>
              </p:cNvSpPr>
              <p:nvPr/>
            </p:nvSpPr>
            <p:spPr bwMode="auto">
              <a:xfrm>
                <a:off x="18532648" y="5539366"/>
                <a:ext cx="147726" cy="113861"/>
              </a:xfrm>
              <a:custGeom>
                <a:avLst/>
                <a:gdLst>
                  <a:gd name="T0" fmla="*/ 6 w 27"/>
                  <a:gd name="T1" fmla="*/ 14 h 23"/>
                  <a:gd name="T2" fmla="*/ 6 w 27"/>
                  <a:gd name="T3" fmla="*/ 15 h 23"/>
                  <a:gd name="T4" fmla="*/ 10 w 27"/>
                  <a:gd name="T5" fmla="*/ 20 h 23"/>
                  <a:gd name="T6" fmla="*/ 11 w 27"/>
                  <a:gd name="T7" fmla="*/ 21 h 23"/>
                  <a:gd name="T8" fmla="*/ 17 w 27"/>
                  <a:gd name="T9" fmla="*/ 23 h 23"/>
                  <a:gd name="T10" fmla="*/ 18 w 27"/>
                  <a:gd name="T11" fmla="*/ 23 h 23"/>
                  <a:gd name="T12" fmla="*/ 19 w 27"/>
                  <a:gd name="T13" fmla="*/ 23 h 23"/>
                  <a:gd name="T14" fmla="*/ 27 w 27"/>
                  <a:gd name="T15" fmla="*/ 18 h 23"/>
                  <a:gd name="T16" fmla="*/ 27 w 27"/>
                  <a:gd name="T17" fmla="*/ 15 h 23"/>
                  <a:gd name="T18" fmla="*/ 24 w 27"/>
                  <a:gd name="T19" fmla="*/ 15 h 23"/>
                  <a:gd name="T20" fmla="*/ 23 w 27"/>
                  <a:gd name="T21" fmla="*/ 14 h 23"/>
                  <a:gd name="T22" fmla="*/ 21 w 27"/>
                  <a:gd name="T23" fmla="*/ 13 h 23"/>
                  <a:gd name="T24" fmla="*/ 19 w 27"/>
                  <a:gd name="T25" fmla="*/ 13 h 23"/>
                  <a:gd name="T26" fmla="*/ 19 w 27"/>
                  <a:gd name="T27" fmla="*/ 13 h 23"/>
                  <a:gd name="T28" fmla="*/ 18 w 27"/>
                  <a:gd name="T29" fmla="*/ 12 h 23"/>
                  <a:gd name="T30" fmla="*/ 18 w 27"/>
                  <a:gd name="T31" fmla="*/ 10 h 23"/>
                  <a:gd name="T32" fmla="*/ 15 w 27"/>
                  <a:gd name="T33" fmla="*/ 6 h 23"/>
                  <a:gd name="T34" fmla="*/ 14 w 27"/>
                  <a:gd name="T35" fmla="*/ 6 h 23"/>
                  <a:gd name="T36" fmla="*/ 13 w 27"/>
                  <a:gd name="T37" fmla="*/ 4 h 23"/>
                  <a:gd name="T38" fmla="*/ 6 w 27"/>
                  <a:gd name="T39" fmla="*/ 0 h 23"/>
                  <a:gd name="T40" fmla="*/ 4 w 27"/>
                  <a:gd name="T41" fmla="*/ 0 h 23"/>
                  <a:gd name="T42" fmla="*/ 1 w 27"/>
                  <a:gd name="T43" fmla="*/ 3 h 23"/>
                  <a:gd name="T44" fmla="*/ 5 w 27"/>
                  <a:gd name="T45" fmla="*/ 13 h 23"/>
                  <a:gd name="T46" fmla="*/ 6 w 27"/>
                  <a:gd name="T4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23">
                    <a:moveTo>
                      <a:pt x="6" y="14"/>
                    </a:moveTo>
                    <a:cubicBezTo>
                      <a:pt x="6" y="14"/>
                      <a:pt x="6" y="15"/>
                      <a:pt x="6" y="15"/>
                    </a:cubicBezTo>
                    <a:cubicBezTo>
                      <a:pt x="6" y="17"/>
                      <a:pt x="7" y="19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4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9" y="23"/>
                      <a:pt x="19" y="23"/>
                    </a:cubicBezTo>
                    <a:cubicBezTo>
                      <a:pt x="21" y="23"/>
                      <a:pt x="27" y="22"/>
                      <a:pt x="27" y="18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3" y="14"/>
                      <a:pt x="23" y="14"/>
                    </a:cubicBezTo>
                    <a:cubicBezTo>
                      <a:pt x="22" y="14"/>
                      <a:pt x="22" y="13"/>
                      <a:pt x="21" y="13"/>
                    </a:cubicBezTo>
                    <a:cubicBezTo>
                      <a:pt x="20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2"/>
                      <a:pt x="18" y="12"/>
                      <a:pt x="18" y="12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17" y="8"/>
                      <a:pt x="16" y="7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5"/>
                      <a:pt x="13" y="4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1" y="2"/>
                      <a:pt x="1" y="3"/>
                    </a:cubicBezTo>
                    <a:cubicBezTo>
                      <a:pt x="0" y="7"/>
                      <a:pt x="3" y="10"/>
                      <a:pt x="5" y="13"/>
                    </a:cubicBezTo>
                    <a:cubicBezTo>
                      <a:pt x="5" y="13"/>
                      <a:pt x="5" y="13"/>
                      <a:pt x="6" y="14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00" name="Freeform 78"/>
              <p:cNvSpPr>
                <a:spLocks/>
              </p:cNvSpPr>
              <p:nvPr/>
            </p:nvSpPr>
            <p:spPr bwMode="auto">
              <a:xfrm>
                <a:off x="18996343" y="4835669"/>
                <a:ext cx="86173" cy="89595"/>
              </a:xfrm>
              <a:custGeom>
                <a:avLst/>
                <a:gdLst>
                  <a:gd name="T0" fmla="*/ 16 w 16"/>
                  <a:gd name="T1" fmla="*/ 6 h 18"/>
                  <a:gd name="T2" fmla="*/ 11 w 16"/>
                  <a:gd name="T3" fmla="*/ 1 h 18"/>
                  <a:gd name="T4" fmla="*/ 7 w 16"/>
                  <a:gd name="T5" fmla="*/ 0 h 18"/>
                  <a:gd name="T6" fmla="*/ 1 w 16"/>
                  <a:gd name="T7" fmla="*/ 5 h 18"/>
                  <a:gd name="T8" fmla="*/ 2 w 16"/>
                  <a:gd name="T9" fmla="*/ 13 h 18"/>
                  <a:gd name="T10" fmla="*/ 3 w 16"/>
                  <a:gd name="T11" fmla="*/ 14 h 18"/>
                  <a:gd name="T12" fmla="*/ 8 w 16"/>
                  <a:gd name="T13" fmla="*/ 18 h 18"/>
                  <a:gd name="T14" fmla="*/ 10 w 16"/>
                  <a:gd name="T15" fmla="*/ 18 h 18"/>
                  <a:gd name="T16" fmla="*/ 14 w 16"/>
                  <a:gd name="T17" fmla="*/ 12 h 18"/>
                  <a:gd name="T18" fmla="*/ 15 w 16"/>
                  <a:gd name="T19" fmla="*/ 11 h 18"/>
                  <a:gd name="T20" fmla="*/ 16 w 16"/>
                  <a:gd name="T2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18">
                    <a:moveTo>
                      <a:pt x="16" y="6"/>
                    </a:moveTo>
                    <a:cubicBezTo>
                      <a:pt x="15" y="4"/>
                      <a:pt x="13" y="2"/>
                      <a:pt x="11" y="1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3" y="1"/>
                      <a:pt x="1" y="5"/>
                    </a:cubicBezTo>
                    <a:cubicBezTo>
                      <a:pt x="0" y="8"/>
                      <a:pt x="0" y="10"/>
                      <a:pt x="2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5"/>
                      <a:pt x="5" y="18"/>
                      <a:pt x="8" y="18"/>
                    </a:cubicBezTo>
                    <a:cubicBezTo>
                      <a:pt x="8" y="18"/>
                      <a:pt x="9" y="18"/>
                      <a:pt x="10" y="18"/>
                    </a:cubicBezTo>
                    <a:cubicBezTo>
                      <a:pt x="12" y="17"/>
                      <a:pt x="13" y="14"/>
                      <a:pt x="14" y="12"/>
                    </a:cubicBezTo>
                    <a:cubicBezTo>
                      <a:pt x="14" y="12"/>
                      <a:pt x="14" y="11"/>
                      <a:pt x="15" y="11"/>
                    </a:cubicBezTo>
                    <a:cubicBezTo>
                      <a:pt x="16" y="9"/>
                      <a:pt x="16" y="8"/>
                      <a:pt x="16" y="6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01" name="Freeform 79"/>
              <p:cNvSpPr>
                <a:spLocks/>
              </p:cNvSpPr>
              <p:nvPr/>
            </p:nvSpPr>
            <p:spPr bwMode="auto">
              <a:xfrm>
                <a:off x="18858876" y="4800204"/>
                <a:ext cx="121053" cy="203456"/>
              </a:xfrm>
              <a:custGeom>
                <a:avLst/>
                <a:gdLst>
                  <a:gd name="T0" fmla="*/ 18 w 22"/>
                  <a:gd name="T1" fmla="*/ 25 h 41"/>
                  <a:gd name="T2" fmla="*/ 19 w 22"/>
                  <a:gd name="T3" fmla="*/ 24 h 41"/>
                  <a:gd name="T4" fmla="*/ 19 w 22"/>
                  <a:gd name="T5" fmla="*/ 18 h 41"/>
                  <a:gd name="T6" fmla="*/ 14 w 22"/>
                  <a:gd name="T7" fmla="*/ 15 h 41"/>
                  <a:gd name="T8" fmla="*/ 15 w 22"/>
                  <a:gd name="T9" fmla="*/ 14 h 41"/>
                  <a:gd name="T10" fmla="*/ 16 w 22"/>
                  <a:gd name="T11" fmla="*/ 13 h 41"/>
                  <a:gd name="T12" fmla="*/ 20 w 22"/>
                  <a:gd name="T13" fmla="*/ 9 h 41"/>
                  <a:gd name="T14" fmla="*/ 21 w 22"/>
                  <a:gd name="T15" fmla="*/ 4 h 41"/>
                  <a:gd name="T16" fmla="*/ 16 w 22"/>
                  <a:gd name="T17" fmla="*/ 0 h 41"/>
                  <a:gd name="T18" fmla="*/ 15 w 22"/>
                  <a:gd name="T19" fmla="*/ 0 h 41"/>
                  <a:gd name="T20" fmla="*/ 8 w 22"/>
                  <a:gd name="T21" fmla="*/ 5 h 41"/>
                  <a:gd name="T22" fmla="*/ 8 w 22"/>
                  <a:gd name="T23" fmla="*/ 5 h 41"/>
                  <a:gd name="T24" fmla="*/ 6 w 22"/>
                  <a:gd name="T25" fmla="*/ 13 h 41"/>
                  <a:gd name="T26" fmla="*/ 9 w 22"/>
                  <a:gd name="T27" fmla="*/ 16 h 41"/>
                  <a:gd name="T28" fmla="*/ 7 w 22"/>
                  <a:gd name="T29" fmla="*/ 20 h 41"/>
                  <a:gd name="T30" fmla="*/ 7 w 22"/>
                  <a:gd name="T31" fmla="*/ 22 h 41"/>
                  <a:gd name="T32" fmla="*/ 7 w 22"/>
                  <a:gd name="T33" fmla="*/ 22 h 41"/>
                  <a:gd name="T34" fmla="*/ 5 w 22"/>
                  <a:gd name="T35" fmla="*/ 27 h 41"/>
                  <a:gd name="T36" fmla="*/ 5 w 22"/>
                  <a:gd name="T37" fmla="*/ 27 h 41"/>
                  <a:gd name="T38" fmla="*/ 0 w 22"/>
                  <a:gd name="T39" fmla="*/ 37 h 41"/>
                  <a:gd name="T40" fmla="*/ 3 w 22"/>
                  <a:gd name="T41" fmla="*/ 41 h 41"/>
                  <a:gd name="T42" fmla="*/ 6 w 22"/>
                  <a:gd name="T43" fmla="*/ 41 h 41"/>
                  <a:gd name="T44" fmla="*/ 6 w 22"/>
                  <a:gd name="T45" fmla="*/ 41 h 41"/>
                  <a:gd name="T46" fmla="*/ 18 w 22"/>
                  <a:gd name="T47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41">
                    <a:moveTo>
                      <a:pt x="18" y="25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1"/>
                      <a:pt x="20" y="19"/>
                      <a:pt x="19" y="18"/>
                    </a:cubicBezTo>
                    <a:cubicBezTo>
                      <a:pt x="18" y="16"/>
                      <a:pt x="16" y="15"/>
                      <a:pt x="14" y="15"/>
                    </a:cubicBezTo>
                    <a:cubicBezTo>
                      <a:pt x="14" y="14"/>
                      <a:pt x="15" y="14"/>
                      <a:pt x="15" y="14"/>
                    </a:cubicBezTo>
                    <a:cubicBezTo>
                      <a:pt x="15" y="14"/>
                      <a:pt x="16" y="13"/>
                      <a:pt x="16" y="13"/>
                    </a:cubicBezTo>
                    <a:cubicBezTo>
                      <a:pt x="18" y="12"/>
                      <a:pt x="19" y="11"/>
                      <a:pt x="20" y="9"/>
                    </a:cubicBezTo>
                    <a:cubicBezTo>
                      <a:pt x="21" y="8"/>
                      <a:pt x="22" y="5"/>
                      <a:pt x="21" y="4"/>
                    </a:cubicBezTo>
                    <a:cubicBezTo>
                      <a:pt x="20" y="2"/>
                      <a:pt x="18" y="0"/>
                      <a:pt x="16" y="0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2" y="0"/>
                      <a:pt x="9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7"/>
                      <a:pt x="4" y="10"/>
                      <a:pt x="6" y="13"/>
                    </a:cubicBezTo>
                    <a:cubicBezTo>
                      <a:pt x="6" y="15"/>
                      <a:pt x="8" y="16"/>
                      <a:pt x="9" y="16"/>
                    </a:cubicBezTo>
                    <a:cubicBezTo>
                      <a:pt x="8" y="17"/>
                      <a:pt x="7" y="18"/>
                      <a:pt x="7" y="20"/>
                    </a:cubicBezTo>
                    <a:cubicBezTo>
                      <a:pt x="7" y="21"/>
                      <a:pt x="7" y="21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5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" y="30"/>
                      <a:pt x="0" y="33"/>
                      <a:pt x="0" y="37"/>
                    </a:cubicBezTo>
                    <a:cubicBezTo>
                      <a:pt x="1" y="38"/>
                      <a:pt x="2" y="40"/>
                      <a:pt x="3" y="41"/>
                    </a:cubicBezTo>
                    <a:cubicBezTo>
                      <a:pt x="4" y="41"/>
                      <a:pt x="5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9" y="41"/>
                      <a:pt x="13" y="37"/>
                      <a:pt x="18" y="25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02" name="Freeform 80"/>
              <p:cNvSpPr>
                <a:spLocks/>
              </p:cNvSpPr>
              <p:nvPr/>
            </p:nvSpPr>
            <p:spPr bwMode="auto">
              <a:xfrm>
                <a:off x="18897859" y="5003660"/>
                <a:ext cx="82070" cy="123194"/>
              </a:xfrm>
              <a:custGeom>
                <a:avLst/>
                <a:gdLst>
                  <a:gd name="T0" fmla="*/ 8 w 15"/>
                  <a:gd name="T1" fmla="*/ 0 h 25"/>
                  <a:gd name="T2" fmla="*/ 5 w 15"/>
                  <a:gd name="T3" fmla="*/ 1 h 25"/>
                  <a:gd name="T4" fmla="*/ 4 w 15"/>
                  <a:gd name="T5" fmla="*/ 7 h 25"/>
                  <a:gd name="T6" fmla="*/ 4 w 15"/>
                  <a:gd name="T7" fmla="*/ 7 h 25"/>
                  <a:gd name="T8" fmla="*/ 4 w 15"/>
                  <a:gd name="T9" fmla="*/ 7 h 25"/>
                  <a:gd name="T10" fmla="*/ 3 w 15"/>
                  <a:gd name="T11" fmla="*/ 12 h 25"/>
                  <a:gd name="T12" fmla="*/ 3 w 15"/>
                  <a:gd name="T13" fmla="*/ 14 h 25"/>
                  <a:gd name="T14" fmla="*/ 1 w 15"/>
                  <a:gd name="T15" fmla="*/ 15 h 25"/>
                  <a:gd name="T16" fmla="*/ 0 w 15"/>
                  <a:gd name="T17" fmla="*/ 19 h 25"/>
                  <a:gd name="T18" fmla="*/ 6 w 15"/>
                  <a:gd name="T19" fmla="*/ 25 h 25"/>
                  <a:gd name="T20" fmla="*/ 11 w 15"/>
                  <a:gd name="T21" fmla="*/ 20 h 25"/>
                  <a:gd name="T22" fmla="*/ 9 w 15"/>
                  <a:gd name="T23" fmla="*/ 15 h 25"/>
                  <a:gd name="T24" fmla="*/ 9 w 15"/>
                  <a:gd name="T25" fmla="*/ 15 h 25"/>
                  <a:gd name="T26" fmla="*/ 11 w 15"/>
                  <a:gd name="T27" fmla="*/ 12 h 25"/>
                  <a:gd name="T28" fmla="*/ 12 w 15"/>
                  <a:gd name="T29" fmla="*/ 11 h 25"/>
                  <a:gd name="T30" fmla="*/ 12 w 15"/>
                  <a:gd name="T31" fmla="*/ 11 h 25"/>
                  <a:gd name="T32" fmla="*/ 15 w 15"/>
                  <a:gd name="T33" fmla="*/ 6 h 25"/>
                  <a:gd name="T34" fmla="*/ 8 w 15"/>
                  <a:gd name="T3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25">
                    <a:moveTo>
                      <a:pt x="8" y="0"/>
                    </a:moveTo>
                    <a:cubicBezTo>
                      <a:pt x="7" y="0"/>
                      <a:pt x="6" y="0"/>
                      <a:pt x="5" y="1"/>
                    </a:cubicBezTo>
                    <a:cubicBezTo>
                      <a:pt x="2" y="3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2" y="10"/>
                      <a:pt x="3" y="12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1" y="15"/>
                    </a:cubicBezTo>
                    <a:cubicBezTo>
                      <a:pt x="1" y="16"/>
                      <a:pt x="0" y="17"/>
                      <a:pt x="0" y="19"/>
                    </a:cubicBezTo>
                    <a:cubicBezTo>
                      <a:pt x="1" y="22"/>
                      <a:pt x="3" y="25"/>
                      <a:pt x="6" y="25"/>
                    </a:cubicBezTo>
                    <a:cubicBezTo>
                      <a:pt x="8" y="25"/>
                      <a:pt x="11" y="23"/>
                      <a:pt x="11" y="20"/>
                    </a:cubicBezTo>
                    <a:cubicBezTo>
                      <a:pt x="11" y="18"/>
                      <a:pt x="11" y="1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4"/>
                      <a:pt x="11" y="13"/>
                      <a:pt x="11" y="12"/>
                    </a:cubicBezTo>
                    <a:cubicBezTo>
                      <a:pt x="12" y="12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0"/>
                      <a:pt x="15" y="9"/>
                      <a:pt x="15" y="6"/>
                    </a:cubicBezTo>
                    <a:cubicBezTo>
                      <a:pt x="15" y="3"/>
                      <a:pt x="11" y="0"/>
                      <a:pt x="8" y="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03" name="Freeform 81"/>
              <p:cNvSpPr>
                <a:spLocks/>
              </p:cNvSpPr>
              <p:nvPr/>
            </p:nvSpPr>
            <p:spPr bwMode="auto">
              <a:xfrm>
                <a:off x="18750133" y="4800204"/>
                <a:ext cx="108743" cy="83996"/>
              </a:xfrm>
              <a:custGeom>
                <a:avLst/>
                <a:gdLst>
                  <a:gd name="T0" fmla="*/ 14 w 20"/>
                  <a:gd name="T1" fmla="*/ 2 h 17"/>
                  <a:gd name="T2" fmla="*/ 12 w 20"/>
                  <a:gd name="T3" fmla="*/ 1 h 17"/>
                  <a:gd name="T4" fmla="*/ 8 w 20"/>
                  <a:gd name="T5" fmla="*/ 0 h 17"/>
                  <a:gd name="T6" fmla="*/ 4 w 20"/>
                  <a:gd name="T7" fmla="*/ 1 h 17"/>
                  <a:gd name="T8" fmla="*/ 1 w 20"/>
                  <a:gd name="T9" fmla="*/ 6 h 17"/>
                  <a:gd name="T10" fmla="*/ 4 w 20"/>
                  <a:gd name="T11" fmla="*/ 12 h 17"/>
                  <a:gd name="T12" fmla="*/ 5 w 20"/>
                  <a:gd name="T13" fmla="*/ 13 h 17"/>
                  <a:gd name="T14" fmla="*/ 5 w 20"/>
                  <a:gd name="T15" fmla="*/ 14 h 17"/>
                  <a:gd name="T16" fmla="*/ 10 w 20"/>
                  <a:gd name="T17" fmla="*/ 17 h 17"/>
                  <a:gd name="T18" fmla="*/ 12 w 20"/>
                  <a:gd name="T19" fmla="*/ 17 h 17"/>
                  <a:gd name="T20" fmla="*/ 14 w 20"/>
                  <a:gd name="T21" fmla="*/ 17 h 17"/>
                  <a:gd name="T22" fmla="*/ 14 w 20"/>
                  <a:gd name="T23" fmla="*/ 15 h 17"/>
                  <a:gd name="T24" fmla="*/ 14 w 20"/>
                  <a:gd name="T25" fmla="*/ 14 h 17"/>
                  <a:gd name="T26" fmla="*/ 14 w 20"/>
                  <a:gd name="T27" fmla="*/ 14 h 17"/>
                  <a:gd name="T28" fmla="*/ 18 w 20"/>
                  <a:gd name="T29" fmla="*/ 12 h 17"/>
                  <a:gd name="T30" fmla="*/ 20 w 20"/>
                  <a:gd name="T31" fmla="*/ 7 h 17"/>
                  <a:gd name="T32" fmla="*/ 14 w 20"/>
                  <a:gd name="T3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17">
                    <a:moveTo>
                      <a:pt x="14" y="2"/>
                    </a:moveTo>
                    <a:cubicBezTo>
                      <a:pt x="14" y="2"/>
                      <a:pt x="13" y="2"/>
                      <a:pt x="12" y="1"/>
                    </a:cubicBezTo>
                    <a:cubicBezTo>
                      <a:pt x="11" y="1"/>
                      <a:pt x="10" y="0"/>
                      <a:pt x="8" y="0"/>
                    </a:cubicBezTo>
                    <a:cubicBezTo>
                      <a:pt x="7" y="0"/>
                      <a:pt x="5" y="1"/>
                      <a:pt x="4" y="1"/>
                    </a:cubicBezTo>
                    <a:cubicBezTo>
                      <a:pt x="3" y="2"/>
                      <a:pt x="1" y="3"/>
                      <a:pt x="1" y="6"/>
                    </a:cubicBezTo>
                    <a:cubicBezTo>
                      <a:pt x="0" y="9"/>
                      <a:pt x="2" y="10"/>
                      <a:pt x="4" y="12"/>
                    </a:cubicBezTo>
                    <a:cubicBezTo>
                      <a:pt x="4" y="12"/>
                      <a:pt x="4" y="13"/>
                      <a:pt x="5" y="13"/>
                    </a:cubicBezTo>
                    <a:cubicBezTo>
                      <a:pt x="5" y="13"/>
                      <a:pt x="5" y="13"/>
                      <a:pt x="5" y="14"/>
                    </a:cubicBezTo>
                    <a:cubicBezTo>
                      <a:pt x="6" y="15"/>
                      <a:pt x="7" y="17"/>
                      <a:pt x="10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3"/>
                      <a:pt x="18" y="12"/>
                    </a:cubicBezTo>
                    <a:cubicBezTo>
                      <a:pt x="20" y="10"/>
                      <a:pt x="20" y="8"/>
                      <a:pt x="20" y="7"/>
                    </a:cubicBezTo>
                    <a:cubicBezTo>
                      <a:pt x="19" y="4"/>
                      <a:pt x="17" y="3"/>
                      <a:pt x="14" y="2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04" name="Freeform 83"/>
              <p:cNvSpPr>
                <a:spLocks noEditPoints="1"/>
              </p:cNvSpPr>
              <p:nvPr/>
            </p:nvSpPr>
            <p:spPr bwMode="auto">
              <a:xfrm>
                <a:off x="16608107" y="3336813"/>
                <a:ext cx="420609" cy="451710"/>
              </a:xfrm>
              <a:custGeom>
                <a:avLst/>
                <a:gdLst>
                  <a:gd name="T0" fmla="*/ 68 w 77"/>
                  <a:gd name="T1" fmla="*/ 49 h 91"/>
                  <a:gd name="T2" fmla="*/ 67 w 77"/>
                  <a:gd name="T3" fmla="*/ 43 h 91"/>
                  <a:gd name="T4" fmla="*/ 67 w 77"/>
                  <a:gd name="T5" fmla="*/ 34 h 91"/>
                  <a:gd name="T6" fmla="*/ 65 w 77"/>
                  <a:gd name="T7" fmla="*/ 21 h 91"/>
                  <a:gd name="T8" fmla="*/ 55 w 77"/>
                  <a:gd name="T9" fmla="*/ 15 h 91"/>
                  <a:gd name="T10" fmla="*/ 55 w 77"/>
                  <a:gd name="T11" fmla="*/ 12 h 91"/>
                  <a:gd name="T12" fmla="*/ 41 w 77"/>
                  <a:gd name="T13" fmla="*/ 0 h 91"/>
                  <a:gd name="T14" fmla="*/ 33 w 77"/>
                  <a:gd name="T15" fmla="*/ 8 h 91"/>
                  <a:gd name="T16" fmla="*/ 28 w 77"/>
                  <a:gd name="T17" fmla="*/ 7 h 91"/>
                  <a:gd name="T18" fmla="*/ 22 w 77"/>
                  <a:gd name="T19" fmla="*/ 19 h 91"/>
                  <a:gd name="T20" fmla="*/ 18 w 77"/>
                  <a:gd name="T21" fmla="*/ 19 h 91"/>
                  <a:gd name="T22" fmla="*/ 9 w 77"/>
                  <a:gd name="T23" fmla="*/ 30 h 91"/>
                  <a:gd name="T24" fmla="*/ 2 w 77"/>
                  <a:gd name="T25" fmla="*/ 32 h 91"/>
                  <a:gd name="T26" fmla="*/ 4 w 77"/>
                  <a:gd name="T27" fmla="*/ 44 h 91"/>
                  <a:gd name="T28" fmla="*/ 10 w 77"/>
                  <a:gd name="T29" fmla="*/ 46 h 91"/>
                  <a:gd name="T30" fmla="*/ 11 w 77"/>
                  <a:gd name="T31" fmla="*/ 54 h 91"/>
                  <a:gd name="T32" fmla="*/ 19 w 77"/>
                  <a:gd name="T33" fmla="*/ 56 h 91"/>
                  <a:gd name="T34" fmla="*/ 21 w 77"/>
                  <a:gd name="T35" fmla="*/ 57 h 91"/>
                  <a:gd name="T36" fmla="*/ 27 w 77"/>
                  <a:gd name="T37" fmla="*/ 61 h 91"/>
                  <a:gd name="T38" fmla="*/ 32 w 77"/>
                  <a:gd name="T39" fmla="*/ 61 h 91"/>
                  <a:gd name="T40" fmla="*/ 40 w 77"/>
                  <a:gd name="T41" fmla="*/ 63 h 91"/>
                  <a:gd name="T42" fmla="*/ 38 w 77"/>
                  <a:gd name="T43" fmla="*/ 66 h 91"/>
                  <a:gd name="T44" fmla="*/ 35 w 77"/>
                  <a:gd name="T45" fmla="*/ 67 h 91"/>
                  <a:gd name="T46" fmla="*/ 30 w 77"/>
                  <a:gd name="T47" fmla="*/ 66 h 91"/>
                  <a:gd name="T48" fmla="*/ 22 w 77"/>
                  <a:gd name="T49" fmla="*/ 68 h 91"/>
                  <a:gd name="T50" fmla="*/ 24 w 77"/>
                  <a:gd name="T51" fmla="*/ 78 h 91"/>
                  <a:gd name="T52" fmla="*/ 43 w 77"/>
                  <a:gd name="T53" fmla="*/ 91 h 91"/>
                  <a:gd name="T54" fmla="*/ 66 w 77"/>
                  <a:gd name="T55" fmla="*/ 85 h 91"/>
                  <a:gd name="T56" fmla="*/ 77 w 77"/>
                  <a:gd name="T57" fmla="*/ 53 h 91"/>
                  <a:gd name="T58" fmla="*/ 50 w 77"/>
                  <a:gd name="T59" fmla="*/ 65 h 91"/>
                  <a:gd name="T60" fmla="*/ 47 w 77"/>
                  <a:gd name="T61" fmla="*/ 61 h 91"/>
                  <a:gd name="T62" fmla="*/ 49 w 77"/>
                  <a:gd name="T63" fmla="*/ 61 h 91"/>
                  <a:gd name="T64" fmla="*/ 56 w 77"/>
                  <a:gd name="T65" fmla="*/ 65 h 91"/>
                  <a:gd name="T66" fmla="*/ 52 w 77"/>
                  <a:gd name="T67" fmla="*/ 67 h 91"/>
                  <a:gd name="T68" fmla="*/ 39 w 77"/>
                  <a:gd name="T69" fmla="*/ 48 h 91"/>
                  <a:gd name="T70" fmla="*/ 37 w 77"/>
                  <a:gd name="T71" fmla="*/ 5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" h="91">
                    <a:moveTo>
                      <a:pt x="73" y="51"/>
                    </a:moveTo>
                    <a:cubicBezTo>
                      <a:pt x="71" y="51"/>
                      <a:pt x="70" y="50"/>
                      <a:pt x="68" y="49"/>
                    </a:cubicBezTo>
                    <a:cubicBezTo>
                      <a:pt x="68" y="49"/>
                      <a:pt x="68" y="48"/>
                      <a:pt x="68" y="46"/>
                    </a:cubicBezTo>
                    <a:cubicBezTo>
                      <a:pt x="68" y="45"/>
                      <a:pt x="68" y="44"/>
                      <a:pt x="67" y="43"/>
                    </a:cubicBezTo>
                    <a:cubicBezTo>
                      <a:pt x="67" y="41"/>
                      <a:pt x="67" y="40"/>
                      <a:pt x="67" y="38"/>
                    </a:cubicBezTo>
                    <a:cubicBezTo>
                      <a:pt x="67" y="37"/>
                      <a:pt x="67" y="35"/>
                      <a:pt x="67" y="34"/>
                    </a:cubicBezTo>
                    <a:cubicBezTo>
                      <a:pt x="67" y="33"/>
                      <a:pt x="67" y="32"/>
                      <a:pt x="67" y="31"/>
                    </a:cubicBezTo>
                    <a:cubicBezTo>
                      <a:pt x="66" y="28"/>
                      <a:pt x="66" y="24"/>
                      <a:pt x="65" y="21"/>
                    </a:cubicBezTo>
                    <a:cubicBezTo>
                      <a:pt x="63" y="17"/>
                      <a:pt x="59" y="16"/>
                      <a:pt x="56" y="15"/>
                    </a:cubicBezTo>
                    <a:cubicBezTo>
                      <a:pt x="56" y="15"/>
                      <a:pt x="55" y="15"/>
                      <a:pt x="55" y="15"/>
                    </a:cubicBezTo>
                    <a:cubicBezTo>
                      <a:pt x="55" y="14"/>
                      <a:pt x="55" y="14"/>
                      <a:pt x="55" y="1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6" y="7"/>
                      <a:pt x="55" y="5"/>
                      <a:pt x="54" y="4"/>
                    </a:cubicBezTo>
                    <a:cubicBezTo>
                      <a:pt x="51" y="2"/>
                      <a:pt x="46" y="0"/>
                      <a:pt x="41" y="0"/>
                    </a:cubicBezTo>
                    <a:cubicBezTo>
                      <a:pt x="35" y="0"/>
                      <a:pt x="34" y="4"/>
                      <a:pt x="33" y="5"/>
                    </a:cubicBezTo>
                    <a:cubicBezTo>
                      <a:pt x="33" y="6"/>
                      <a:pt x="33" y="7"/>
                      <a:pt x="33" y="8"/>
                    </a:cubicBezTo>
                    <a:cubicBezTo>
                      <a:pt x="33" y="8"/>
                      <a:pt x="33" y="8"/>
                      <a:pt x="32" y="8"/>
                    </a:cubicBezTo>
                    <a:cubicBezTo>
                      <a:pt x="31" y="8"/>
                      <a:pt x="30" y="7"/>
                      <a:pt x="28" y="7"/>
                    </a:cubicBezTo>
                    <a:cubicBezTo>
                      <a:pt x="26" y="7"/>
                      <a:pt x="25" y="8"/>
                      <a:pt x="23" y="9"/>
                    </a:cubicBezTo>
                    <a:cubicBezTo>
                      <a:pt x="21" y="12"/>
                      <a:pt x="20" y="16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19" y="19"/>
                      <a:pt x="18" y="19"/>
                    </a:cubicBezTo>
                    <a:cubicBezTo>
                      <a:pt x="11" y="19"/>
                      <a:pt x="11" y="24"/>
                      <a:pt x="10" y="27"/>
                    </a:cubicBezTo>
                    <a:cubicBezTo>
                      <a:pt x="10" y="30"/>
                      <a:pt x="9" y="30"/>
                      <a:pt x="9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6" y="30"/>
                      <a:pt x="4" y="30"/>
                      <a:pt x="2" y="32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1"/>
                      <a:pt x="2" y="43"/>
                      <a:pt x="4" y="44"/>
                    </a:cubicBezTo>
                    <a:cubicBezTo>
                      <a:pt x="6" y="45"/>
                      <a:pt x="7" y="45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7"/>
                      <a:pt x="10" y="47"/>
                    </a:cubicBezTo>
                    <a:cubicBezTo>
                      <a:pt x="10" y="49"/>
                      <a:pt x="9" y="51"/>
                      <a:pt x="11" y="54"/>
                    </a:cubicBezTo>
                    <a:cubicBezTo>
                      <a:pt x="12" y="56"/>
                      <a:pt x="14" y="56"/>
                      <a:pt x="16" y="56"/>
                    </a:cubicBezTo>
                    <a:cubicBezTo>
                      <a:pt x="17" y="56"/>
                      <a:pt x="18" y="56"/>
                      <a:pt x="19" y="56"/>
                    </a:cubicBezTo>
                    <a:cubicBezTo>
                      <a:pt x="19" y="56"/>
                      <a:pt x="20" y="56"/>
                      <a:pt x="20" y="56"/>
                    </a:cubicBezTo>
                    <a:cubicBezTo>
                      <a:pt x="20" y="56"/>
                      <a:pt x="21" y="57"/>
                      <a:pt x="21" y="57"/>
                    </a:cubicBezTo>
                    <a:cubicBezTo>
                      <a:pt x="22" y="58"/>
                      <a:pt x="23" y="60"/>
                      <a:pt x="26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9" y="61"/>
                      <a:pt x="31" y="60"/>
                      <a:pt x="32" y="59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6" y="63"/>
                      <a:pt x="38" y="63"/>
                      <a:pt x="40" y="6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64"/>
                      <a:pt x="39" y="65"/>
                      <a:pt x="38" y="66"/>
                    </a:cubicBezTo>
                    <a:cubicBezTo>
                      <a:pt x="38" y="66"/>
                      <a:pt x="38" y="66"/>
                      <a:pt x="37" y="66"/>
                    </a:cubicBezTo>
                    <a:cubicBezTo>
                      <a:pt x="36" y="67"/>
                      <a:pt x="36" y="67"/>
                      <a:pt x="35" y="67"/>
                    </a:cubicBezTo>
                    <a:cubicBezTo>
                      <a:pt x="34" y="67"/>
                      <a:pt x="32" y="67"/>
                      <a:pt x="31" y="66"/>
                    </a:cubicBezTo>
                    <a:cubicBezTo>
                      <a:pt x="31" y="66"/>
                      <a:pt x="30" y="66"/>
                      <a:pt x="30" y="66"/>
                    </a:cubicBezTo>
                    <a:cubicBezTo>
                      <a:pt x="29" y="66"/>
                      <a:pt x="28" y="65"/>
                      <a:pt x="27" y="65"/>
                    </a:cubicBezTo>
                    <a:cubicBezTo>
                      <a:pt x="25" y="65"/>
                      <a:pt x="23" y="66"/>
                      <a:pt x="22" y="68"/>
                    </a:cubicBezTo>
                    <a:cubicBezTo>
                      <a:pt x="20" y="71"/>
                      <a:pt x="22" y="75"/>
                      <a:pt x="23" y="77"/>
                    </a:cubicBezTo>
                    <a:cubicBezTo>
                      <a:pt x="23" y="78"/>
                      <a:pt x="24" y="78"/>
                      <a:pt x="24" y="78"/>
                    </a:cubicBezTo>
                    <a:cubicBezTo>
                      <a:pt x="28" y="90"/>
                      <a:pt x="36" y="91"/>
                      <a:pt x="43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6" y="91"/>
                      <a:pt x="49" y="91"/>
                      <a:pt x="53" y="90"/>
                    </a:cubicBezTo>
                    <a:cubicBezTo>
                      <a:pt x="57" y="90"/>
                      <a:pt x="61" y="88"/>
                      <a:pt x="66" y="85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7" y="53"/>
                      <a:pt x="77" y="53"/>
                      <a:pt x="77" y="53"/>
                    </a:cubicBezTo>
                    <a:lnTo>
                      <a:pt x="73" y="51"/>
                    </a:lnTo>
                    <a:close/>
                    <a:moveTo>
                      <a:pt x="50" y="65"/>
                    </a:moveTo>
                    <a:cubicBezTo>
                      <a:pt x="49" y="64"/>
                      <a:pt x="48" y="62"/>
                      <a:pt x="46" y="62"/>
                    </a:cubicBezTo>
                    <a:cubicBezTo>
                      <a:pt x="46" y="62"/>
                      <a:pt x="47" y="61"/>
                      <a:pt x="47" y="61"/>
                    </a:cubicBezTo>
                    <a:cubicBezTo>
                      <a:pt x="47" y="61"/>
                      <a:pt x="48" y="60"/>
                      <a:pt x="48" y="60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50" y="63"/>
                      <a:pt x="51" y="64"/>
                      <a:pt x="54" y="64"/>
                    </a:cubicBezTo>
                    <a:cubicBezTo>
                      <a:pt x="55" y="64"/>
                      <a:pt x="56" y="64"/>
                      <a:pt x="56" y="65"/>
                    </a:cubicBezTo>
                    <a:cubicBezTo>
                      <a:pt x="57" y="65"/>
                      <a:pt x="57" y="65"/>
                      <a:pt x="58" y="65"/>
                    </a:cubicBezTo>
                    <a:cubicBezTo>
                      <a:pt x="56" y="66"/>
                      <a:pt x="54" y="67"/>
                      <a:pt x="52" y="67"/>
                    </a:cubicBezTo>
                    <a:cubicBezTo>
                      <a:pt x="52" y="67"/>
                      <a:pt x="50" y="66"/>
                      <a:pt x="50" y="65"/>
                    </a:cubicBezTo>
                    <a:close/>
                    <a:moveTo>
                      <a:pt x="39" y="48"/>
                    </a:moveTo>
                    <a:cubicBezTo>
                      <a:pt x="39" y="49"/>
                      <a:pt x="39" y="49"/>
                      <a:pt x="38" y="49"/>
                    </a:cubicBezTo>
                    <a:cubicBezTo>
                      <a:pt x="38" y="49"/>
                      <a:pt x="37" y="50"/>
                      <a:pt x="37" y="50"/>
                    </a:cubicBezTo>
                    <a:cubicBezTo>
                      <a:pt x="37" y="49"/>
                      <a:pt x="38" y="49"/>
                      <a:pt x="39" y="48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05" name="Freeform 86"/>
              <p:cNvSpPr>
                <a:spLocks/>
              </p:cNvSpPr>
              <p:nvPr/>
            </p:nvSpPr>
            <p:spPr bwMode="auto">
              <a:xfrm>
                <a:off x="16870731" y="3273350"/>
                <a:ext cx="98484" cy="69063"/>
              </a:xfrm>
              <a:custGeom>
                <a:avLst/>
                <a:gdLst>
                  <a:gd name="T0" fmla="*/ 17 w 18"/>
                  <a:gd name="T1" fmla="*/ 6 h 14"/>
                  <a:gd name="T2" fmla="*/ 7 w 18"/>
                  <a:gd name="T3" fmla="*/ 0 h 14"/>
                  <a:gd name="T4" fmla="*/ 6 w 18"/>
                  <a:gd name="T5" fmla="*/ 0 h 14"/>
                  <a:gd name="T6" fmla="*/ 1 w 18"/>
                  <a:gd name="T7" fmla="*/ 3 h 14"/>
                  <a:gd name="T8" fmla="*/ 2 w 18"/>
                  <a:gd name="T9" fmla="*/ 8 h 14"/>
                  <a:gd name="T10" fmla="*/ 10 w 18"/>
                  <a:gd name="T11" fmla="*/ 14 h 14"/>
                  <a:gd name="T12" fmla="*/ 11 w 18"/>
                  <a:gd name="T13" fmla="*/ 14 h 14"/>
                  <a:gd name="T14" fmla="*/ 17 w 18"/>
                  <a:gd name="T15" fmla="*/ 11 h 14"/>
                  <a:gd name="T16" fmla="*/ 17 w 18"/>
                  <a:gd name="T1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4">
                    <a:moveTo>
                      <a:pt x="17" y="6"/>
                    </a:moveTo>
                    <a:cubicBezTo>
                      <a:pt x="15" y="3"/>
                      <a:pt x="9" y="1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2" y="2"/>
                      <a:pt x="1" y="3"/>
                    </a:cubicBezTo>
                    <a:cubicBezTo>
                      <a:pt x="1" y="4"/>
                      <a:pt x="0" y="6"/>
                      <a:pt x="2" y="8"/>
                    </a:cubicBezTo>
                    <a:cubicBezTo>
                      <a:pt x="3" y="11"/>
                      <a:pt x="7" y="14"/>
                      <a:pt x="10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3" y="14"/>
                      <a:pt x="16" y="13"/>
                      <a:pt x="17" y="11"/>
                    </a:cubicBezTo>
                    <a:cubicBezTo>
                      <a:pt x="18" y="9"/>
                      <a:pt x="18" y="7"/>
                      <a:pt x="17" y="6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06" name="Freeform 88"/>
              <p:cNvSpPr>
                <a:spLocks/>
              </p:cNvSpPr>
              <p:nvPr/>
            </p:nvSpPr>
            <p:spPr bwMode="auto">
              <a:xfrm>
                <a:off x="18255662" y="4785272"/>
                <a:ext cx="96432" cy="69063"/>
              </a:xfrm>
              <a:custGeom>
                <a:avLst/>
                <a:gdLst>
                  <a:gd name="T0" fmla="*/ 17 w 18"/>
                  <a:gd name="T1" fmla="*/ 7 h 14"/>
                  <a:gd name="T2" fmla="*/ 6 w 18"/>
                  <a:gd name="T3" fmla="*/ 0 h 14"/>
                  <a:gd name="T4" fmla="*/ 2 w 18"/>
                  <a:gd name="T5" fmla="*/ 2 h 14"/>
                  <a:gd name="T6" fmla="*/ 0 w 18"/>
                  <a:gd name="T7" fmla="*/ 7 h 14"/>
                  <a:gd name="T8" fmla="*/ 3 w 18"/>
                  <a:gd name="T9" fmla="*/ 11 h 14"/>
                  <a:gd name="T10" fmla="*/ 5 w 18"/>
                  <a:gd name="T11" fmla="*/ 11 h 14"/>
                  <a:gd name="T12" fmla="*/ 7 w 18"/>
                  <a:gd name="T13" fmla="*/ 11 h 14"/>
                  <a:gd name="T14" fmla="*/ 8 w 18"/>
                  <a:gd name="T15" fmla="*/ 12 h 14"/>
                  <a:gd name="T16" fmla="*/ 13 w 18"/>
                  <a:gd name="T17" fmla="*/ 14 h 14"/>
                  <a:gd name="T18" fmla="*/ 16 w 18"/>
                  <a:gd name="T19" fmla="*/ 13 h 14"/>
                  <a:gd name="T20" fmla="*/ 17 w 18"/>
                  <a:gd name="T2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4">
                    <a:moveTo>
                      <a:pt x="17" y="7"/>
                    </a:moveTo>
                    <a:cubicBezTo>
                      <a:pt x="16" y="4"/>
                      <a:pt x="11" y="0"/>
                      <a:pt x="6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5"/>
                      <a:pt x="0" y="7"/>
                    </a:cubicBezTo>
                    <a:cubicBezTo>
                      <a:pt x="0" y="9"/>
                      <a:pt x="1" y="10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9" y="13"/>
                      <a:pt x="11" y="14"/>
                      <a:pt x="13" y="14"/>
                    </a:cubicBezTo>
                    <a:cubicBezTo>
                      <a:pt x="14" y="14"/>
                      <a:pt x="15" y="13"/>
                      <a:pt x="16" y="13"/>
                    </a:cubicBezTo>
                    <a:cubicBezTo>
                      <a:pt x="18" y="11"/>
                      <a:pt x="18" y="9"/>
                      <a:pt x="17" y="7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07" name="Freeform 90"/>
              <p:cNvSpPr>
                <a:spLocks/>
              </p:cNvSpPr>
              <p:nvPr/>
            </p:nvSpPr>
            <p:spPr bwMode="auto">
              <a:xfrm>
                <a:off x="17256460" y="3695195"/>
                <a:ext cx="110794" cy="98928"/>
              </a:xfrm>
              <a:custGeom>
                <a:avLst/>
                <a:gdLst>
                  <a:gd name="T0" fmla="*/ 19 w 20"/>
                  <a:gd name="T1" fmla="*/ 4 h 20"/>
                  <a:gd name="T2" fmla="*/ 12 w 20"/>
                  <a:gd name="T3" fmla="*/ 0 h 20"/>
                  <a:gd name="T4" fmla="*/ 1 w 20"/>
                  <a:gd name="T5" fmla="*/ 10 h 20"/>
                  <a:gd name="T6" fmla="*/ 8 w 20"/>
                  <a:gd name="T7" fmla="*/ 20 h 20"/>
                  <a:gd name="T8" fmla="*/ 11 w 20"/>
                  <a:gd name="T9" fmla="*/ 20 h 20"/>
                  <a:gd name="T10" fmla="*/ 11 w 20"/>
                  <a:gd name="T11" fmla="*/ 20 h 20"/>
                  <a:gd name="T12" fmla="*/ 18 w 20"/>
                  <a:gd name="T13" fmla="*/ 16 h 20"/>
                  <a:gd name="T14" fmla="*/ 19 w 20"/>
                  <a:gd name="T15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20">
                    <a:moveTo>
                      <a:pt x="19" y="4"/>
                    </a:moveTo>
                    <a:cubicBezTo>
                      <a:pt x="17" y="0"/>
                      <a:pt x="14" y="0"/>
                      <a:pt x="12" y="0"/>
                    </a:cubicBezTo>
                    <a:cubicBezTo>
                      <a:pt x="7" y="0"/>
                      <a:pt x="2" y="6"/>
                      <a:pt x="1" y="10"/>
                    </a:cubicBezTo>
                    <a:cubicBezTo>
                      <a:pt x="0" y="15"/>
                      <a:pt x="2" y="18"/>
                      <a:pt x="8" y="20"/>
                    </a:cubicBezTo>
                    <a:cubicBezTo>
                      <a:pt x="9" y="20"/>
                      <a:pt x="10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4" y="20"/>
                      <a:pt x="16" y="19"/>
                      <a:pt x="18" y="16"/>
                    </a:cubicBezTo>
                    <a:cubicBezTo>
                      <a:pt x="20" y="13"/>
                      <a:pt x="20" y="8"/>
                      <a:pt x="19" y="4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08" name="Freeform 92"/>
              <p:cNvSpPr>
                <a:spLocks noEditPoints="1"/>
              </p:cNvSpPr>
              <p:nvPr/>
            </p:nvSpPr>
            <p:spPr bwMode="auto">
              <a:xfrm>
                <a:off x="17334426" y="3450674"/>
                <a:ext cx="385729" cy="391980"/>
              </a:xfrm>
              <a:custGeom>
                <a:avLst/>
                <a:gdLst>
                  <a:gd name="T0" fmla="*/ 69 w 71"/>
                  <a:gd name="T1" fmla="*/ 23 h 79"/>
                  <a:gd name="T2" fmla="*/ 60 w 71"/>
                  <a:gd name="T3" fmla="*/ 11 h 79"/>
                  <a:gd name="T4" fmla="*/ 54 w 71"/>
                  <a:gd name="T5" fmla="*/ 12 h 79"/>
                  <a:gd name="T6" fmla="*/ 46 w 71"/>
                  <a:gd name="T7" fmla="*/ 9 h 79"/>
                  <a:gd name="T8" fmla="*/ 41 w 71"/>
                  <a:gd name="T9" fmla="*/ 3 h 79"/>
                  <a:gd name="T10" fmla="*/ 35 w 71"/>
                  <a:gd name="T11" fmla="*/ 5 h 79"/>
                  <a:gd name="T12" fmla="*/ 34 w 71"/>
                  <a:gd name="T13" fmla="*/ 6 h 79"/>
                  <a:gd name="T14" fmla="*/ 31 w 71"/>
                  <a:gd name="T15" fmla="*/ 13 h 79"/>
                  <a:gd name="T16" fmla="*/ 29 w 71"/>
                  <a:gd name="T17" fmla="*/ 13 h 79"/>
                  <a:gd name="T18" fmla="*/ 23 w 71"/>
                  <a:gd name="T19" fmla="*/ 21 h 79"/>
                  <a:gd name="T20" fmla="*/ 19 w 71"/>
                  <a:gd name="T21" fmla="*/ 17 h 79"/>
                  <a:gd name="T22" fmla="*/ 19 w 71"/>
                  <a:gd name="T23" fmla="*/ 9 h 79"/>
                  <a:gd name="T24" fmla="*/ 15 w 71"/>
                  <a:gd name="T25" fmla="*/ 5 h 79"/>
                  <a:gd name="T26" fmla="*/ 11 w 71"/>
                  <a:gd name="T27" fmla="*/ 1 h 79"/>
                  <a:gd name="T28" fmla="*/ 2 w 71"/>
                  <a:gd name="T29" fmla="*/ 3 h 79"/>
                  <a:gd name="T30" fmla="*/ 2 w 71"/>
                  <a:gd name="T31" fmla="*/ 11 h 79"/>
                  <a:gd name="T32" fmla="*/ 2 w 71"/>
                  <a:gd name="T33" fmla="*/ 16 h 79"/>
                  <a:gd name="T34" fmla="*/ 2 w 71"/>
                  <a:gd name="T35" fmla="*/ 23 h 79"/>
                  <a:gd name="T36" fmla="*/ 6 w 71"/>
                  <a:gd name="T37" fmla="*/ 31 h 79"/>
                  <a:gd name="T38" fmla="*/ 10 w 71"/>
                  <a:gd name="T39" fmla="*/ 40 h 79"/>
                  <a:gd name="T40" fmla="*/ 11 w 71"/>
                  <a:gd name="T41" fmla="*/ 41 h 79"/>
                  <a:gd name="T42" fmla="*/ 13 w 71"/>
                  <a:gd name="T43" fmla="*/ 47 h 79"/>
                  <a:gd name="T44" fmla="*/ 19 w 71"/>
                  <a:gd name="T45" fmla="*/ 52 h 79"/>
                  <a:gd name="T46" fmla="*/ 26 w 71"/>
                  <a:gd name="T47" fmla="*/ 51 h 79"/>
                  <a:gd name="T48" fmla="*/ 33 w 71"/>
                  <a:gd name="T49" fmla="*/ 52 h 79"/>
                  <a:gd name="T50" fmla="*/ 39 w 71"/>
                  <a:gd name="T51" fmla="*/ 51 h 79"/>
                  <a:gd name="T52" fmla="*/ 40 w 71"/>
                  <a:gd name="T53" fmla="*/ 51 h 79"/>
                  <a:gd name="T54" fmla="*/ 31 w 71"/>
                  <a:gd name="T55" fmla="*/ 58 h 79"/>
                  <a:gd name="T56" fmla="*/ 31 w 71"/>
                  <a:gd name="T57" fmla="*/ 65 h 79"/>
                  <a:gd name="T58" fmla="*/ 31 w 71"/>
                  <a:gd name="T59" fmla="*/ 71 h 79"/>
                  <a:gd name="T60" fmla="*/ 37 w 71"/>
                  <a:gd name="T61" fmla="*/ 78 h 79"/>
                  <a:gd name="T62" fmla="*/ 41 w 71"/>
                  <a:gd name="T63" fmla="*/ 77 h 79"/>
                  <a:gd name="T64" fmla="*/ 42 w 71"/>
                  <a:gd name="T65" fmla="*/ 77 h 79"/>
                  <a:gd name="T66" fmla="*/ 47 w 71"/>
                  <a:gd name="T67" fmla="*/ 79 h 79"/>
                  <a:gd name="T68" fmla="*/ 53 w 71"/>
                  <a:gd name="T69" fmla="*/ 79 h 79"/>
                  <a:gd name="T70" fmla="*/ 58 w 71"/>
                  <a:gd name="T71" fmla="*/ 78 h 79"/>
                  <a:gd name="T72" fmla="*/ 62 w 71"/>
                  <a:gd name="T73" fmla="*/ 67 h 79"/>
                  <a:gd name="T74" fmla="*/ 63 w 71"/>
                  <a:gd name="T75" fmla="*/ 62 h 79"/>
                  <a:gd name="T76" fmla="*/ 67 w 71"/>
                  <a:gd name="T77" fmla="*/ 51 h 79"/>
                  <a:gd name="T78" fmla="*/ 66 w 71"/>
                  <a:gd name="T79" fmla="*/ 46 h 79"/>
                  <a:gd name="T80" fmla="*/ 69 w 71"/>
                  <a:gd name="T81" fmla="*/ 39 h 79"/>
                  <a:gd name="T82" fmla="*/ 23 w 71"/>
                  <a:gd name="T83" fmla="*/ 25 h 79"/>
                  <a:gd name="T84" fmla="*/ 23 w 71"/>
                  <a:gd name="T85" fmla="*/ 26 h 79"/>
                  <a:gd name="T86" fmla="*/ 23 w 71"/>
                  <a:gd name="T87" fmla="*/ 25 h 79"/>
                  <a:gd name="T88" fmla="*/ 35 w 71"/>
                  <a:gd name="T89" fmla="*/ 16 h 79"/>
                  <a:gd name="T90" fmla="*/ 35 w 71"/>
                  <a:gd name="T91" fmla="*/ 16 h 79"/>
                  <a:gd name="T92" fmla="*/ 40 w 71"/>
                  <a:gd name="T93" fmla="*/ 28 h 79"/>
                  <a:gd name="T94" fmla="*/ 37 w 71"/>
                  <a:gd name="T95" fmla="*/ 22 h 79"/>
                  <a:gd name="T96" fmla="*/ 36 w 71"/>
                  <a:gd name="T97" fmla="*/ 18 h 79"/>
                  <a:gd name="T98" fmla="*/ 40 w 71"/>
                  <a:gd name="T99" fmla="*/ 22 h 79"/>
                  <a:gd name="T100" fmla="*/ 43 w 71"/>
                  <a:gd name="T101" fmla="*/ 3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9">
                    <a:moveTo>
                      <a:pt x="69" y="26"/>
                    </a:moveTo>
                    <a:cubicBezTo>
                      <a:pt x="69" y="25"/>
                      <a:pt x="69" y="24"/>
                      <a:pt x="69" y="23"/>
                    </a:cubicBezTo>
                    <a:cubicBezTo>
                      <a:pt x="68" y="20"/>
                      <a:pt x="68" y="18"/>
                      <a:pt x="67" y="16"/>
                    </a:cubicBezTo>
                    <a:cubicBezTo>
                      <a:pt x="66" y="13"/>
                      <a:pt x="63" y="11"/>
                      <a:pt x="60" y="11"/>
                    </a:cubicBezTo>
                    <a:cubicBezTo>
                      <a:pt x="58" y="11"/>
                      <a:pt x="57" y="11"/>
                      <a:pt x="55" y="12"/>
                    </a:cubicBezTo>
                    <a:cubicBezTo>
                      <a:pt x="55" y="12"/>
                      <a:pt x="54" y="12"/>
                      <a:pt x="54" y="12"/>
                    </a:cubicBezTo>
                    <a:cubicBezTo>
                      <a:pt x="52" y="10"/>
                      <a:pt x="51" y="9"/>
                      <a:pt x="47" y="8"/>
                    </a:cubicBezTo>
                    <a:cubicBezTo>
                      <a:pt x="47" y="8"/>
                      <a:pt x="47" y="9"/>
                      <a:pt x="46" y="9"/>
                    </a:cubicBezTo>
                    <a:cubicBezTo>
                      <a:pt x="47" y="7"/>
                      <a:pt x="46" y="6"/>
                      <a:pt x="46" y="5"/>
                    </a:cubicBezTo>
                    <a:cubicBezTo>
                      <a:pt x="45" y="3"/>
                      <a:pt x="43" y="3"/>
                      <a:pt x="41" y="3"/>
                    </a:cubicBezTo>
                    <a:cubicBezTo>
                      <a:pt x="39" y="3"/>
                      <a:pt x="38" y="3"/>
                      <a:pt x="36" y="4"/>
                    </a:cubicBezTo>
                    <a:cubicBezTo>
                      <a:pt x="36" y="4"/>
                      <a:pt x="36" y="5"/>
                      <a:pt x="35" y="5"/>
                    </a:cubicBezTo>
                    <a:cubicBezTo>
                      <a:pt x="35" y="5"/>
                      <a:pt x="35" y="5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2" y="7"/>
                      <a:pt x="31" y="8"/>
                    </a:cubicBezTo>
                    <a:cubicBezTo>
                      <a:pt x="30" y="9"/>
                      <a:pt x="30" y="11"/>
                      <a:pt x="31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3"/>
                      <a:pt x="30" y="13"/>
                      <a:pt x="29" y="13"/>
                    </a:cubicBezTo>
                    <a:cubicBezTo>
                      <a:pt x="28" y="13"/>
                      <a:pt x="26" y="14"/>
                      <a:pt x="25" y="15"/>
                    </a:cubicBezTo>
                    <a:cubicBezTo>
                      <a:pt x="24" y="16"/>
                      <a:pt x="23" y="19"/>
                      <a:pt x="23" y="21"/>
                    </a:cubicBezTo>
                    <a:cubicBezTo>
                      <a:pt x="23" y="20"/>
                      <a:pt x="23" y="19"/>
                      <a:pt x="22" y="19"/>
                    </a:cubicBezTo>
                    <a:cubicBezTo>
                      <a:pt x="22" y="18"/>
                      <a:pt x="20" y="17"/>
                      <a:pt x="19" y="17"/>
                    </a:cubicBezTo>
                    <a:cubicBezTo>
                      <a:pt x="19" y="17"/>
                      <a:pt x="19" y="16"/>
                      <a:pt x="20" y="16"/>
                    </a:cubicBezTo>
                    <a:cubicBezTo>
                      <a:pt x="20" y="14"/>
                      <a:pt x="20" y="11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6" y="6"/>
                      <a:pt x="16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3"/>
                      <a:pt x="13" y="2"/>
                      <a:pt x="11" y="1"/>
                    </a:cubicBezTo>
                    <a:cubicBezTo>
                      <a:pt x="10" y="1"/>
                      <a:pt x="9" y="0"/>
                      <a:pt x="8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0" y="5"/>
                      <a:pt x="0" y="8"/>
                      <a:pt x="1" y="10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5"/>
                      <a:pt x="2" y="16"/>
                    </a:cubicBezTo>
                    <a:cubicBezTo>
                      <a:pt x="3" y="17"/>
                      <a:pt x="4" y="18"/>
                      <a:pt x="5" y="19"/>
                    </a:cubicBezTo>
                    <a:cubicBezTo>
                      <a:pt x="3" y="20"/>
                      <a:pt x="2" y="22"/>
                      <a:pt x="2" y="23"/>
                    </a:cubicBezTo>
                    <a:cubicBezTo>
                      <a:pt x="1" y="26"/>
                      <a:pt x="2" y="28"/>
                      <a:pt x="3" y="29"/>
                    </a:cubicBezTo>
                    <a:cubicBezTo>
                      <a:pt x="4" y="30"/>
                      <a:pt x="5" y="31"/>
                      <a:pt x="6" y="31"/>
                    </a:cubicBezTo>
                    <a:cubicBezTo>
                      <a:pt x="6" y="32"/>
                      <a:pt x="5" y="33"/>
                      <a:pt x="6" y="35"/>
                    </a:cubicBezTo>
                    <a:cubicBezTo>
                      <a:pt x="6" y="37"/>
                      <a:pt x="8" y="39"/>
                      <a:pt x="10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1"/>
                      <a:pt x="11" y="41"/>
                    </a:cubicBezTo>
                    <a:cubicBezTo>
                      <a:pt x="12" y="42"/>
                      <a:pt x="13" y="42"/>
                      <a:pt x="14" y="43"/>
                    </a:cubicBezTo>
                    <a:cubicBezTo>
                      <a:pt x="13" y="44"/>
                      <a:pt x="13" y="45"/>
                      <a:pt x="13" y="47"/>
                    </a:cubicBezTo>
                    <a:cubicBezTo>
                      <a:pt x="14" y="48"/>
                      <a:pt x="15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0" y="52"/>
                      <a:pt x="22" y="52"/>
                      <a:pt x="23" y="52"/>
                    </a:cubicBezTo>
                    <a:cubicBezTo>
                      <a:pt x="24" y="51"/>
                      <a:pt x="25" y="51"/>
                      <a:pt x="26" y="51"/>
                    </a:cubicBezTo>
                    <a:cubicBezTo>
                      <a:pt x="27" y="51"/>
                      <a:pt x="28" y="51"/>
                      <a:pt x="29" y="52"/>
                    </a:cubicBezTo>
                    <a:cubicBezTo>
                      <a:pt x="30" y="52"/>
                      <a:pt x="31" y="52"/>
                      <a:pt x="33" y="52"/>
                    </a:cubicBezTo>
                    <a:cubicBezTo>
                      <a:pt x="34" y="52"/>
                      <a:pt x="35" y="51"/>
                      <a:pt x="37" y="51"/>
                    </a:cubicBezTo>
                    <a:cubicBezTo>
                      <a:pt x="38" y="51"/>
                      <a:pt x="38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2"/>
                      <a:pt x="38" y="52"/>
                      <a:pt x="37" y="53"/>
                    </a:cubicBezTo>
                    <a:cubicBezTo>
                      <a:pt x="35" y="54"/>
                      <a:pt x="33" y="55"/>
                      <a:pt x="31" y="58"/>
                    </a:cubicBezTo>
                    <a:cubicBezTo>
                      <a:pt x="30" y="60"/>
                      <a:pt x="31" y="62"/>
                      <a:pt x="31" y="63"/>
                    </a:cubicBezTo>
                    <a:cubicBezTo>
                      <a:pt x="31" y="64"/>
                      <a:pt x="31" y="64"/>
                      <a:pt x="31" y="65"/>
                    </a:cubicBezTo>
                    <a:cubicBezTo>
                      <a:pt x="31" y="66"/>
                      <a:pt x="31" y="67"/>
                      <a:pt x="31" y="68"/>
                    </a:cubicBezTo>
                    <a:cubicBezTo>
                      <a:pt x="31" y="69"/>
                      <a:pt x="31" y="70"/>
                      <a:pt x="31" y="71"/>
                    </a:cubicBezTo>
                    <a:cubicBezTo>
                      <a:pt x="31" y="73"/>
                      <a:pt x="31" y="75"/>
                      <a:pt x="32" y="76"/>
                    </a:cubicBezTo>
                    <a:cubicBezTo>
                      <a:pt x="33" y="77"/>
                      <a:pt x="35" y="78"/>
                      <a:pt x="37" y="78"/>
                    </a:cubicBezTo>
                    <a:cubicBezTo>
                      <a:pt x="38" y="78"/>
                      <a:pt x="39" y="77"/>
                      <a:pt x="40" y="77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1" y="77"/>
                      <a:pt x="42" y="77"/>
                      <a:pt x="42" y="77"/>
                    </a:cubicBezTo>
                    <a:cubicBezTo>
                      <a:pt x="43" y="78"/>
                      <a:pt x="44" y="79"/>
                      <a:pt x="46" y="79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8" y="79"/>
                      <a:pt x="49" y="79"/>
                      <a:pt x="50" y="79"/>
                    </a:cubicBezTo>
                    <a:cubicBezTo>
                      <a:pt x="51" y="79"/>
                      <a:pt x="52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5" y="79"/>
                      <a:pt x="57" y="79"/>
                      <a:pt x="58" y="78"/>
                    </a:cubicBezTo>
                    <a:cubicBezTo>
                      <a:pt x="61" y="76"/>
                      <a:pt x="62" y="72"/>
                      <a:pt x="62" y="70"/>
                    </a:cubicBezTo>
                    <a:cubicBezTo>
                      <a:pt x="62" y="69"/>
                      <a:pt x="62" y="68"/>
                      <a:pt x="62" y="67"/>
                    </a:cubicBezTo>
                    <a:cubicBezTo>
                      <a:pt x="62" y="65"/>
                      <a:pt x="62" y="64"/>
                      <a:pt x="62" y="64"/>
                    </a:cubicBezTo>
                    <a:cubicBezTo>
                      <a:pt x="62" y="63"/>
                      <a:pt x="63" y="63"/>
                      <a:pt x="63" y="62"/>
                    </a:cubicBezTo>
                    <a:cubicBezTo>
                      <a:pt x="64" y="62"/>
                      <a:pt x="65" y="61"/>
                      <a:pt x="65" y="60"/>
                    </a:cubicBezTo>
                    <a:cubicBezTo>
                      <a:pt x="68" y="57"/>
                      <a:pt x="67" y="54"/>
                      <a:pt x="67" y="51"/>
                    </a:cubicBezTo>
                    <a:cubicBezTo>
                      <a:pt x="67" y="51"/>
                      <a:pt x="67" y="50"/>
                      <a:pt x="67" y="50"/>
                    </a:cubicBezTo>
                    <a:cubicBezTo>
                      <a:pt x="66" y="48"/>
                      <a:pt x="66" y="47"/>
                      <a:pt x="66" y="46"/>
                    </a:cubicBezTo>
                    <a:cubicBezTo>
                      <a:pt x="67" y="45"/>
                      <a:pt x="67" y="44"/>
                      <a:pt x="68" y="42"/>
                    </a:cubicBezTo>
                    <a:cubicBezTo>
                      <a:pt x="68" y="41"/>
                      <a:pt x="69" y="40"/>
                      <a:pt x="69" y="39"/>
                    </a:cubicBezTo>
                    <a:cubicBezTo>
                      <a:pt x="71" y="34"/>
                      <a:pt x="70" y="30"/>
                      <a:pt x="69" y="26"/>
                    </a:cubicBezTo>
                    <a:close/>
                    <a:moveTo>
                      <a:pt x="23" y="25"/>
                    </a:move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lose/>
                    <a:moveTo>
                      <a:pt x="35" y="16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7"/>
                      <a:pt x="35" y="17"/>
                    </a:cubicBezTo>
                    <a:cubicBezTo>
                      <a:pt x="35" y="17"/>
                      <a:pt x="35" y="16"/>
                      <a:pt x="35" y="16"/>
                    </a:cubicBezTo>
                    <a:close/>
                    <a:moveTo>
                      <a:pt x="43" y="30"/>
                    </a:moveTo>
                    <a:cubicBezTo>
                      <a:pt x="42" y="29"/>
                      <a:pt x="41" y="29"/>
                      <a:pt x="40" y="28"/>
                    </a:cubicBezTo>
                    <a:cubicBezTo>
                      <a:pt x="40" y="27"/>
                      <a:pt x="40" y="27"/>
                      <a:pt x="39" y="26"/>
                    </a:cubicBezTo>
                    <a:cubicBezTo>
                      <a:pt x="38" y="25"/>
                      <a:pt x="37" y="23"/>
                      <a:pt x="37" y="22"/>
                    </a:cubicBezTo>
                    <a:cubicBezTo>
                      <a:pt x="36" y="21"/>
                      <a:pt x="36" y="21"/>
                      <a:pt x="36" y="20"/>
                    </a:cubicBezTo>
                    <a:cubicBezTo>
                      <a:pt x="36" y="20"/>
                      <a:pt x="36" y="19"/>
                      <a:pt x="36" y="18"/>
                    </a:cubicBezTo>
                    <a:cubicBezTo>
                      <a:pt x="36" y="19"/>
                      <a:pt x="36" y="19"/>
                      <a:pt x="36" y="20"/>
                    </a:cubicBezTo>
                    <a:cubicBezTo>
                      <a:pt x="37" y="21"/>
                      <a:pt x="39" y="22"/>
                      <a:pt x="40" y="22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3" y="23"/>
                      <a:pt x="43" y="27"/>
                      <a:pt x="43" y="30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09" name="Freeform 27"/>
              <p:cNvSpPr>
                <a:spLocks noEditPoints="1"/>
              </p:cNvSpPr>
              <p:nvPr/>
            </p:nvSpPr>
            <p:spPr bwMode="auto">
              <a:xfrm>
                <a:off x="14109676" y="4001313"/>
                <a:ext cx="4704662" cy="2713993"/>
              </a:xfrm>
              <a:custGeom>
                <a:avLst/>
                <a:gdLst>
                  <a:gd name="T0" fmla="*/ 834 w 863"/>
                  <a:gd name="T1" fmla="*/ 311 h 547"/>
                  <a:gd name="T2" fmla="*/ 792 w 863"/>
                  <a:gd name="T3" fmla="*/ 284 h 547"/>
                  <a:gd name="T4" fmla="*/ 774 w 863"/>
                  <a:gd name="T5" fmla="*/ 241 h 547"/>
                  <a:gd name="T6" fmla="*/ 848 w 863"/>
                  <a:gd name="T7" fmla="*/ 263 h 547"/>
                  <a:gd name="T8" fmla="*/ 847 w 863"/>
                  <a:gd name="T9" fmla="*/ 195 h 547"/>
                  <a:gd name="T10" fmla="*/ 790 w 863"/>
                  <a:gd name="T11" fmla="*/ 178 h 547"/>
                  <a:gd name="T12" fmla="*/ 735 w 863"/>
                  <a:gd name="T13" fmla="*/ 169 h 547"/>
                  <a:gd name="T14" fmla="*/ 725 w 863"/>
                  <a:gd name="T15" fmla="*/ 129 h 547"/>
                  <a:gd name="T16" fmla="*/ 689 w 863"/>
                  <a:gd name="T17" fmla="*/ 93 h 547"/>
                  <a:gd name="T18" fmla="*/ 665 w 863"/>
                  <a:gd name="T19" fmla="*/ 87 h 547"/>
                  <a:gd name="T20" fmla="*/ 614 w 863"/>
                  <a:gd name="T21" fmla="*/ 63 h 547"/>
                  <a:gd name="T22" fmla="*/ 550 w 863"/>
                  <a:gd name="T23" fmla="*/ 63 h 547"/>
                  <a:gd name="T24" fmla="*/ 523 w 863"/>
                  <a:gd name="T25" fmla="*/ 14 h 547"/>
                  <a:gd name="T26" fmla="*/ 480 w 863"/>
                  <a:gd name="T27" fmla="*/ 95 h 547"/>
                  <a:gd name="T28" fmla="*/ 467 w 863"/>
                  <a:gd name="T29" fmla="*/ 13 h 547"/>
                  <a:gd name="T30" fmla="*/ 446 w 863"/>
                  <a:gd name="T31" fmla="*/ 151 h 547"/>
                  <a:gd name="T32" fmla="*/ 494 w 863"/>
                  <a:gd name="T33" fmla="*/ 169 h 547"/>
                  <a:gd name="T34" fmla="*/ 483 w 863"/>
                  <a:gd name="T35" fmla="*/ 244 h 547"/>
                  <a:gd name="T36" fmla="*/ 462 w 863"/>
                  <a:gd name="T37" fmla="*/ 226 h 547"/>
                  <a:gd name="T38" fmla="*/ 428 w 863"/>
                  <a:gd name="T39" fmla="*/ 227 h 547"/>
                  <a:gd name="T40" fmla="*/ 397 w 863"/>
                  <a:gd name="T41" fmla="*/ 176 h 547"/>
                  <a:gd name="T42" fmla="*/ 394 w 863"/>
                  <a:gd name="T43" fmla="*/ 112 h 547"/>
                  <a:gd name="T44" fmla="*/ 424 w 863"/>
                  <a:gd name="T45" fmla="*/ 35 h 547"/>
                  <a:gd name="T46" fmla="*/ 364 w 863"/>
                  <a:gd name="T47" fmla="*/ 58 h 547"/>
                  <a:gd name="T48" fmla="*/ 346 w 863"/>
                  <a:gd name="T49" fmla="*/ 121 h 547"/>
                  <a:gd name="T50" fmla="*/ 368 w 863"/>
                  <a:gd name="T51" fmla="*/ 186 h 547"/>
                  <a:gd name="T52" fmla="*/ 376 w 863"/>
                  <a:gd name="T53" fmla="*/ 219 h 547"/>
                  <a:gd name="T54" fmla="*/ 348 w 863"/>
                  <a:gd name="T55" fmla="*/ 269 h 547"/>
                  <a:gd name="T56" fmla="*/ 338 w 863"/>
                  <a:gd name="T57" fmla="*/ 226 h 547"/>
                  <a:gd name="T58" fmla="*/ 315 w 863"/>
                  <a:gd name="T59" fmla="*/ 242 h 547"/>
                  <a:gd name="T60" fmla="*/ 293 w 863"/>
                  <a:gd name="T61" fmla="*/ 239 h 547"/>
                  <a:gd name="T62" fmla="*/ 246 w 863"/>
                  <a:gd name="T63" fmla="*/ 229 h 547"/>
                  <a:gd name="T64" fmla="*/ 205 w 863"/>
                  <a:gd name="T65" fmla="*/ 179 h 547"/>
                  <a:gd name="T66" fmla="*/ 188 w 863"/>
                  <a:gd name="T67" fmla="*/ 204 h 547"/>
                  <a:gd name="T68" fmla="*/ 162 w 863"/>
                  <a:gd name="T69" fmla="*/ 247 h 547"/>
                  <a:gd name="T70" fmla="*/ 132 w 863"/>
                  <a:gd name="T71" fmla="*/ 198 h 547"/>
                  <a:gd name="T72" fmla="*/ 81 w 863"/>
                  <a:gd name="T73" fmla="*/ 180 h 547"/>
                  <a:gd name="T74" fmla="*/ 71 w 863"/>
                  <a:gd name="T75" fmla="*/ 129 h 547"/>
                  <a:gd name="T76" fmla="*/ 339 w 863"/>
                  <a:gd name="T77" fmla="*/ 547 h 547"/>
                  <a:gd name="T78" fmla="*/ 370 w 863"/>
                  <a:gd name="T79" fmla="*/ 480 h 547"/>
                  <a:gd name="T80" fmla="*/ 403 w 863"/>
                  <a:gd name="T81" fmla="*/ 448 h 547"/>
                  <a:gd name="T82" fmla="*/ 466 w 863"/>
                  <a:gd name="T83" fmla="*/ 385 h 547"/>
                  <a:gd name="T84" fmla="*/ 489 w 863"/>
                  <a:gd name="T85" fmla="*/ 308 h 547"/>
                  <a:gd name="T86" fmla="*/ 526 w 863"/>
                  <a:gd name="T87" fmla="*/ 303 h 547"/>
                  <a:gd name="T88" fmla="*/ 552 w 863"/>
                  <a:gd name="T89" fmla="*/ 244 h 547"/>
                  <a:gd name="T90" fmla="*/ 538 w 863"/>
                  <a:gd name="T91" fmla="*/ 185 h 547"/>
                  <a:gd name="T92" fmla="*/ 531 w 863"/>
                  <a:gd name="T93" fmla="*/ 170 h 547"/>
                  <a:gd name="T94" fmla="*/ 595 w 863"/>
                  <a:gd name="T95" fmla="*/ 161 h 547"/>
                  <a:gd name="T96" fmla="*/ 613 w 863"/>
                  <a:gd name="T97" fmla="*/ 200 h 547"/>
                  <a:gd name="T98" fmla="*/ 671 w 863"/>
                  <a:gd name="T99" fmla="*/ 215 h 547"/>
                  <a:gd name="T100" fmla="*/ 675 w 863"/>
                  <a:gd name="T101" fmla="*/ 310 h 547"/>
                  <a:gd name="T102" fmla="*/ 621 w 863"/>
                  <a:gd name="T103" fmla="*/ 342 h 547"/>
                  <a:gd name="T104" fmla="*/ 685 w 863"/>
                  <a:gd name="T105" fmla="*/ 353 h 547"/>
                  <a:gd name="T106" fmla="*/ 728 w 863"/>
                  <a:gd name="T107" fmla="*/ 369 h 547"/>
                  <a:gd name="T108" fmla="*/ 776 w 863"/>
                  <a:gd name="T109" fmla="*/ 396 h 547"/>
                  <a:gd name="T110" fmla="*/ 837 w 863"/>
                  <a:gd name="T111" fmla="*/ 378 h 547"/>
                  <a:gd name="T112" fmla="*/ 825 w 863"/>
                  <a:gd name="T113" fmla="*/ 361 h 547"/>
                  <a:gd name="T114" fmla="*/ 493 w 863"/>
                  <a:gd name="T115" fmla="*/ 121 h 547"/>
                  <a:gd name="T116" fmla="*/ 457 w 863"/>
                  <a:gd name="T117" fmla="*/ 345 h 547"/>
                  <a:gd name="T118" fmla="*/ 573 w 863"/>
                  <a:gd name="T119" fmla="*/ 14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3" h="547">
                    <a:moveTo>
                      <a:pt x="862" y="359"/>
                    </a:moveTo>
                    <a:cubicBezTo>
                      <a:pt x="863" y="356"/>
                      <a:pt x="863" y="352"/>
                      <a:pt x="862" y="349"/>
                    </a:cubicBezTo>
                    <a:cubicBezTo>
                      <a:pt x="860" y="347"/>
                      <a:pt x="859" y="344"/>
                      <a:pt x="856" y="342"/>
                    </a:cubicBezTo>
                    <a:cubicBezTo>
                      <a:pt x="856" y="342"/>
                      <a:pt x="855" y="342"/>
                      <a:pt x="855" y="341"/>
                    </a:cubicBezTo>
                    <a:cubicBezTo>
                      <a:pt x="855" y="341"/>
                      <a:pt x="854" y="341"/>
                      <a:pt x="854" y="340"/>
                    </a:cubicBezTo>
                    <a:cubicBezTo>
                      <a:pt x="854" y="340"/>
                      <a:pt x="855" y="339"/>
                      <a:pt x="856" y="339"/>
                    </a:cubicBezTo>
                    <a:cubicBezTo>
                      <a:pt x="858" y="335"/>
                      <a:pt x="858" y="330"/>
                      <a:pt x="854" y="326"/>
                    </a:cubicBezTo>
                    <a:cubicBezTo>
                      <a:pt x="853" y="324"/>
                      <a:pt x="851" y="324"/>
                      <a:pt x="849" y="323"/>
                    </a:cubicBezTo>
                    <a:cubicBezTo>
                      <a:pt x="848" y="323"/>
                      <a:pt x="847" y="323"/>
                      <a:pt x="847" y="323"/>
                    </a:cubicBezTo>
                    <a:cubicBezTo>
                      <a:pt x="847" y="322"/>
                      <a:pt x="847" y="322"/>
                      <a:pt x="847" y="321"/>
                    </a:cubicBezTo>
                    <a:cubicBezTo>
                      <a:pt x="847" y="320"/>
                      <a:pt x="847" y="318"/>
                      <a:pt x="846" y="316"/>
                    </a:cubicBezTo>
                    <a:cubicBezTo>
                      <a:pt x="845" y="315"/>
                      <a:pt x="842" y="315"/>
                      <a:pt x="841" y="315"/>
                    </a:cubicBezTo>
                    <a:cubicBezTo>
                      <a:pt x="841" y="315"/>
                      <a:pt x="841" y="315"/>
                      <a:pt x="841" y="315"/>
                    </a:cubicBezTo>
                    <a:cubicBezTo>
                      <a:pt x="840" y="315"/>
                      <a:pt x="839" y="315"/>
                      <a:pt x="839" y="315"/>
                    </a:cubicBezTo>
                    <a:cubicBezTo>
                      <a:pt x="838" y="315"/>
                      <a:pt x="838" y="315"/>
                      <a:pt x="838" y="315"/>
                    </a:cubicBezTo>
                    <a:cubicBezTo>
                      <a:pt x="838" y="315"/>
                      <a:pt x="838" y="315"/>
                      <a:pt x="838" y="315"/>
                    </a:cubicBezTo>
                    <a:cubicBezTo>
                      <a:pt x="837" y="315"/>
                      <a:pt x="837" y="314"/>
                      <a:pt x="837" y="313"/>
                    </a:cubicBezTo>
                    <a:cubicBezTo>
                      <a:pt x="836" y="313"/>
                      <a:pt x="835" y="312"/>
                      <a:pt x="834" y="311"/>
                    </a:cubicBezTo>
                    <a:cubicBezTo>
                      <a:pt x="834" y="310"/>
                      <a:pt x="833" y="310"/>
                      <a:pt x="833" y="310"/>
                    </a:cubicBezTo>
                    <a:cubicBezTo>
                      <a:pt x="833" y="310"/>
                      <a:pt x="833" y="310"/>
                      <a:pt x="833" y="310"/>
                    </a:cubicBezTo>
                    <a:cubicBezTo>
                      <a:pt x="833" y="309"/>
                      <a:pt x="834" y="307"/>
                      <a:pt x="834" y="306"/>
                    </a:cubicBezTo>
                    <a:cubicBezTo>
                      <a:pt x="836" y="303"/>
                      <a:pt x="836" y="303"/>
                      <a:pt x="836" y="303"/>
                    </a:cubicBezTo>
                    <a:cubicBezTo>
                      <a:pt x="833" y="302"/>
                      <a:pt x="833" y="302"/>
                      <a:pt x="833" y="302"/>
                    </a:cubicBezTo>
                    <a:cubicBezTo>
                      <a:pt x="831" y="301"/>
                      <a:pt x="830" y="301"/>
                      <a:pt x="829" y="301"/>
                    </a:cubicBezTo>
                    <a:cubicBezTo>
                      <a:pt x="828" y="301"/>
                      <a:pt x="826" y="301"/>
                      <a:pt x="826" y="301"/>
                    </a:cubicBezTo>
                    <a:cubicBezTo>
                      <a:pt x="825" y="301"/>
                      <a:pt x="824" y="301"/>
                      <a:pt x="824" y="301"/>
                    </a:cubicBezTo>
                    <a:cubicBezTo>
                      <a:pt x="824" y="300"/>
                      <a:pt x="824" y="299"/>
                      <a:pt x="824" y="299"/>
                    </a:cubicBezTo>
                    <a:cubicBezTo>
                      <a:pt x="824" y="297"/>
                      <a:pt x="823" y="292"/>
                      <a:pt x="817" y="292"/>
                    </a:cubicBezTo>
                    <a:cubicBezTo>
                      <a:pt x="815" y="292"/>
                      <a:pt x="813" y="293"/>
                      <a:pt x="812" y="294"/>
                    </a:cubicBezTo>
                    <a:cubicBezTo>
                      <a:pt x="811" y="294"/>
                      <a:pt x="810" y="295"/>
                      <a:pt x="810" y="295"/>
                    </a:cubicBezTo>
                    <a:cubicBezTo>
                      <a:pt x="810" y="295"/>
                      <a:pt x="809" y="294"/>
                      <a:pt x="808" y="293"/>
                    </a:cubicBezTo>
                    <a:cubicBezTo>
                      <a:pt x="807" y="292"/>
                      <a:pt x="807" y="291"/>
                      <a:pt x="806" y="290"/>
                    </a:cubicBezTo>
                    <a:cubicBezTo>
                      <a:pt x="804" y="289"/>
                      <a:pt x="801" y="289"/>
                      <a:pt x="800" y="289"/>
                    </a:cubicBezTo>
                    <a:cubicBezTo>
                      <a:pt x="798" y="289"/>
                      <a:pt x="798" y="289"/>
                      <a:pt x="798" y="289"/>
                    </a:cubicBezTo>
                    <a:cubicBezTo>
                      <a:pt x="797" y="289"/>
                      <a:pt x="796" y="289"/>
                      <a:pt x="796" y="289"/>
                    </a:cubicBezTo>
                    <a:cubicBezTo>
                      <a:pt x="794" y="288"/>
                      <a:pt x="793" y="287"/>
                      <a:pt x="792" y="284"/>
                    </a:cubicBezTo>
                    <a:cubicBezTo>
                      <a:pt x="791" y="281"/>
                      <a:pt x="790" y="278"/>
                      <a:pt x="787" y="276"/>
                    </a:cubicBezTo>
                    <a:cubicBezTo>
                      <a:pt x="786" y="276"/>
                      <a:pt x="786" y="276"/>
                      <a:pt x="785" y="276"/>
                    </a:cubicBezTo>
                    <a:cubicBezTo>
                      <a:pt x="785" y="275"/>
                      <a:pt x="785" y="274"/>
                      <a:pt x="785" y="274"/>
                    </a:cubicBezTo>
                    <a:cubicBezTo>
                      <a:pt x="784" y="273"/>
                      <a:pt x="783" y="270"/>
                      <a:pt x="779" y="270"/>
                    </a:cubicBezTo>
                    <a:cubicBezTo>
                      <a:pt x="779" y="270"/>
                      <a:pt x="778" y="270"/>
                      <a:pt x="777" y="270"/>
                    </a:cubicBezTo>
                    <a:cubicBezTo>
                      <a:pt x="776" y="271"/>
                      <a:pt x="775" y="271"/>
                      <a:pt x="775" y="272"/>
                    </a:cubicBezTo>
                    <a:cubicBezTo>
                      <a:pt x="775" y="272"/>
                      <a:pt x="775" y="272"/>
                      <a:pt x="775" y="271"/>
                    </a:cubicBezTo>
                    <a:cubicBezTo>
                      <a:pt x="774" y="270"/>
                      <a:pt x="772" y="270"/>
                      <a:pt x="771" y="268"/>
                    </a:cubicBezTo>
                    <a:cubicBezTo>
                      <a:pt x="771" y="268"/>
                      <a:pt x="771" y="268"/>
                      <a:pt x="770" y="268"/>
                    </a:cubicBezTo>
                    <a:cubicBezTo>
                      <a:pt x="771" y="268"/>
                      <a:pt x="772" y="268"/>
                      <a:pt x="772" y="268"/>
                    </a:cubicBezTo>
                    <a:cubicBezTo>
                      <a:pt x="773" y="268"/>
                      <a:pt x="774" y="268"/>
                      <a:pt x="775" y="268"/>
                    </a:cubicBezTo>
                    <a:cubicBezTo>
                      <a:pt x="777" y="267"/>
                      <a:pt x="779" y="266"/>
                      <a:pt x="780" y="263"/>
                    </a:cubicBezTo>
                    <a:cubicBezTo>
                      <a:pt x="781" y="261"/>
                      <a:pt x="780" y="258"/>
                      <a:pt x="779" y="256"/>
                    </a:cubicBezTo>
                    <a:cubicBezTo>
                      <a:pt x="777" y="253"/>
                      <a:pt x="774" y="252"/>
                      <a:pt x="771" y="251"/>
                    </a:cubicBezTo>
                    <a:cubicBezTo>
                      <a:pt x="768" y="250"/>
                      <a:pt x="766" y="249"/>
                      <a:pt x="765" y="247"/>
                    </a:cubicBezTo>
                    <a:cubicBezTo>
                      <a:pt x="765" y="246"/>
                      <a:pt x="765" y="246"/>
                      <a:pt x="765" y="246"/>
                    </a:cubicBezTo>
                    <a:cubicBezTo>
                      <a:pt x="765" y="244"/>
                      <a:pt x="768" y="243"/>
                      <a:pt x="770" y="243"/>
                    </a:cubicBezTo>
                    <a:cubicBezTo>
                      <a:pt x="772" y="242"/>
                      <a:pt x="773" y="242"/>
                      <a:pt x="774" y="241"/>
                    </a:cubicBezTo>
                    <a:cubicBezTo>
                      <a:pt x="776" y="240"/>
                      <a:pt x="776" y="240"/>
                      <a:pt x="776" y="240"/>
                    </a:cubicBezTo>
                    <a:cubicBezTo>
                      <a:pt x="776" y="240"/>
                      <a:pt x="777" y="240"/>
                      <a:pt x="777" y="239"/>
                    </a:cubicBezTo>
                    <a:cubicBezTo>
                      <a:pt x="777" y="239"/>
                      <a:pt x="777" y="240"/>
                      <a:pt x="779" y="240"/>
                    </a:cubicBezTo>
                    <a:cubicBezTo>
                      <a:pt x="779" y="241"/>
                      <a:pt x="779" y="241"/>
                      <a:pt x="779" y="241"/>
                    </a:cubicBezTo>
                    <a:cubicBezTo>
                      <a:pt x="782" y="243"/>
                      <a:pt x="784" y="245"/>
                      <a:pt x="788" y="247"/>
                    </a:cubicBezTo>
                    <a:cubicBezTo>
                      <a:pt x="789" y="248"/>
                      <a:pt x="789" y="248"/>
                      <a:pt x="790" y="248"/>
                    </a:cubicBezTo>
                    <a:cubicBezTo>
                      <a:pt x="792" y="249"/>
                      <a:pt x="793" y="249"/>
                      <a:pt x="794" y="251"/>
                    </a:cubicBezTo>
                    <a:cubicBezTo>
                      <a:pt x="795" y="251"/>
                      <a:pt x="795" y="251"/>
                      <a:pt x="795" y="251"/>
                    </a:cubicBezTo>
                    <a:cubicBezTo>
                      <a:pt x="797" y="253"/>
                      <a:pt x="799" y="256"/>
                      <a:pt x="802" y="256"/>
                    </a:cubicBezTo>
                    <a:cubicBezTo>
                      <a:pt x="803" y="256"/>
                      <a:pt x="804" y="256"/>
                      <a:pt x="805" y="255"/>
                    </a:cubicBezTo>
                    <a:cubicBezTo>
                      <a:pt x="805" y="258"/>
                      <a:pt x="805" y="261"/>
                      <a:pt x="807" y="262"/>
                    </a:cubicBezTo>
                    <a:cubicBezTo>
                      <a:pt x="809" y="264"/>
                      <a:pt x="812" y="265"/>
                      <a:pt x="814" y="266"/>
                    </a:cubicBezTo>
                    <a:cubicBezTo>
                      <a:pt x="815" y="266"/>
                      <a:pt x="816" y="266"/>
                      <a:pt x="816" y="266"/>
                    </a:cubicBezTo>
                    <a:cubicBezTo>
                      <a:pt x="818" y="267"/>
                      <a:pt x="820" y="268"/>
                      <a:pt x="822" y="270"/>
                    </a:cubicBezTo>
                    <a:cubicBezTo>
                      <a:pt x="826" y="275"/>
                      <a:pt x="830" y="278"/>
                      <a:pt x="838" y="278"/>
                    </a:cubicBezTo>
                    <a:cubicBezTo>
                      <a:pt x="843" y="278"/>
                      <a:pt x="847" y="277"/>
                      <a:pt x="849" y="274"/>
                    </a:cubicBezTo>
                    <a:cubicBezTo>
                      <a:pt x="850" y="272"/>
                      <a:pt x="851" y="270"/>
                      <a:pt x="849" y="266"/>
                    </a:cubicBezTo>
                    <a:cubicBezTo>
                      <a:pt x="848" y="263"/>
                      <a:pt x="848" y="263"/>
                      <a:pt x="848" y="263"/>
                    </a:cubicBezTo>
                    <a:cubicBezTo>
                      <a:pt x="847" y="260"/>
                      <a:pt x="845" y="255"/>
                      <a:pt x="843" y="252"/>
                    </a:cubicBezTo>
                    <a:cubicBezTo>
                      <a:pt x="844" y="252"/>
                      <a:pt x="844" y="252"/>
                      <a:pt x="845" y="252"/>
                    </a:cubicBezTo>
                    <a:cubicBezTo>
                      <a:pt x="846" y="252"/>
                      <a:pt x="846" y="252"/>
                      <a:pt x="847" y="251"/>
                    </a:cubicBezTo>
                    <a:cubicBezTo>
                      <a:pt x="850" y="250"/>
                      <a:pt x="851" y="247"/>
                      <a:pt x="852" y="245"/>
                    </a:cubicBezTo>
                    <a:cubicBezTo>
                      <a:pt x="852" y="244"/>
                      <a:pt x="852" y="243"/>
                      <a:pt x="853" y="242"/>
                    </a:cubicBezTo>
                    <a:cubicBezTo>
                      <a:pt x="855" y="239"/>
                      <a:pt x="855" y="237"/>
                      <a:pt x="853" y="234"/>
                    </a:cubicBezTo>
                    <a:cubicBezTo>
                      <a:pt x="853" y="234"/>
                      <a:pt x="852" y="234"/>
                      <a:pt x="852" y="233"/>
                    </a:cubicBezTo>
                    <a:cubicBezTo>
                      <a:pt x="852" y="233"/>
                      <a:pt x="853" y="232"/>
                      <a:pt x="853" y="231"/>
                    </a:cubicBezTo>
                    <a:cubicBezTo>
                      <a:pt x="854" y="230"/>
                      <a:pt x="855" y="229"/>
                      <a:pt x="854" y="227"/>
                    </a:cubicBezTo>
                    <a:cubicBezTo>
                      <a:pt x="853" y="225"/>
                      <a:pt x="851" y="224"/>
                      <a:pt x="850" y="223"/>
                    </a:cubicBezTo>
                    <a:cubicBezTo>
                      <a:pt x="849" y="223"/>
                      <a:pt x="849" y="223"/>
                      <a:pt x="849" y="223"/>
                    </a:cubicBezTo>
                    <a:cubicBezTo>
                      <a:pt x="848" y="222"/>
                      <a:pt x="848" y="222"/>
                      <a:pt x="847" y="221"/>
                    </a:cubicBezTo>
                    <a:cubicBezTo>
                      <a:pt x="851" y="221"/>
                      <a:pt x="853" y="219"/>
                      <a:pt x="854" y="218"/>
                    </a:cubicBezTo>
                    <a:cubicBezTo>
                      <a:pt x="855" y="215"/>
                      <a:pt x="855" y="213"/>
                      <a:pt x="854" y="211"/>
                    </a:cubicBezTo>
                    <a:cubicBezTo>
                      <a:pt x="854" y="210"/>
                      <a:pt x="854" y="209"/>
                      <a:pt x="854" y="209"/>
                    </a:cubicBezTo>
                    <a:cubicBezTo>
                      <a:pt x="854" y="208"/>
                      <a:pt x="855" y="208"/>
                      <a:pt x="855" y="207"/>
                    </a:cubicBezTo>
                    <a:cubicBezTo>
                      <a:pt x="856" y="205"/>
                      <a:pt x="858" y="200"/>
                      <a:pt x="852" y="197"/>
                    </a:cubicBezTo>
                    <a:cubicBezTo>
                      <a:pt x="850" y="196"/>
                      <a:pt x="848" y="196"/>
                      <a:pt x="847" y="195"/>
                    </a:cubicBezTo>
                    <a:cubicBezTo>
                      <a:pt x="845" y="195"/>
                      <a:pt x="844" y="195"/>
                      <a:pt x="843" y="194"/>
                    </a:cubicBezTo>
                    <a:cubicBezTo>
                      <a:pt x="842" y="194"/>
                      <a:pt x="842" y="194"/>
                      <a:pt x="842" y="194"/>
                    </a:cubicBezTo>
                    <a:cubicBezTo>
                      <a:pt x="840" y="193"/>
                      <a:pt x="839" y="192"/>
                      <a:pt x="837" y="192"/>
                    </a:cubicBezTo>
                    <a:cubicBezTo>
                      <a:pt x="835" y="192"/>
                      <a:pt x="833" y="193"/>
                      <a:pt x="831" y="195"/>
                    </a:cubicBezTo>
                    <a:cubicBezTo>
                      <a:pt x="830" y="196"/>
                      <a:pt x="829" y="197"/>
                      <a:pt x="829" y="198"/>
                    </a:cubicBezTo>
                    <a:cubicBezTo>
                      <a:pt x="827" y="199"/>
                      <a:pt x="826" y="201"/>
                      <a:pt x="825" y="201"/>
                    </a:cubicBezTo>
                    <a:cubicBezTo>
                      <a:pt x="825" y="200"/>
                      <a:pt x="825" y="200"/>
                      <a:pt x="825" y="199"/>
                    </a:cubicBezTo>
                    <a:cubicBezTo>
                      <a:pt x="825" y="196"/>
                      <a:pt x="825" y="193"/>
                      <a:pt x="823" y="191"/>
                    </a:cubicBezTo>
                    <a:cubicBezTo>
                      <a:pt x="822" y="190"/>
                      <a:pt x="821" y="189"/>
                      <a:pt x="819" y="189"/>
                    </a:cubicBezTo>
                    <a:cubicBezTo>
                      <a:pt x="819" y="189"/>
                      <a:pt x="818" y="189"/>
                      <a:pt x="818" y="190"/>
                    </a:cubicBezTo>
                    <a:cubicBezTo>
                      <a:pt x="816" y="190"/>
                      <a:pt x="814" y="191"/>
                      <a:pt x="812" y="193"/>
                    </a:cubicBezTo>
                    <a:cubicBezTo>
                      <a:pt x="811" y="193"/>
                      <a:pt x="810" y="194"/>
                      <a:pt x="810" y="194"/>
                    </a:cubicBezTo>
                    <a:cubicBezTo>
                      <a:pt x="810" y="194"/>
                      <a:pt x="810" y="194"/>
                      <a:pt x="810" y="194"/>
                    </a:cubicBezTo>
                    <a:cubicBezTo>
                      <a:pt x="809" y="194"/>
                      <a:pt x="808" y="193"/>
                      <a:pt x="807" y="191"/>
                    </a:cubicBezTo>
                    <a:cubicBezTo>
                      <a:pt x="806" y="191"/>
                      <a:pt x="806" y="190"/>
                      <a:pt x="805" y="189"/>
                    </a:cubicBezTo>
                    <a:cubicBezTo>
                      <a:pt x="802" y="186"/>
                      <a:pt x="799" y="183"/>
                      <a:pt x="796" y="181"/>
                    </a:cubicBezTo>
                    <a:cubicBezTo>
                      <a:pt x="796" y="181"/>
                      <a:pt x="796" y="181"/>
                      <a:pt x="796" y="181"/>
                    </a:cubicBezTo>
                    <a:cubicBezTo>
                      <a:pt x="795" y="180"/>
                      <a:pt x="793" y="178"/>
                      <a:pt x="790" y="178"/>
                    </a:cubicBezTo>
                    <a:cubicBezTo>
                      <a:pt x="790" y="178"/>
                      <a:pt x="789" y="178"/>
                      <a:pt x="789" y="178"/>
                    </a:cubicBezTo>
                    <a:cubicBezTo>
                      <a:pt x="788" y="179"/>
                      <a:pt x="787" y="179"/>
                      <a:pt x="786" y="180"/>
                    </a:cubicBezTo>
                    <a:cubicBezTo>
                      <a:pt x="785" y="177"/>
                      <a:pt x="785" y="175"/>
                      <a:pt x="783" y="174"/>
                    </a:cubicBezTo>
                    <a:cubicBezTo>
                      <a:pt x="782" y="174"/>
                      <a:pt x="782" y="174"/>
                      <a:pt x="782" y="174"/>
                    </a:cubicBezTo>
                    <a:cubicBezTo>
                      <a:pt x="782" y="174"/>
                      <a:pt x="782" y="174"/>
                      <a:pt x="782" y="174"/>
                    </a:cubicBezTo>
                    <a:cubicBezTo>
                      <a:pt x="780" y="174"/>
                      <a:pt x="778" y="176"/>
                      <a:pt x="776" y="177"/>
                    </a:cubicBezTo>
                    <a:cubicBezTo>
                      <a:pt x="776" y="178"/>
                      <a:pt x="775" y="179"/>
                      <a:pt x="774" y="179"/>
                    </a:cubicBezTo>
                    <a:cubicBezTo>
                      <a:pt x="774" y="179"/>
                      <a:pt x="774" y="179"/>
                      <a:pt x="774" y="179"/>
                    </a:cubicBezTo>
                    <a:cubicBezTo>
                      <a:pt x="773" y="179"/>
                      <a:pt x="773" y="179"/>
                      <a:pt x="772" y="179"/>
                    </a:cubicBezTo>
                    <a:cubicBezTo>
                      <a:pt x="772" y="179"/>
                      <a:pt x="771" y="179"/>
                      <a:pt x="771" y="179"/>
                    </a:cubicBezTo>
                    <a:cubicBezTo>
                      <a:pt x="770" y="179"/>
                      <a:pt x="769" y="180"/>
                      <a:pt x="768" y="180"/>
                    </a:cubicBezTo>
                    <a:cubicBezTo>
                      <a:pt x="767" y="180"/>
                      <a:pt x="767" y="180"/>
                      <a:pt x="766" y="181"/>
                    </a:cubicBezTo>
                    <a:cubicBezTo>
                      <a:pt x="766" y="181"/>
                      <a:pt x="765" y="181"/>
                      <a:pt x="765" y="181"/>
                    </a:cubicBezTo>
                    <a:cubicBezTo>
                      <a:pt x="764" y="181"/>
                      <a:pt x="763" y="181"/>
                      <a:pt x="762" y="180"/>
                    </a:cubicBezTo>
                    <a:cubicBezTo>
                      <a:pt x="762" y="180"/>
                      <a:pt x="761" y="180"/>
                      <a:pt x="760" y="179"/>
                    </a:cubicBezTo>
                    <a:cubicBezTo>
                      <a:pt x="755" y="178"/>
                      <a:pt x="751" y="176"/>
                      <a:pt x="747" y="173"/>
                    </a:cubicBezTo>
                    <a:cubicBezTo>
                      <a:pt x="746" y="173"/>
                      <a:pt x="746" y="173"/>
                      <a:pt x="746" y="173"/>
                    </a:cubicBezTo>
                    <a:cubicBezTo>
                      <a:pt x="742" y="171"/>
                      <a:pt x="738" y="170"/>
                      <a:pt x="735" y="169"/>
                    </a:cubicBezTo>
                    <a:cubicBezTo>
                      <a:pt x="733" y="169"/>
                      <a:pt x="731" y="168"/>
                      <a:pt x="729" y="168"/>
                    </a:cubicBezTo>
                    <a:cubicBezTo>
                      <a:pt x="727" y="167"/>
                      <a:pt x="726" y="165"/>
                      <a:pt x="727" y="163"/>
                    </a:cubicBezTo>
                    <a:cubicBezTo>
                      <a:pt x="727" y="163"/>
                      <a:pt x="728" y="161"/>
                      <a:pt x="728" y="161"/>
                    </a:cubicBezTo>
                    <a:cubicBezTo>
                      <a:pt x="730" y="159"/>
                      <a:pt x="733" y="156"/>
                      <a:pt x="731" y="152"/>
                    </a:cubicBezTo>
                    <a:cubicBezTo>
                      <a:pt x="731" y="151"/>
                      <a:pt x="730" y="151"/>
                      <a:pt x="730" y="150"/>
                    </a:cubicBezTo>
                    <a:cubicBezTo>
                      <a:pt x="731" y="150"/>
                      <a:pt x="733" y="149"/>
                      <a:pt x="734" y="149"/>
                    </a:cubicBezTo>
                    <a:cubicBezTo>
                      <a:pt x="736" y="149"/>
                      <a:pt x="737" y="149"/>
                      <a:pt x="738" y="148"/>
                    </a:cubicBezTo>
                    <a:cubicBezTo>
                      <a:pt x="742" y="147"/>
                      <a:pt x="745" y="143"/>
                      <a:pt x="745" y="140"/>
                    </a:cubicBezTo>
                    <a:cubicBezTo>
                      <a:pt x="745" y="137"/>
                      <a:pt x="743" y="134"/>
                      <a:pt x="740" y="132"/>
                    </a:cubicBezTo>
                    <a:cubicBezTo>
                      <a:pt x="738" y="131"/>
                      <a:pt x="737" y="131"/>
                      <a:pt x="735" y="131"/>
                    </a:cubicBezTo>
                    <a:cubicBezTo>
                      <a:pt x="732" y="131"/>
                      <a:pt x="730" y="132"/>
                      <a:pt x="727" y="133"/>
                    </a:cubicBezTo>
                    <a:cubicBezTo>
                      <a:pt x="725" y="134"/>
                      <a:pt x="724" y="135"/>
                      <a:pt x="722" y="135"/>
                    </a:cubicBezTo>
                    <a:cubicBezTo>
                      <a:pt x="721" y="135"/>
                      <a:pt x="720" y="135"/>
                      <a:pt x="719" y="135"/>
                    </a:cubicBezTo>
                    <a:cubicBezTo>
                      <a:pt x="718" y="135"/>
                      <a:pt x="718" y="135"/>
                      <a:pt x="717" y="135"/>
                    </a:cubicBezTo>
                    <a:cubicBezTo>
                      <a:pt x="717" y="135"/>
                      <a:pt x="717" y="135"/>
                      <a:pt x="717" y="135"/>
                    </a:cubicBezTo>
                    <a:cubicBezTo>
                      <a:pt x="717" y="135"/>
                      <a:pt x="717" y="135"/>
                      <a:pt x="718" y="134"/>
                    </a:cubicBezTo>
                    <a:cubicBezTo>
                      <a:pt x="718" y="132"/>
                      <a:pt x="721" y="129"/>
                      <a:pt x="724" y="129"/>
                    </a:cubicBezTo>
                    <a:cubicBezTo>
                      <a:pt x="724" y="129"/>
                      <a:pt x="725" y="129"/>
                      <a:pt x="725" y="129"/>
                    </a:cubicBezTo>
                    <a:cubicBezTo>
                      <a:pt x="727" y="129"/>
                      <a:pt x="732" y="129"/>
                      <a:pt x="733" y="125"/>
                    </a:cubicBezTo>
                    <a:cubicBezTo>
                      <a:pt x="734" y="121"/>
                      <a:pt x="732" y="117"/>
                      <a:pt x="727" y="112"/>
                    </a:cubicBezTo>
                    <a:cubicBezTo>
                      <a:pt x="725" y="111"/>
                      <a:pt x="717" y="106"/>
                      <a:pt x="712" y="106"/>
                    </a:cubicBezTo>
                    <a:cubicBezTo>
                      <a:pt x="708" y="106"/>
                      <a:pt x="706" y="108"/>
                      <a:pt x="706" y="113"/>
                    </a:cubicBezTo>
                    <a:cubicBezTo>
                      <a:pt x="706" y="113"/>
                      <a:pt x="706" y="114"/>
                      <a:pt x="706" y="115"/>
                    </a:cubicBezTo>
                    <a:cubicBezTo>
                      <a:pt x="706" y="115"/>
                      <a:pt x="705" y="114"/>
                      <a:pt x="705" y="114"/>
                    </a:cubicBezTo>
                    <a:cubicBezTo>
                      <a:pt x="704" y="113"/>
                      <a:pt x="704" y="112"/>
                      <a:pt x="703" y="112"/>
                    </a:cubicBezTo>
                    <a:cubicBezTo>
                      <a:pt x="703" y="111"/>
                      <a:pt x="704" y="109"/>
                      <a:pt x="705" y="109"/>
                    </a:cubicBezTo>
                    <a:cubicBezTo>
                      <a:pt x="705" y="108"/>
                      <a:pt x="706" y="108"/>
                      <a:pt x="706" y="107"/>
                    </a:cubicBezTo>
                    <a:cubicBezTo>
                      <a:pt x="706" y="107"/>
                      <a:pt x="706" y="107"/>
                      <a:pt x="706" y="107"/>
                    </a:cubicBezTo>
                    <a:cubicBezTo>
                      <a:pt x="707" y="105"/>
                      <a:pt x="710" y="101"/>
                      <a:pt x="707" y="97"/>
                    </a:cubicBezTo>
                    <a:cubicBezTo>
                      <a:pt x="705" y="95"/>
                      <a:pt x="702" y="95"/>
                      <a:pt x="701" y="95"/>
                    </a:cubicBezTo>
                    <a:cubicBezTo>
                      <a:pt x="701" y="95"/>
                      <a:pt x="700" y="95"/>
                      <a:pt x="699" y="95"/>
                    </a:cubicBezTo>
                    <a:cubicBezTo>
                      <a:pt x="699" y="95"/>
                      <a:pt x="698" y="95"/>
                      <a:pt x="698" y="95"/>
                    </a:cubicBezTo>
                    <a:cubicBezTo>
                      <a:pt x="697" y="95"/>
                      <a:pt x="697" y="95"/>
                      <a:pt x="697" y="95"/>
                    </a:cubicBezTo>
                    <a:cubicBezTo>
                      <a:pt x="697" y="95"/>
                      <a:pt x="696" y="94"/>
                      <a:pt x="695" y="94"/>
                    </a:cubicBezTo>
                    <a:cubicBezTo>
                      <a:pt x="694" y="93"/>
                      <a:pt x="693" y="92"/>
                      <a:pt x="691" y="92"/>
                    </a:cubicBezTo>
                    <a:cubicBezTo>
                      <a:pt x="690" y="92"/>
                      <a:pt x="690" y="92"/>
                      <a:pt x="689" y="93"/>
                    </a:cubicBezTo>
                    <a:cubicBezTo>
                      <a:pt x="689" y="93"/>
                      <a:pt x="688" y="93"/>
                      <a:pt x="687" y="94"/>
                    </a:cubicBezTo>
                    <a:cubicBezTo>
                      <a:pt x="687" y="93"/>
                      <a:pt x="687" y="93"/>
                      <a:pt x="687" y="93"/>
                    </a:cubicBezTo>
                    <a:cubicBezTo>
                      <a:pt x="685" y="93"/>
                      <a:pt x="685" y="93"/>
                      <a:pt x="685" y="93"/>
                    </a:cubicBezTo>
                    <a:cubicBezTo>
                      <a:pt x="683" y="93"/>
                      <a:pt x="681" y="94"/>
                      <a:pt x="679" y="95"/>
                    </a:cubicBezTo>
                    <a:cubicBezTo>
                      <a:pt x="679" y="95"/>
                      <a:pt x="679" y="95"/>
                      <a:pt x="679" y="95"/>
                    </a:cubicBezTo>
                    <a:cubicBezTo>
                      <a:pt x="678" y="96"/>
                      <a:pt x="677" y="97"/>
                      <a:pt x="676" y="97"/>
                    </a:cubicBezTo>
                    <a:cubicBezTo>
                      <a:pt x="676" y="98"/>
                      <a:pt x="675" y="98"/>
                      <a:pt x="675" y="99"/>
                    </a:cubicBezTo>
                    <a:cubicBezTo>
                      <a:pt x="675" y="99"/>
                      <a:pt x="675" y="98"/>
                      <a:pt x="675" y="98"/>
                    </a:cubicBezTo>
                    <a:cubicBezTo>
                      <a:pt x="675" y="96"/>
                      <a:pt x="675" y="90"/>
                      <a:pt x="670" y="88"/>
                    </a:cubicBezTo>
                    <a:cubicBezTo>
                      <a:pt x="670" y="88"/>
                      <a:pt x="669" y="88"/>
                      <a:pt x="668" y="88"/>
                    </a:cubicBezTo>
                    <a:cubicBezTo>
                      <a:pt x="664" y="88"/>
                      <a:pt x="663" y="92"/>
                      <a:pt x="661" y="95"/>
                    </a:cubicBezTo>
                    <a:cubicBezTo>
                      <a:pt x="661" y="96"/>
                      <a:pt x="661" y="97"/>
                      <a:pt x="661" y="97"/>
                    </a:cubicBezTo>
                    <a:cubicBezTo>
                      <a:pt x="660" y="98"/>
                      <a:pt x="660" y="99"/>
                      <a:pt x="659" y="99"/>
                    </a:cubicBezTo>
                    <a:cubicBezTo>
                      <a:pt x="658" y="101"/>
                      <a:pt x="656" y="104"/>
                      <a:pt x="655" y="104"/>
                    </a:cubicBezTo>
                    <a:cubicBezTo>
                      <a:pt x="654" y="104"/>
                      <a:pt x="654" y="104"/>
                      <a:pt x="654" y="104"/>
                    </a:cubicBezTo>
                    <a:cubicBezTo>
                      <a:pt x="654" y="104"/>
                      <a:pt x="653" y="103"/>
                      <a:pt x="654" y="101"/>
                    </a:cubicBezTo>
                    <a:cubicBezTo>
                      <a:pt x="655" y="98"/>
                      <a:pt x="656" y="97"/>
                      <a:pt x="656" y="96"/>
                    </a:cubicBezTo>
                    <a:cubicBezTo>
                      <a:pt x="659" y="95"/>
                      <a:pt x="663" y="92"/>
                      <a:pt x="665" y="87"/>
                    </a:cubicBezTo>
                    <a:cubicBezTo>
                      <a:pt x="666" y="85"/>
                      <a:pt x="665" y="83"/>
                      <a:pt x="664" y="82"/>
                    </a:cubicBezTo>
                    <a:cubicBezTo>
                      <a:pt x="663" y="80"/>
                      <a:pt x="661" y="79"/>
                      <a:pt x="659" y="78"/>
                    </a:cubicBezTo>
                    <a:cubicBezTo>
                      <a:pt x="659" y="78"/>
                      <a:pt x="658" y="78"/>
                      <a:pt x="658" y="78"/>
                    </a:cubicBezTo>
                    <a:cubicBezTo>
                      <a:pt x="657" y="78"/>
                      <a:pt x="657" y="77"/>
                      <a:pt x="656" y="77"/>
                    </a:cubicBezTo>
                    <a:cubicBezTo>
                      <a:pt x="654" y="76"/>
                      <a:pt x="651" y="74"/>
                      <a:pt x="648" y="74"/>
                    </a:cubicBezTo>
                    <a:cubicBezTo>
                      <a:pt x="647" y="73"/>
                      <a:pt x="646" y="73"/>
                      <a:pt x="645" y="73"/>
                    </a:cubicBezTo>
                    <a:cubicBezTo>
                      <a:pt x="642" y="73"/>
                      <a:pt x="640" y="74"/>
                      <a:pt x="638" y="76"/>
                    </a:cubicBezTo>
                    <a:cubicBezTo>
                      <a:pt x="637" y="78"/>
                      <a:pt x="637" y="80"/>
                      <a:pt x="637" y="82"/>
                    </a:cubicBezTo>
                    <a:cubicBezTo>
                      <a:pt x="637" y="83"/>
                      <a:pt x="637" y="84"/>
                      <a:pt x="637" y="85"/>
                    </a:cubicBezTo>
                    <a:cubicBezTo>
                      <a:pt x="637" y="86"/>
                      <a:pt x="636" y="87"/>
                      <a:pt x="636" y="87"/>
                    </a:cubicBezTo>
                    <a:cubicBezTo>
                      <a:pt x="636" y="87"/>
                      <a:pt x="636" y="86"/>
                      <a:pt x="635" y="86"/>
                    </a:cubicBezTo>
                    <a:cubicBezTo>
                      <a:pt x="634" y="82"/>
                      <a:pt x="632" y="77"/>
                      <a:pt x="627" y="76"/>
                    </a:cubicBezTo>
                    <a:cubicBezTo>
                      <a:pt x="626" y="76"/>
                      <a:pt x="626" y="76"/>
                      <a:pt x="625" y="76"/>
                    </a:cubicBezTo>
                    <a:cubicBezTo>
                      <a:pt x="623" y="76"/>
                      <a:pt x="621" y="77"/>
                      <a:pt x="619" y="78"/>
                    </a:cubicBezTo>
                    <a:cubicBezTo>
                      <a:pt x="619" y="78"/>
                      <a:pt x="618" y="79"/>
                      <a:pt x="617" y="79"/>
                    </a:cubicBezTo>
                    <a:cubicBezTo>
                      <a:pt x="618" y="79"/>
                      <a:pt x="618" y="78"/>
                      <a:pt x="618" y="77"/>
                    </a:cubicBezTo>
                    <a:cubicBezTo>
                      <a:pt x="620" y="75"/>
                      <a:pt x="622" y="72"/>
                      <a:pt x="621" y="70"/>
                    </a:cubicBezTo>
                    <a:cubicBezTo>
                      <a:pt x="621" y="64"/>
                      <a:pt x="616" y="63"/>
                      <a:pt x="614" y="63"/>
                    </a:cubicBezTo>
                    <a:cubicBezTo>
                      <a:pt x="611" y="63"/>
                      <a:pt x="610" y="62"/>
                      <a:pt x="609" y="61"/>
                    </a:cubicBezTo>
                    <a:cubicBezTo>
                      <a:pt x="609" y="60"/>
                      <a:pt x="608" y="59"/>
                      <a:pt x="608" y="58"/>
                    </a:cubicBezTo>
                    <a:cubicBezTo>
                      <a:pt x="608" y="56"/>
                      <a:pt x="607" y="55"/>
                      <a:pt x="607" y="54"/>
                    </a:cubicBezTo>
                    <a:cubicBezTo>
                      <a:pt x="605" y="50"/>
                      <a:pt x="600" y="47"/>
                      <a:pt x="596" y="46"/>
                    </a:cubicBezTo>
                    <a:cubicBezTo>
                      <a:pt x="596" y="46"/>
                      <a:pt x="595" y="46"/>
                      <a:pt x="595" y="46"/>
                    </a:cubicBezTo>
                    <a:cubicBezTo>
                      <a:pt x="594" y="46"/>
                      <a:pt x="593" y="46"/>
                      <a:pt x="593" y="47"/>
                    </a:cubicBezTo>
                    <a:cubicBezTo>
                      <a:pt x="592" y="47"/>
                      <a:pt x="591" y="47"/>
                      <a:pt x="591" y="47"/>
                    </a:cubicBezTo>
                    <a:cubicBezTo>
                      <a:pt x="590" y="47"/>
                      <a:pt x="590" y="47"/>
                      <a:pt x="589" y="47"/>
                    </a:cubicBezTo>
                    <a:cubicBezTo>
                      <a:pt x="588" y="46"/>
                      <a:pt x="587" y="46"/>
                      <a:pt x="586" y="45"/>
                    </a:cubicBezTo>
                    <a:cubicBezTo>
                      <a:pt x="584" y="44"/>
                      <a:pt x="581" y="43"/>
                      <a:pt x="578" y="43"/>
                    </a:cubicBezTo>
                    <a:cubicBezTo>
                      <a:pt x="578" y="43"/>
                      <a:pt x="577" y="43"/>
                      <a:pt x="576" y="44"/>
                    </a:cubicBezTo>
                    <a:cubicBezTo>
                      <a:pt x="572" y="44"/>
                      <a:pt x="568" y="47"/>
                      <a:pt x="564" y="52"/>
                    </a:cubicBezTo>
                    <a:cubicBezTo>
                      <a:pt x="561" y="57"/>
                      <a:pt x="560" y="60"/>
                      <a:pt x="564" y="65"/>
                    </a:cubicBezTo>
                    <a:cubicBezTo>
                      <a:pt x="564" y="65"/>
                      <a:pt x="564" y="65"/>
                      <a:pt x="564" y="65"/>
                    </a:cubicBezTo>
                    <a:cubicBezTo>
                      <a:pt x="563" y="66"/>
                      <a:pt x="562" y="66"/>
                      <a:pt x="561" y="67"/>
                    </a:cubicBezTo>
                    <a:cubicBezTo>
                      <a:pt x="560" y="65"/>
                      <a:pt x="557" y="64"/>
                      <a:pt x="555" y="64"/>
                    </a:cubicBezTo>
                    <a:cubicBezTo>
                      <a:pt x="555" y="64"/>
                      <a:pt x="554" y="64"/>
                      <a:pt x="554" y="63"/>
                    </a:cubicBezTo>
                    <a:cubicBezTo>
                      <a:pt x="553" y="63"/>
                      <a:pt x="551" y="63"/>
                      <a:pt x="550" y="63"/>
                    </a:cubicBezTo>
                    <a:cubicBezTo>
                      <a:pt x="549" y="63"/>
                      <a:pt x="549" y="63"/>
                      <a:pt x="549" y="63"/>
                    </a:cubicBezTo>
                    <a:cubicBezTo>
                      <a:pt x="549" y="63"/>
                      <a:pt x="549" y="63"/>
                      <a:pt x="549" y="63"/>
                    </a:cubicBezTo>
                    <a:cubicBezTo>
                      <a:pt x="545" y="63"/>
                      <a:pt x="544" y="67"/>
                      <a:pt x="544" y="70"/>
                    </a:cubicBezTo>
                    <a:cubicBezTo>
                      <a:pt x="543" y="70"/>
                      <a:pt x="543" y="71"/>
                      <a:pt x="543" y="71"/>
                    </a:cubicBezTo>
                    <a:cubicBezTo>
                      <a:pt x="542" y="74"/>
                      <a:pt x="541" y="76"/>
                      <a:pt x="541" y="77"/>
                    </a:cubicBezTo>
                    <a:cubicBezTo>
                      <a:pt x="540" y="76"/>
                      <a:pt x="540" y="74"/>
                      <a:pt x="540" y="72"/>
                    </a:cubicBezTo>
                    <a:cubicBezTo>
                      <a:pt x="540" y="72"/>
                      <a:pt x="540" y="71"/>
                      <a:pt x="540" y="71"/>
                    </a:cubicBezTo>
                    <a:cubicBezTo>
                      <a:pt x="540" y="70"/>
                      <a:pt x="540" y="69"/>
                      <a:pt x="540" y="69"/>
                    </a:cubicBezTo>
                    <a:cubicBezTo>
                      <a:pt x="540" y="66"/>
                      <a:pt x="539" y="64"/>
                      <a:pt x="540" y="62"/>
                    </a:cubicBezTo>
                    <a:cubicBezTo>
                      <a:pt x="540" y="62"/>
                      <a:pt x="540" y="62"/>
                      <a:pt x="541" y="61"/>
                    </a:cubicBezTo>
                    <a:cubicBezTo>
                      <a:pt x="542" y="60"/>
                      <a:pt x="543" y="60"/>
                      <a:pt x="543" y="58"/>
                    </a:cubicBezTo>
                    <a:cubicBezTo>
                      <a:pt x="547" y="52"/>
                      <a:pt x="543" y="47"/>
                      <a:pt x="541" y="43"/>
                    </a:cubicBezTo>
                    <a:cubicBezTo>
                      <a:pt x="540" y="42"/>
                      <a:pt x="539" y="41"/>
                      <a:pt x="539" y="40"/>
                    </a:cubicBezTo>
                    <a:cubicBezTo>
                      <a:pt x="538" y="38"/>
                      <a:pt x="537" y="37"/>
                      <a:pt x="536" y="36"/>
                    </a:cubicBezTo>
                    <a:cubicBezTo>
                      <a:pt x="535" y="34"/>
                      <a:pt x="534" y="33"/>
                      <a:pt x="533" y="32"/>
                    </a:cubicBezTo>
                    <a:cubicBezTo>
                      <a:pt x="533" y="31"/>
                      <a:pt x="533" y="30"/>
                      <a:pt x="533" y="29"/>
                    </a:cubicBezTo>
                    <a:cubicBezTo>
                      <a:pt x="532" y="28"/>
                      <a:pt x="532" y="27"/>
                      <a:pt x="532" y="26"/>
                    </a:cubicBezTo>
                    <a:cubicBezTo>
                      <a:pt x="531" y="21"/>
                      <a:pt x="527" y="16"/>
                      <a:pt x="523" y="14"/>
                    </a:cubicBezTo>
                    <a:cubicBezTo>
                      <a:pt x="522" y="13"/>
                      <a:pt x="521" y="13"/>
                      <a:pt x="519" y="13"/>
                    </a:cubicBezTo>
                    <a:cubicBezTo>
                      <a:pt x="517" y="13"/>
                      <a:pt x="515" y="14"/>
                      <a:pt x="513" y="15"/>
                    </a:cubicBezTo>
                    <a:cubicBezTo>
                      <a:pt x="512" y="16"/>
                      <a:pt x="511" y="16"/>
                      <a:pt x="510" y="17"/>
                    </a:cubicBezTo>
                    <a:cubicBezTo>
                      <a:pt x="509" y="17"/>
                      <a:pt x="509" y="17"/>
                      <a:pt x="508" y="17"/>
                    </a:cubicBezTo>
                    <a:cubicBezTo>
                      <a:pt x="506" y="18"/>
                      <a:pt x="504" y="18"/>
                      <a:pt x="501" y="20"/>
                    </a:cubicBezTo>
                    <a:cubicBezTo>
                      <a:pt x="496" y="23"/>
                      <a:pt x="491" y="28"/>
                      <a:pt x="487" y="33"/>
                    </a:cubicBezTo>
                    <a:cubicBezTo>
                      <a:pt x="479" y="43"/>
                      <a:pt x="473" y="57"/>
                      <a:pt x="479" y="67"/>
                    </a:cubicBezTo>
                    <a:cubicBezTo>
                      <a:pt x="480" y="68"/>
                      <a:pt x="482" y="70"/>
                      <a:pt x="484" y="71"/>
                    </a:cubicBezTo>
                    <a:cubicBezTo>
                      <a:pt x="485" y="72"/>
                      <a:pt x="488" y="74"/>
                      <a:pt x="489" y="75"/>
                    </a:cubicBezTo>
                    <a:cubicBezTo>
                      <a:pt x="488" y="76"/>
                      <a:pt x="488" y="76"/>
                      <a:pt x="487" y="76"/>
                    </a:cubicBezTo>
                    <a:cubicBezTo>
                      <a:pt x="487" y="76"/>
                      <a:pt x="486" y="77"/>
                      <a:pt x="486" y="77"/>
                    </a:cubicBezTo>
                    <a:cubicBezTo>
                      <a:pt x="484" y="79"/>
                      <a:pt x="481" y="81"/>
                      <a:pt x="479" y="85"/>
                    </a:cubicBezTo>
                    <a:cubicBezTo>
                      <a:pt x="476" y="94"/>
                      <a:pt x="485" y="100"/>
                      <a:pt x="489" y="102"/>
                    </a:cubicBezTo>
                    <a:cubicBezTo>
                      <a:pt x="493" y="105"/>
                      <a:pt x="495" y="106"/>
                      <a:pt x="494" y="110"/>
                    </a:cubicBezTo>
                    <a:cubicBezTo>
                      <a:pt x="494" y="111"/>
                      <a:pt x="494" y="111"/>
                      <a:pt x="494" y="112"/>
                    </a:cubicBezTo>
                    <a:cubicBezTo>
                      <a:pt x="494" y="108"/>
                      <a:pt x="490" y="106"/>
                      <a:pt x="487" y="104"/>
                    </a:cubicBezTo>
                    <a:cubicBezTo>
                      <a:pt x="486" y="103"/>
                      <a:pt x="484" y="102"/>
                      <a:pt x="483" y="101"/>
                    </a:cubicBezTo>
                    <a:cubicBezTo>
                      <a:pt x="482" y="100"/>
                      <a:pt x="481" y="97"/>
                      <a:pt x="480" y="95"/>
                    </a:cubicBezTo>
                    <a:cubicBezTo>
                      <a:pt x="480" y="94"/>
                      <a:pt x="479" y="93"/>
                      <a:pt x="478" y="91"/>
                    </a:cubicBezTo>
                    <a:cubicBezTo>
                      <a:pt x="478" y="90"/>
                      <a:pt x="478" y="90"/>
                      <a:pt x="478" y="90"/>
                    </a:cubicBezTo>
                    <a:cubicBezTo>
                      <a:pt x="476" y="87"/>
                      <a:pt x="475" y="86"/>
                      <a:pt x="475" y="83"/>
                    </a:cubicBezTo>
                    <a:cubicBezTo>
                      <a:pt x="475" y="81"/>
                      <a:pt x="475" y="80"/>
                      <a:pt x="476" y="78"/>
                    </a:cubicBezTo>
                    <a:cubicBezTo>
                      <a:pt x="476" y="73"/>
                      <a:pt x="477" y="68"/>
                      <a:pt x="473" y="62"/>
                    </a:cubicBezTo>
                    <a:cubicBezTo>
                      <a:pt x="473" y="62"/>
                      <a:pt x="472" y="61"/>
                      <a:pt x="472" y="61"/>
                    </a:cubicBezTo>
                    <a:cubicBezTo>
                      <a:pt x="471" y="60"/>
                      <a:pt x="471" y="59"/>
                      <a:pt x="471" y="58"/>
                    </a:cubicBezTo>
                    <a:cubicBezTo>
                      <a:pt x="471" y="55"/>
                      <a:pt x="472" y="51"/>
                      <a:pt x="473" y="49"/>
                    </a:cubicBezTo>
                    <a:cubicBezTo>
                      <a:pt x="474" y="46"/>
                      <a:pt x="475" y="43"/>
                      <a:pt x="477" y="41"/>
                    </a:cubicBezTo>
                    <a:cubicBezTo>
                      <a:pt x="477" y="40"/>
                      <a:pt x="478" y="39"/>
                      <a:pt x="478" y="38"/>
                    </a:cubicBezTo>
                    <a:cubicBezTo>
                      <a:pt x="479" y="36"/>
                      <a:pt x="481" y="33"/>
                      <a:pt x="483" y="31"/>
                    </a:cubicBezTo>
                    <a:cubicBezTo>
                      <a:pt x="483" y="30"/>
                      <a:pt x="484" y="30"/>
                      <a:pt x="485" y="29"/>
                    </a:cubicBezTo>
                    <a:cubicBezTo>
                      <a:pt x="487" y="25"/>
                      <a:pt x="489" y="22"/>
                      <a:pt x="489" y="17"/>
                    </a:cubicBezTo>
                    <a:cubicBezTo>
                      <a:pt x="488" y="14"/>
                      <a:pt x="488" y="14"/>
                      <a:pt x="488" y="14"/>
                    </a:cubicBezTo>
                    <a:cubicBezTo>
                      <a:pt x="486" y="14"/>
                      <a:pt x="486" y="14"/>
                      <a:pt x="486" y="14"/>
                    </a:cubicBezTo>
                    <a:cubicBezTo>
                      <a:pt x="481" y="14"/>
                      <a:pt x="477" y="14"/>
                      <a:pt x="473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69" y="13"/>
                      <a:pt x="468" y="13"/>
                      <a:pt x="467" y="13"/>
                    </a:cubicBezTo>
                    <a:cubicBezTo>
                      <a:pt x="464" y="13"/>
                      <a:pt x="462" y="13"/>
                      <a:pt x="460" y="15"/>
                    </a:cubicBezTo>
                    <a:cubicBezTo>
                      <a:pt x="459" y="16"/>
                      <a:pt x="459" y="16"/>
                      <a:pt x="458" y="17"/>
                    </a:cubicBezTo>
                    <a:cubicBezTo>
                      <a:pt x="455" y="19"/>
                      <a:pt x="451" y="22"/>
                      <a:pt x="449" y="25"/>
                    </a:cubicBezTo>
                    <a:cubicBezTo>
                      <a:pt x="448" y="27"/>
                      <a:pt x="448" y="27"/>
                      <a:pt x="448" y="27"/>
                    </a:cubicBezTo>
                    <a:cubicBezTo>
                      <a:pt x="443" y="36"/>
                      <a:pt x="437" y="44"/>
                      <a:pt x="434" y="54"/>
                    </a:cubicBezTo>
                    <a:cubicBezTo>
                      <a:pt x="430" y="68"/>
                      <a:pt x="426" y="89"/>
                      <a:pt x="428" y="108"/>
                    </a:cubicBezTo>
                    <a:cubicBezTo>
                      <a:pt x="430" y="115"/>
                      <a:pt x="434" y="119"/>
                      <a:pt x="441" y="121"/>
                    </a:cubicBezTo>
                    <a:cubicBezTo>
                      <a:pt x="444" y="122"/>
                      <a:pt x="446" y="122"/>
                      <a:pt x="449" y="122"/>
                    </a:cubicBezTo>
                    <a:cubicBezTo>
                      <a:pt x="450" y="122"/>
                      <a:pt x="450" y="122"/>
                      <a:pt x="450" y="122"/>
                    </a:cubicBezTo>
                    <a:cubicBezTo>
                      <a:pt x="454" y="122"/>
                      <a:pt x="461" y="126"/>
                      <a:pt x="461" y="129"/>
                    </a:cubicBezTo>
                    <a:cubicBezTo>
                      <a:pt x="461" y="129"/>
                      <a:pt x="461" y="129"/>
                      <a:pt x="460" y="129"/>
                    </a:cubicBezTo>
                    <a:cubicBezTo>
                      <a:pt x="458" y="129"/>
                      <a:pt x="453" y="127"/>
                      <a:pt x="452" y="126"/>
                    </a:cubicBezTo>
                    <a:cubicBezTo>
                      <a:pt x="452" y="126"/>
                      <a:pt x="450" y="126"/>
                      <a:pt x="449" y="125"/>
                    </a:cubicBezTo>
                    <a:cubicBezTo>
                      <a:pt x="447" y="124"/>
                      <a:pt x="443" y="123"/>
                      <a:pt x="440" y="123"/>
                    </a:cubicBezTo>
                    <a:cubicBezTo>
                      <a:pt x="438" y="123"/>
                      <a:pt x="437" y="124"/>
                      <a:pt x="436" y="125"/>
                    </a:cubicBezTo>
                    <a:cubicBezTo>
                      <a:pt x="431" y="129"/>
                      <a:pt x="434" y="134"/>
                      <a:pt x="436" y="137"/>
                    </a:cubicBezTo>
                    <a:cubicBezTo>
                      <a:pt x="437" y="138"/>
                      <a:pt x="437" y="139"/>
                      <a:pt x="437" y="139"/>
                    </a:cubicBezTo>
                    <a:cubicBezTo>
                      <a:pt x="439" y="145"/>
                      <a:pt x="442" y="147"/>
                      <a:pt x="446" y="151"/>
                    </a:cubicBezTo>
                    <a:cubicBezTo>
                      <a:pt x="452" y="156"/>
                      <a:pt x="460" y="157"/>
                      <a:pt x="463" y="157"/>
                    </a:cubicBezTo>
                    <a:cubicBezTo>
                      <a:pt x="463" y="157"/>
                      <a:pt x="464" y="157"/>
                      <a:pt x="464" y="157"/>
                    </a:cubicBezTo>
                    <a:cubicBezTo>
                      <a:pt x="466" y="157"/>
                      <a:pt x="468" y="157"/>
                      <a:pt x="469" y="156"/>
                    </a:cubicBezTo>
                    <a:cubicBezTo>
                      <a:pt x="470" y="156"/>
                      <a:pt x="471" y="156"/>
                      <a:pt x="472" y="156"/>
                    </a:cubicBezTo>
                    <a:cubicBezTo>
                      <a:pt x="472" y="156"/>
                      <a:pt x="473" y="156"/>
                      <a:pt x="474" y="158"/>
                    </a:cubicBezTo>
                    <a:cubicBezTo>
                      <a:pt x="475" y="159"/>
                      <a:pt x="475" y="159"/>
                      <a:pt x="475" y="159"/>
                    </a:cubicBezTo>
                    <a:cubicBezTo>
                      <a:pt x="477" y="162"/>
                      <a:pt x="480" y="166"/>
                      <a:pt x="484" y="167"/>
                    </a:cubicBezTo>
                    <a:cubicBezTo>
                      <a:pt x="485" y="167"/>
                      <a:pt x="485" y="167"/>
                      <a:pt x="486" y="167"/>
                    </a:cubicBezTo>
                    <a:cubicBezTo>
                      <a:pt x="488" y="167"/>
                      <a:pt x="489" y="166"/>
                      <a:pt x="491" y="166"/>
                    </a:cubicBezTo>
                    <a:cubicBezTo>
                      <a:pt x="492" y="165"/>
                      <a:pt x="493" y="165"/>
                      <a:pt x="494" y="165"/>
                    </a:cubicBezTo>
                    <a:cubicBezTo>
                      <a:pt x="494" y="165"/>
                      <a:pt x="495" y="165"/>
                      <a:pt x="495" y="165"/>
                    </a:cubicBezTo>
                    <a:cubicBezTo>
                      <a:pt x="498" y="166"/>
                      <a:pt x="498" y="166"/>
                      <a:pt x="498" y="166"/>
                    </a:cubicBezTo>
                    <a:cubicBezTo>
                      <a:pt x="500" y="166"/>
                      <a:pt x="502" y="167"/>
                      <a:pt x="505" y="167"/>
                    </a:cubicBezTo>
                    <a:cubicBezTo>
                      <a:pt x="503" y="167"/>
                      <a:pt x="501" y="168"/>
                      <a:pt x="500" y="168"/>
                    </a:cubicBezTo>
                    <a:cubicBezTo>
                      <a:pt x="499" y="169"/>
                      <a:pt x="499" y="169"/>
                      <a:pt x="498" y="169"/>
                    </a:cubicBezTo>
                    <a:cubicBezTo>
                      <a:pt x="497" y="169"/>
                      <a:pt x="496" y="169"/>
                      <a:pt x="495" y="169"/>
                    </a:cubicBezTo>
                    <a:cubicBezTo>
                      <a:pt x="495" y="169"/>
                      <a:pt x="495" y="169"/>
                      <a:pt x="495" y="169"/>
                    </a:cubicBezTo>
                    <a:cubicBezTo>
                      <a:pt x="495" y="169"/>
                      <a:pt x="494" y="169"/>
                      <a:pt x="494" y="169"/>
                    </a:cubicBezTo>
                    <a:cubicBezTo>
                      <a:pt x="494" y="169"/>
                      <a:pt x="493" y="169"/>
                      <a:pt x="492" y="169"/>
                    </a:cubicBezTo>
                    <a:cubicBezTo>
                      <a:pt x="492" y="169"/>
                      <a:pt x="491" y="169"/>
                      <a:pt x="491" y="169"/>
                    </a:cubicBezTo>
                    <a:cubicBezTo>
                      <a:pt x="487" y="171"/>
                      <a:pt x="487" y="176"/>
                      <a:pt x="488" y="181"/>
                    </a:cubicBezTo>
                    <a:cubicBezTo>
                      <a:pt x="488" y="181"/>
                      <a:pt x="488" y="182"/>
                      <a:pt x="488" y="182"/>
                    </a:cubicBezTo>
                    <a:cubicBezTo>
                      <a:pt x="488" y="186"/>
                      <a:pt x="488" y="190"/>
                      <a:pt x="489" y="193"/>
                    </a:cubicBezTo>
                    <a:cubicBezTo>
                      <a:pt x="490" y="198"/>
                      <a:pt x="494" y="199"/>
                      <a:pt x="497" y="199"/>
                    </a:cubicBezTo>
                    <a:cubicBezTo>
                      <a:pt x="497" y="200"/>
                      <a:pt x="497" y="200"/>
                      <a:pt x="497" y="201"/>
                    </a:cubicBezTo>
                    <a:cubicBezTo>
                      <a:pt x="497" y="201"/>
                      <a:pt x="497" y="202"/>
                      <a:pt x="497" y="203"/>
                    </a:cubicBezTo>
                    <a:cubicBezTo>
                      <a:pt x="497" y="203"/>
                      <a:pt x="497" y="204"/>
                      <a:pt x="497" y="204"/>
                    </a:cubicBezTo>
                    <a:cubicBezTo>
                      <a:pt x="497" y="206"/>
                      <a:pt x="497" y="209"/>
                      <a:pt x="496" y="210"/>
                    </a:cubicBezTo>
                    <a:cubicBezTo>
                      <a:pt x="495" y="210"/>
                      <a:pt x="494" y="211"/>
                      <a:pt x="494" y="211"/>
                    </a:cubicBezTo>
                    <a:cubicBezTo>
                      <a:pt x="492" y="212"/>
                      <a:pt x="489" y="213"/>
                      <a:pt x="488" y="215"/>
                    </a:cubicBezTo>
                    <a:cubicBezTo>
                      <a:pt x="487" y="217"/>
                      <a:pt x="487" y="220"/>
                      <a:pt x="487" y="223"/>
                    </a:cubicBezTo>
                    <a:cubicBezTo>
                      <a:pt x="487" y="224"/>
                      <a:pt x="487" y="225"/>
                      <a:pt x="486" y="226"/>
                    </a:cubicBezTo>
                    <a:cubicBezTo>
                      <a:pt x="486" y="229"/>
                      <a:pt x="486" y="231"/>
                      <a:pt x="486" y="234"/>
                    </a:cubicBezTo>
                    <a:cubicBezTo>
                      <a:pt x="486" y="237"/>
                      <a:pt x="486" y="240"/>
                      <a:pt x="485" y="243"/>
                    </a:cubicBezTo>
                    <a:cubicBezTo>
                      <a:pt x="485" y="243"/>
                      <a:pt x="485" y="243"/>
                      <a:pt x="484" y="243"/>
                    </a:cubicBezTo>
                    <a:cubicBezTo>
                      <a:pt x="484" y="244"/>
                      <a:pt x="484" y="244"/>
                      <a:pt x="483" y="244"/>
                    </a:cubicBezTo>
                    <a:cubicBezTo>
                      <a:pt x="481" y="246"/>
                      <a:pt x="479" y="250"/>
                      <a:pt x="478" y="254"/>
                    </a:cubicBezTo>
                    <a:cubicBezTo>
                      <a:pt x="478" y="255"/>
                      <a:pt x="478" y="257"/>
                      <a:pt x="478" y="258"/>
                    </a:cubicBezTo>
                    <a:cubicBezTo>
                      <a:pt x="478" y="260"/>
                      <a:pt x="478" y="262"/>
                      <a:pt x="478" y="263"/>
                    </a:cubicBezTo>
                    <a:cubicBezTo>
                      <a:pt x="477" y="263"/>
                      <a:pt x="477" y="264"/>
                      <a:pt x="476" y="264"/>
                    </a:cubicBezTo>
                    <a:cubicBezTo>
                      <a:pt x="475" y="264"/>
                      <a:pt x="474" y="265"/>
                      <a:pt x="473" y="266"/>
                    </a:cubicBezTo>
                    <a:cubicBezTo>
                      <a:pt x="472" y="267"/>
                      <a:pt x="471" y="268"/>
                      <a:pt x="471" y="269"/>
                    </a:cubicBezTo>
                    <a:cubicBezTo>
                      <a:pt x="470" y="268"/>
                      <a:pt x="469" y="266"/>
                      <a:pt x="468" y="264"/>
                    </a:cubicBezTo>
                    <a:cubicBezTo>
                      <a:pt x="467" y="262"/>
                      <a:pt x="465" y="260"/>
                      <a:pt x="463" y="258"/>
                    </a:cubicBezTo>
                    <a:cubicBezTo>
                      <a:pt x="463" y="258"/>
                      <a:pt x="463" y="258"/>
                      <a:pt x="463" y="258"/>
                    </a:cubicBezTo>
                    <a:cubicBezTo>
                      <a:pt x="461" y="257"/>
                      <a:pt x="460" y="255"/>
                      <a:pt x="459" y="253"/>
                    </a:cubicBezTo>
                    <a:cubicBezTo>
                      <a:pt x="458" y="251"/>
                      <a:pt x="457" y="251"/>
                      <a:pt x="457" y="250"/>
                    </a:cubicBezTo>
                    <a:cubicBezTo>
                      <a:pt x="457" y="248"/>
                      <a:pt x="457" y="248"/>
                      <a:pt x="457" y="248"/>
                    </a:cubicBezTo>
                    <a:cubicBezTo>
                      <a:pt x="458" y="246"/>
                      <a:pt x="458" y="243"/>
                      <a:pt x="457" y="241"/>
                    </a:cubicBezTo>
                    <a:cubicBezTo>
                      <a:pt x="457" y="240"/>
                      <a:pt x="457" y="240"/>
                      <a:pt x="457" y="240"/>
                    </a:cubicBezTo>
                    <a:cubicBezTo>
                      <a:pt x="457" y="239"/>
                      <a:pt x="456" y="237"/>
                      <a:pt x="456" y="237"/>
                    </a:cubicBezTo>
                    <a:cubicBezTo>
                      <a:pt x="457" y="236"/>
                      <a:pt x="458" y="235"/>
                      <a:pt x="458" y="234"/>
                    </a:cubicBezTo>
                    <a:cubicBezTo>
                      <a:pt x="459" y="233"/>
                      <a:pt x="459" y="233"/>
                      <a:pt x="459" y="233"/>
                    </a:cubicBezTo>
                    <a:cubicBezTo>
                      <a:pt x="461" y="231"/>
                      <a:pt x="462" y="228"/>
                      <a:pt x="462" y="226"/>
                    </a:cubicBezTo>
                    <a:cubicBezTo>
                      <a:pt x="462" y="225"/>
                      <a:pt x="462" y="224"/>
                      <a:pt x="462" y="223"/>
                    </a:cubicBezTo>
                    <a:cubicBezTo>
                      <a:pt x="462" y="220"/>
                      <a:pt x="463" y="216"/>
                      <a:pt x="461" y="212"/>
                    </a:cubicBezTo>
                    <a:cubicBezTo>
                      <a:pt x="460" y="211"/>
                      <a:pt x="459" y="210"/>
                      <a:pt x="459" y="209"/>
                    </a:cubicBezTo>
                    <a:cubicBezTo>
                      <a:pt x="458" y="208"/>
                      <a:pt x="458" y="208"/>
                      <a:pt x="457" y="207"/>
                    </a:cubicBezTo>
                    <a:cubicBezTo>
                      <a:pt x="456" y="205"/>
                      <a:pt x="454" y="204"/>
                      <a:pt x="452" y="202"/>
                    </a:cubicBezTo>
                    <a:cubicBezTo>
                      <a:pt x="452" y="201"/>
                      <a:pt x="451" y="201"/>
                      <a:pt x="450" y="200"/>
                    </a:cubicBezTo>
                    <a:cubicBezTo>
                      <a:pt x="449" y="200"/>
                      <a:pt x="448" y="199"/>
                      <a:pt x="448" y="199"/>
                    </a:cubicBezTo>
                    <a:cubicBezTo>
                      <a:pt x="448" y="198"/>
                      <a:pt x="448" y="198"/>
                      <a:pt x="447" y="197"/>
                    </a:cubicBezTo>
                    <a:cubicBezTo>
                      <a:pt x="446" y="196"/>
                      <a:pt x="444" y="192"/>
                      <a:pt x="441" y="192"/>
                    </a:cubicBezTo>
                    <a:cubicBezTo>
                      <a:pt x="440" y="192"/>
                      <a:pt x="440" y="192"/>
                      <a:pt x="440" y="192"/>
                    </a:cubicBezTo>
                    <a:cubicBezTo>
                      <a:pt x="435" y="193"/>
                      <a:pt x="435" y="197"/>
                      <a:pt x="435" y="199"/>
                    </a:cubicBezTo>
                    <a:cubicBezTo>
                      <a:pt x="435" y="199"/>
                      <a:pt x="434" y="200"/>
                      <a:pt x="434" y="201"/>
                    </a:cubicBezTo>
                    <a:cubicBezTo>
                      <a:pt x="433" y="202"/>
                      <a:pt x="433" y="203"/>
                      <a:pt x="432" y="205"/>
                    </a:cubicBezTo>
                    <a:cubicBezTo>
                      <a:pt x="432" y="206"/>
                      <a:pt x="432" y="206"/>
                      <a:pt x="432" y="206"/>
                    </a:cubicBezTo>
                    <a:cubicBezTo>
                      <a:pt x="432" y="208"/>
                      <a:pt x="432" y="210"/>
                      <a:pt x="432" y="212"/>
                    </a:cubicBezTo>
                    <a:cubicBezTo>
                      <a:pt x="432" y="215"/>
                      <a:pt x="431" y="217"/>
                      <a:pt x="429" y="220"/>
                    </a:cubicBezTo>
                    <a:cubicBezTo>
                      <a:pt x="429" y="221"/>
                      <a:pt x="429" y="222"/>
                      <a:pt x="428" y="223"/>
                    </a:cubicBezTo>
                    <a:cubicBezTo>
                      <a:pt x="428" y="224"/>
                      <a:pt x="428" y="226"/>
                      <a:pt x="428" y="227"/>
                    </a:cubicBezTo>
                    <a:cubicBezTo>
                      <a:pt x="428" y="230"/>
                      <a:pt x="427" y="230"/>
                      <a:pt x="427" y="231"/>
                    </a:cubicBezTo>
                    <a:cubicBezTo>
                      <a:pt x="427" y="231"/>
                      <a:pt x="426" y="230"/>
                      <a:pt x="425" y="222"/>
                    </a:cubicBezTo>
                    <a:cubicBezTo>
                      <a:pt x="425" y="221"/>
                      <a:pt x="425" y="219"/>
                      <a:pt x="426" y="217"/>
                    </a:cubicBezTo>
                    <a:cubicBezTo>
                      <a:pt x="426" y="213"/>
                      <a:pt x="426" y="208"/>
                      <a:pt x="424" y="203"/>
                    </a:cubicBezTo>
                    <a:cubicBezTo>
                      <a:pt x="423" y="202"/>
                      <a:pt x="422" y="201"/>
                      <a:pt x="422" y="200"/>
                    </a:cubicBezTo>
                    <a:cubicBezTo>
                      <a:pt x="421" y="199"/>
                      <a:pt x="420" y="198"/>
                      <a:pt x="419" y="197"/>
                    </a:cubicBezTo>
                    <a:cubicBezTo>
                      <a:pt x="419" y="196"/>
                      <a:pt x="420" y="196"/>
                      <a:pt x="421" y="194"/>
                    </a:cubicBezTo>
                    <a:cubicBezTo>
                      <a:pt x="423" y="193"/>
                      <a:pt x="425" y="191"/>
                      <a:pt x="425" y="188"/>
                    </a:cubicBezTo>
                    <a:cubicBezTo>
                      <a:pt x="425" y="184"/>
                      <a:pt x="421" y="183"/>
                      <a:pt x="418" y="182"/>
                    </a:cubicBezTo>
                    <a:cubicBezTo>
                      <a:pt x="418" y="182"/>
                      <a:pt x="417" y="182"/>
                      <a:pt x="417" y="182"/>
                    </a:cubicBezTo>
                    <a:cubicBezTo>
                      <a:pt x="416" y="181"/>
                      <a:pt x="415" y="181"/>
                      <a:pt x="415" y="181"/>
                    </a:cubicBezTo>
                    <a:cubicBezTo>
                      <a:pt x="414" y="180"/>
                      <a:pt x="412" y="179"/>
                      <a:pt x="411" y="179"/>
                    </a:cubicBezTo>
                    <a:cubicBezTo>
                      <a:pt x="409" y="179"/>
                      <a:pt x="407" y="181"/>
                      <a:pt x="405" y="182"/>
                    </a:cubicBezTo>
                    <a:cubicBezTo>
                      <a:pt x="405" y="183"/>
                      <a:pt x="404" y="183"/>
                      <a:pt x="404" y="183"/>
                    </a:cubicBezTo>
                    <a:cubicBezTo>
                      <a:pt x="404" y="183"/>
                      <a:pt x="403" y="182"/>
                      <a:pt x="403" y="181"/>
                    </a:cubicBezTo>
                    <a:cubicBezTo>
                      <a:pt x="402" y="180"/>
                      <a:pt x="402" y="180"/>
                      <a:pt x="402" y="180"/>
                    </a:cubicBezTo>
                    <a:cubicBezTo>
                      <a:pt x="401" y="179"/>
                      <a:pt x="399" y="178"/>
                      <a:pt x="398" y="177"/>
                    </a:cubicBezTo>
                    <a:cubicBezTo>
                      <a:pt x="398" y="177"/>
                      <a:pt x="397" y="176"/>
                      <a:pt x="397" y="176"/>
                    </a:cubicBezTo>
                    <a:cubicBezTo>
                      <a:pt x="397" y="176"/>
                      <a:pt x="397" y="176"/>
                      <a:pt x="397" y="176"/>
                    </a:cubicBezTo>
                    <a:cubicBezTo>
                      <a:pt x="397" y="176"/>
                      <a:pt x="397" y="176"/>
                      <a:pt x="400" y="175"/>
                    </a:cubicBezTo>
                    <a:cubicBezTo>
                      <a:pt x="401" y="174"/>
                      <a:pt x="403" y="173"/>
                      <a:pt x="405" y="172"/>
                    </a:cubicBezTo>
                    <a:cubicBezTo>
                      <a:pt x="406" y="170"/>
                      <a:pt x="406" y="168"/>
                      <a:pt x="406" y="167"/>
                    </a:cubicBezTo>
                    <a:cubicBezTo>
                      <a:pt x="406" y="166"/>
                      <a:pt x="406" y="165"/>
                      <a:pt x="406" y="165"/>
                    </a:cubicBezTo>
                    <a:cubicBezTo>
                      <a:pt x="406" y="165"/>
                      <a:pt x="407" y="165"/>
                      <a:pt x="408" y="165"/>
                    </a:cubicBezTo>
                    <a:cubicBezTo>
                      <a:pt x="409" y="165"/>
                      <a:pt x="411" y="165"/>
                      <a:pt x="412" y="161"/>
                    </a:cubicBezTo>
                    <a:cubicBezTo>
                      <a:pt x="414" y="157"/>
                      <a:pt x="410" y="154"/>
                      <a:pt x="409" y="153"/>
                    </a:cubicBezTo>
                    <a:cubicBezTo>
                      <a:pt x="407" y="152"/>
                      <a:pt x="407" y="152"/>
                      <a:pt x="406" y="151"/>
                    </a:cubicBezTo>
                    <a:cubicBezTo>
                      <a:pt x="406" y="150"/>
                      <a:pt x="405" y="149"/>
                      <a:pt x="405" y="148"/>
                    </a:cubicBezTo>
                    <a:cubicBezTo>
                      <a:pt x="404" y="147"/>
                      <a:pt x="404" y="146"/>
                      <a:pt x="403" y="145"/>
                    </a:cubicBezTo>
                    <a:cubicBezTo>
                      <a:pt x="403" y="144"/>
                      <a:pt x="403" y="143"/>
                      <a:pt x="403" y="143"/>
                    </a:cubicBezTo>
                    <a:cubicBezTo>
                      <a:pt x="402" y="141"/>
                      <a:pt x="402" y="140"/>
                      <a:pt x="401" y="138"/>
                    </a:cubicBezTo>
                    <a:cubicBezTo>
                      <a:pt x="400" y="137"/>
                      <a:pt x="399" y="137"/>
                      <a:pt x="399" y="136"/>
                    </a:cubicBezTo>
                    <a:cubicBezTo>
                      <a:pt x="398" y="135"/>
                      <a:pt x="397" y="135"/>
                      <a:pt x="397" y="134"/>
                    </a:cubicBezTo>
                    <a:cubicBezTo>
                      <a:pt x="396" y="132"/>
                      <a:pt x="396" y="130"/>
                      <a:pt x="397" y="127"/>
                    </a:cubicBezTo>
                    <a:cubicBezTo>
                      <a:pt x="397" y="125"/>
                      <a:pt x="397" y="124"/>
                      <a:pt x="397" y="123"/>
                    </a:cubicBezTo>
                    <a:cubicBezTo>
                      <a:pt x="397" y="119"/>
                      <a:pt x="396" y="115"/>
                      <a:pt x="394" y="112"/>
                    </a:cubicBezTo>
                    <a:cubicBezTo>
                      <a:pt x="394" y="110"/>
                      <a:pt x="392" y="108"/>
                      <a:pt x="391" y="107"/>
                    </a:cubicBezTo>
                    <a:cubicBezTo>
                      <a:pt x="391" y="106"/>
                      <a:pt x="390" y="105"/>
                      <a:pt x="389" y="104"/>
                    </a:cubicBezTo>
                    <a:cubicBezTo>
                      <a:pt x="389" y="104"/>
                      <a:pt x="389" y="103"/>
                      <a:pt x="388" y="102"/>
                    </a:cubicBezTo>
                    <a:cubicBezTo>
                      <a:pt x="388" y="100"/>
                      <a:pt x="387" y="97"/>
                      <a:pt x="385" y="96"/>
                    </a:cubicBezTo>
                    <a:cubicBezTo>
                      <a:pt x="383" y="94"/>
                      <a:pt x="381" y="94"/>
                      <a:pt x="379" y="93"/>
                    </a:cubicBezTo>
                    <a:cubicBezTo>
                      <a:pt x="379" y="93"/>
                      <a:pt x="379" y="93"/>
                      <a:pt x="378" y="93"/>
                    </a:cubicBezTo>
                    <a:cubicBezTo>
                      <a:pt x="380" y="92"/>
                      <a:pt x="381" y="91"/>
                      <a:pt x="382" y="90"/>
                    </a:cubicBezTo>
                    <a:cubicBezTo>
                      <a:pt x="383" y="89"/>
                      <a:pt x="384" y="88"/>
                      <a:pt x="385" y="87"/>
                    </a:cubicBezTo>
                    <a:cubicBezTo>
                      <a:pt x="386" y="86"/>
                      <a:pt x="387" y="86"/>
                      <a:pt x="388" y="85"/>
                    </a:cubicBezTo>
                    <a:cubicBezTo>
                      <a:pt x="393" y="80"/>
                      <a:pt x="392" y="71"/>
                      <a:pt x="391" y="65"/>
                    </a:cubicBezTo>
                    <a:cubicBezTo>
                      <a:pt x="391" y="64"/>
                      <a:pt x="391" y="64"/>
                      <a:pt x="391" y="64"/>
                    </a:cubicBezTo>
                    <a:cubicBezTo>
                      <a:pt x="391" y="63"/>
                      <a:pt x="391" y="62"/>
                      <a:pt x="391" y="62"/>
                    </a:cubicBezTo>
                    <a:cubicBezTo>
                      <a:pt x="391" y="62"/>
                      <a:pt x="392" y="62"/>
                      <a:pt x="393" y="63"/>
                    </a:cubicBezTo>
                    <a:cubicBezTo>
                      <a:pt x="396" y="63"/>
                      <a:pt x="398" y="64"/>
                      <a:pt x="400" y="64"/>
                    </a:cubicBezTo>
                    <a:cubicBezTo>
                      <a:pt x="405" y="64"/>
                      <a:pt x="409" y="62"/>
                      <a:pt x="412" y="58"/>
                    </a:cubicBezTo>
                    <a:cubicBezTo>
                      <a:pt x="414" y="55"/>
                      <a:pt x="416" y="51"/>
                      <a:pt x="417" y="48"/>
                    </a:cubicBezTo>
                    <a:cubicBezTo>
                      <a:pt x="418" y="45"/>
                      <a:pt x="418" y="43"/>
                      <a:pt x="420" y="41"/>
                    </a:cubicBezTo>
                    <a:cubicBezTo>
                      <a:pt x="421" y="39"/>
                      <a:pt x="422" y="37"/>
                      <a:pt x="424" y="35"/>
                    </a:cubicBezTo>
                    <a:cubicBezTo>
                      <a:pt x="426" y="32"/>
                      <a:pt x="429" y="28"/>
                      <a:pt x="430" y="24"/>
                    </a:cubicBezTo>
                    <a:cubicBezTo>
                      <a:pt x="431" y="20"/>
                      <a:pt x="431" y="17"/>
                      <a:pt x="429" y="15"/>
                    </a:cubicBezTo>
                    <a:cubicBezTo>
                      <a:pt x="426" y="10"/>
                      <a:pt x="418" y="8"/>
                      <a:pt x="411" y="6"/>
                    </a:cubicBezTo>
                    <a:cubicBezTo>
                      <a:pt x="408" y="6"/>
                      <a:pt x="405" y="5"/>
                      <a:pt x="403" y="4"/>
                    </a:cubicBezTo>
                    <a:cubicBezTo>
                      <a:pt x="398" y="1"/>
                      <a:pt x="393" y="0"/>
                      <a:pt x="389" y="0"/>
                    </a:cubicBezTo>
                    <a:cubicBezTo>
                      <a:pt x="386" y="0"/>
                      <a:pt x="384" y="1"/>
                      <a:pt x="382" y="1"/>
                    </a:cubicBezTo>
                    <a:cubicBezTo>
                      <a:pt x="379" y="2"/>
                      <a:pt x="372" y="4"/>
                      <a:pt x="370" y="9"/>
                    </a:cubicBezTo>
                    <a:cubicBezTo>
                      <a:pt x="369" y="10"/>
                      <a:pt x="369" y="13"/>
                      <a:pt x="370" y="16"/>
                    </a:cubicBezTo>
                    <a:cubicBezTo>
                      <a:pt x="369" y="16"/>
                      <a:pt x="368" y="17"/>
                      <a:pt x="368" y="17"/>
                    </a:cubicBezTo>
                    <a:cubicBezTo>
                      <a:pt x="365" y="19"/>
                      <a:pt x="365" y="22"/>
                      <a:pt x="365" y="24"/>
                    </a:cubicBezTo>
                    <a:cubicBezTo>
                      <a:pt x="365" y="25"/>
                      <a:pt x="365" y="25"/>
                      <a:pt x="365" y="25"/>
                    </a:cubicBezTo>
                    <a:cubicBezTo>
                      <a:pt x="365" y="26"/>
                      <a:pt x="365" y="27"/>
                      <a:pt x="365" y="28"/>
                    </a:cubicBezTo>
                    <a:cubicBezTo>
                      <a:pt x="364" y="30"/>
                      <a:pt x="364" y="32"/>
                      <a:pt x="364" y="34"/>
                    </a:cubicBezTo>
                    <a:cubicBezTo>
                      <a:pt x="364" y="36"/>
                      <a:pt x="364" y="37"/>
                      <a:pt x="364" y="39"/>
                    </a:cubicBezTo>
                    <a:cubicBezTo>
                      <a:pt x="364" y="42"/>
                      <a:pt x="365" y="45"/>
                      <a:pt x="364" y="47"/>
                    </a:cubicBezTo>
                    <a:cubicBezTo>
                      <a:pt x="364" y="47"/>
                      <a:pt x="364" y="48"/>
                      <a:pt x="363" y="48"/>
                    </a:cubicBezTo>
                    <a:cubicBezTo>
                      <a:pt x="363" y="50"/>
                      <a:pt x="362" y="52"/>
                      <a:pt x="363" y="55"/>
                    </a:cubicBezTo>
                    <a:cubicBezTo>
                      <a:pt x="363" y="56"/>
                      <a:pt x="363" y="57"/>
                      <a:pt x="364" y="58"/>
                    </a:cubicBezTo>
                    <a:cubicBezTo>
                      <a:pt x="364" y="59"/>
                      <a:pt x="365" y="59"/>
                      <a:pt x="365" y="60"/>
                    </a:cubicBezTo>
                    <a:cubicBezTo>
                      <a:pt x="366" y="64"/>
                      <a:pt x="366" y="68"/>
                      <a:pt x="366" y="73"/>
                    </a:cubicBezTo>
                    <a:cubicBezTo>
                      <a:pt x="366" y="74"/>
                      <a:pt x="366" y="76"/>
                      <a:pt x="366" y="77"/>
                    </a:cubicBezTo>
                    <a:cubicBezTo>
                      <a:pt x="366" y="79"/>
                      <a:pt x="366" y="81"/>
                      <a:pt x="366" y="82"/>
                    </a:cubicBezTo>
                    <a:cubicBezTo>
                      <a:pt x="366" y="83"/>
                      <a:pt x="365" y="83"/>
                      <a:pt x="365" y="84"/>
                    </a:cubicBezTo>
                    <a:cubicBezTo>
                      <a:pt x="364" y="86"/>
                      <a:pt x="363" y="88"/>
                      <a:pt x="365" y="91"/>
                    </a:cubicBezTo>
                    <a:cubicBezTo>
                      <a:pt x="365" y="91"/>
                      <a:pt x="365" y="91"/>
                      <a:pt x="365" y="91"/>
                    </a:cubicBezTo>
                    <a:cubicBezTo>
                      <a:pt x="363" y="92"/>
                      <a:pt x="363" y="94"/>
                      <a:pt x="362" y="95"/>
                    </a:cubicBezTo>
                    <a:cubicBezTo>
                      <a:pt x="362" y="96"/>
                      <a:pt x="362" y="96"/>
                      <a:pt x="362" y="96"/>
                    </a:cubicBezTo>
                    <a:cubicBezTo>
                      <a:pt x="362" y="96"/>
                      <a:pt x="362" y="96"/>
                      <a:pt x="361" y="97"/>
                    </a:cubicBezTo>
                    <a:cubicBezTo>
                      <a:pt x="359" y="97"/>
                      <a:pt x="357" y="98"/>
                      <a:pt x="356" y="100"/>
                    </a:cubicBezTo>
                    <a:cubicBezTo>
                      <a:pt x="355" y="102"/>
                      <a:pt x="355" y="105"/>
                      <a:pt x="356" y="106"/>
                    </a:cubicBezTo>
                    <a:cubicBezTo>
                      <a:pt x="357" y="107"/>
                      <a:pt x="358" y="108"/>
                      <a:pt x="360" y="108"/>
                    </a:cubicBezTo>
                    <a:cubicBezTo>
                      <a:pt x="360" y="108"/>
                      <a:pt x="360" y="108"/>
                      <a:pt x="359" y="108"/>
                    </a:cubicBezTo>
                    <a:cubicBezTo>
                      <a:pt x="359" y="108"/>
                      <a:pt x="359" y="108"/>
                      <a:pt x="358" y="108"/>
                    </a:cubicBezTo>
                    <a:cubicBezTo>
                      <a:pt x="358" y="108"/>
                      <a:pt x="357" y="108"/>
                      <a:pt x="356" y="108"/>
                    </a:cubicBezTo>
                    <a:cubicBezTo>
                      <a:pt x="355" y="108"/>
                      <a:pt x="352" y="108"/>
                      <a:pt x="350" y="110"/>
                    </a:cubicBezTo>
                    <a:cubicBezTo>
                      <a:pt x="348" y="113"/>
                      <a:pt x="347" y="118"/>
                      <a:pt x="346" y="121"/>
                    </a:cubicBezTo>
                    <a:cubicBezTo>
                      <a:pt x="345" y="122"/>
                      <a:pt x="345" y="123"/>
                      <a:pt x="345" y="124"/>
                    </a:cubicBezTo>
                    <a:cubicBezTo>
                      <a:pt x="345" y="124"/>
                      <a:pt x="345" y="125"/>
                      <a:pt x="345" y="125"/>
                    </a:cubicBezTo>
                    <a:cubicBezTo>
                      <a:pt x="343" y="128"/>
                      <a:pt x="341" y="136"/>
                      <a:pt x="347" y="139"/>
                    </a:cubicBezTo>
                    <a:cubicBezTo>
                      <a:pt x="348" y="139"/>
                      <a:pt x="348" y="139"/>
                      <a:pt x="349" y="139"/>
                    </a:cubicBezTo>
                    <a:cubicBezTo>
                      <a:pt x="349" y="139"/>
                      <a:pt x="348" y="140"/>
                      <a:pt x="348" y="140"/>
                    </a:cubicBezTo>
                    <a:cubicBezTo>
                      <a:pt x="346" y="141"/>
                      <a:pt x="345" y="143"/>
                      <a:pt x="344" y="144"/>
                    </a:cubicBezTo>
                    <a:cubicBezTo>
                      <a:pt x="344" y="144"/>
                      <a:pt x="344" y="145"/>
                      <a:pt x="343" y="145"/>
                    </a:cubicBezTo>
                    <a:cubicBezTo>
                      <a:pt x="343" y="146"/>
                      <a:pt x="342" y="146"/>
                      <a:pt x="341" y="148"/>
                    </a:cubicBezTo>
                    <a:cubicBezTo>
                      <a:pt x="340" y="151"/>
                      <a:pt x="340" y="156"/>
                      <a:pt x="340" y="158"/>
                    </a:cubicBezTo>
                    <a:cubicBezTo>
                      <a:pt x="341" y="161"/>
                      <a:pt x="342" y="162"/>
                      <a:pt x="344" y="163"/>
                    </a:cubicBezTo>
                    <a:cubicBezTo>
                      <a:pt x="344" y="164"/>
                      <a:pt x="345" y="164"/>
                      <a:pt x="345" y="165"/>
                    </a:cubicBezTo>
                    <a:cubicBezTo>
                      <a:pt x="345" y="165"/>
                      <a:pt x="345" y="166"/>
                      <a:pt x="345" y="166"/>
                    </a:cubicBezTo>
                    <a:cubicBezTo>
                      <a:pt x="345" y="167"/>
                      <a:pt x="345" y="168"/>
                      <a:pt x="345" y="170"/>
                    </a:cubicBezTo>
                    <a:cubicBezTo>
                      <a:pt x="346" y="172"/>
                      <a:pt x="347" y="173"/>
                      <a:pt x="349" y="174"/>
                    </a:cubicBezTo>
                    <a:cubicBezTo>
                      <a:pt x="351" y="175"/>
                      <a:pt x="353" y="176"/>
                      <a:pt x="355" y="177"/>
                    </a:cubicBezTo>
                    <a:cubicBezTo>
                      <a:pt x="356" y="177"/>
                      <a:pt x="356" y="177"/>
                      <a:pt x="357" y="178"/>
                    </a:cubicBezTo>
                    <a:cubicBezTo>
                      <a:pt x="360" y="179"/>
                      <a:pt x="362" y="181"/>
                      <a:pt x="364" y="182"/>
                    </a:cubicBezTo>
                    <a:cubicBezTo>
                      <a:pt x="365" y="184"/>
                      <a:pt x="367" y="185"/>
                      <a:pt x="368" y="186"/>
                    </a:cubicBezTo>
                    <a:cubicBezTo>
                      <a:pt x="370" y="187"/>
                      <a:pt x="372" y="188"/>
                      <a:pt x="374" y="188"/>
                    </a:cubicBezTo>
                    <a:cubicBezTo>
                      <a:pt x="374" y="188"/>
                      <a:pt x="375" y="188"/>
                      <a:pt x="375" y="188"/>
                    </a:cubicBezTo>
                    <a:cubicBezTo>
                      <a:pt x="376" y="188"/>
                      <a:pt x="377" y="188"/>
                      <a:pt x="378" y="188"/>
                    </a:cubicBezTo>
                    <a:cubicBezTo>
                      <a:pt x="378" y="188"/>
                      <a:pt x="379" y="188"/>
                      <a:pt x="379" y="188"/>
                    </a:cubicBezTo>
                    <a:cubicBezTo>
                      <a:pt x="380" y="188"/>
                      <a:pt x="380" y="188"/>
                      <a:pt x="381" y="188"/>
                    </a:cubicBezTo>
                    <a:cubicBezTo>
                      <a:pt x="381" y="189"/>
                      <a:pt x="380" y="189"/>
                      <a:pt x="379" y="190"/>
                    </a:cubicBezTo>
                    <a:cubicBezTo>
                      <a:pt x="379" y="190"/>
                      <a:pt x="379" y="190"/>
                      <a:pt x="379" y="190"/>
                    </a:cubicBezTo>
                    <a:cubicBezTo>
                      <a:pt x="378" y="190"/>
                      <a:pt x="377" y="189"/>
                      <a:pt x="377" y="189"/>
                    </a:cubicBezTo>
                    <a:cubicBezTo>
                      <a:pt x="376" y="189"/>
                      <a:pt x="375" y="189"/>
                      <a:pt x="374" y="189"/>
                    </a:cubicBezTo>
                    <a:cubicBezTo>
                      <a:pt x="368" y="189"/>
                      <a:pt x="367" y="193"/>
                      <a:pt x="367" y="195"/>
                    </a:cubicBezTo>
                    <a:cubicBezTo>
                      <a:pt x="367" y="196"/>
                      <a:pt x="368" y="197"/>
                      <a:pt x="368" y="198"/>
                    </a:cubicBezTo>
                    <a:cubicBezTo>
                      <a:pt x="368" y="199"/>
                      <a:pt x="368" y="201"/>
                      <a:pt x="368" y="201"/>
                    </a:cubicBezTo>
                    <a:cubicBezTo>
                      <a:pt x="367" y="202"/>
                      <a:pt x="363" y="203"/>
                      <a:pt x="362" y="208"/>
                    </a:cubicBezTo>
                    <a:cubicBezTo>
                      <a:pt x="362" y="211"/>
                      <a:pt x="363" y="214"/>
                      <a:pt x="365" y="216"/>
                    </a:cubicBezTo>
                    <a:cubicBezTo>
                      <a:pt x="367" y="217"/>
                      <a:pt x="368" y="218"/>
                      <a:pt x="369" y="218"/>
                    </a:cubicBezTo>
                    <a:cubicBezTo>
                      <a:pt x="373" y="218"/>
                      <a:pt x="374" y="215"/>
                      <a:pt x="376" y="212"/>
                    </a:cubicBezTo>
                    <a:cubicBezTo>
                      <a:pt x="376" y="213"/>
                      <a:pt x="376" y="214"/>
                      <a:pt x="376" y="214"/>
                    </a:cubicBezTo>
                    <a:cubicBezTo>
                      <a:pt x="376" y="216"/>
                      <a:pt x="376" y="217"/>
                      <a:pt x="376" y="219"/>
                    </a:cubicBezTo>
                    <a:cubicBezTo>
                      <a:pt x="376" y="219"/>
                      <a:pt x="375" y="219"/>
                      <a:pt x="374" y="220"/>
                    </a:cubicBezTo>
                    <a:cubicBezTo>
                      <a:pt x="373" y="221"/>
                      <a:pt x="371" y="223"/>
                      <a:pt x="369" y="225"/>
                    </a:cubicBezTo>
                    <a:cubicBezTo>
                      <a:pt x="367" y="226"/>
                      <a:pt x="366" y="228"/>
                      <a:pt x="365" y="230"/>
                    </a:cubicBezTo>
                    <a:cubicBezTo>
                      <a:pt x="364" y="232"/>
                      <a:pt x="364" y="232"/>
                      <a:pt x="364" y="232"/>
                    </a:cubicBezTo>
                    <a:cubicBezTo>
                      <a:pt x="364" y="232"/>
                      <a:pt x="364" y="232"/>
                      <a:pt x="364" y="233"/>
                    </a:cubicBezTo>
                    <a:cubicBezTo>
                      <a:pt x="363" y="233"/>
                      <a:pt x="363" y="234"/>
                      <a:pt x="363" y="234"/>
                    </a:cubicBezTo>
                    <a:cubicBezTo>
                      <a:pt x="363" y="234"/>
                      <a:pt x="362" y="234"/>
                      <a:pt x="362" y="234"/>
                    </a:cubicBezTo>
                    <a:cubicBezTo>
                      <a:pt x="362" y="234"/>
                      <a:pt x="361" y="234"/>
                      <a:pt x="361" y="234"/>
                    </a:cubicBezTo>
                    <a:cubicBezTo>
                      <a:pt x="360" y="234"/>
                      <a:pt x="360" y="234"/>
                      <a:pt x="359" y="234"/>
                    </a:cubicBezTo>
                    <a:cubicBezTo>
                      <a:pt x="357" y="234"/>
                      <a:pt x="356" y="234"/>
                      <a:pt x="354" y="235"/>
                    </a:cubicBezTo>
                    <a:cubicBezTo>
                      <a:pt x="351" y="237"/>
                      <a:pt x="349" y="239"/>
                      <a:pt x="347" y="242"/>
                    </a:cubicBezTo>
                    <a:cubicBezTo>
                      <a:pt x="347" y="242"/>
                      <a:pt x="347" y="242"/>
                      <a:pt x="347" y="242"/>
                    </a:cubicBezTo>
                    <a:cubicBezTo>
                      <a:pt x="344" y="247"/>
                      <a:pt x="345" y="251"/>
                      <a:pt x="346" y="254"/>
                    </a:cubicBezTo>
                    <a:cubicBezTo>
                      <a:pt x="346" y="255"/>
                      <a:pt x="346" y="255"/>
                      <a:pt x="346" y="255"/>
                    </a:cubicBezTo>
                    <a:cubicBezTo>
                      <a:pt x="347" y="256"/>
                      <a:pt x="347" y="257"/>
                      <a:pt x="347" y="259"/>
                    </a:cubicBezTo>
                    <a:cubicBezTo>
                      <a:pt x="347" y="259"/>
                      <a:pt x="348" y="260"/>
                      <a:pt x="348" y="260"/>
                    </a:cubicBezTo>
                    <a:cubicBezTo>
                      <a:pt x="348" y="262"/>
                      <a:pt x="348" y="263"/>
                      <a:pt x="349" y="265"/>
                    </a:cubicBezTo>
                    <a:cubicBezTo>
                      <a:pt x="349" y="267"/>
                      <a:pt x="349" y="268"/>
                      <a:pt x="348" y="269"/>
                    </a:cubicBezTo>
                    <a:cubicBezTo>
                      <a:pt x="348" y="270"/>
                      <a:pt x="348" y="270"/>
                      <a:pt x="348" y="270"/>
                    </a:cubicBezTo>
                    <a:cubicBezTo>
                      <a:pt x="348" y="270"/>
                      <a:pt x="348" y="270"/>
                      <a:pt x="347" y="270"/>
                    </a:cubicBezTo>
                    <a:cubicBezTo>
                      <a:pt x="347" y="270"/>
                      <a:pt x="346" y="269"/>
                      <a:pt x="345" y="269"/>
                    </a:cubicBezTo>
                    <a:cubicBezTo>
                      <a:pt x="345" y="268"/>
                      <a:pt x="344" y="268"/>
                      <a:pt x="344" y="268"/>
                    </a:cubicBezTo>
                    <a:cubicBezTo>
                      <a:pt x="343" y="268"/>
                      <a:pt x="342" y="268"/>
                      <a:pt x="342" y="267"/>
                    </a:cubicBezTo>
                    <a:cubicBezTo>
                      <a:pt x="342" y="267"/>
                      <a:pt x="342" y="266"/>
                      <a:pt x="342" y="265"/>
                    </a:cubicBezTo>
                    <a:cubicBezTo>
                      <a:pt x="342" y="264"/>
                      <a:pt x="342" y="264"/>
                      <a:pt x="342" y="263"/>
                    </a:cubicBezTo>
                    <a:cubicBezTo>
                      <a:pt x="342" y="262"/>
                      <a:pt x="341" y="260"/>
                      <a:pt x="340" y="259"/>
                    </a:cubicBezTo>
                    <a:cubicBezTo>
                      <a:pt x="340" y="258"/>
                      <a:pt x="340" y="257"/>
                      <a:pt x="340" y="257"/>
                    </a:cubicBezTo>
                    <a:cubicBezTo>
                      <a:pt x="340" y="255"/>
                      <a:pt x="340" y="254"/>
                      <a:pt x="341" y="252"/>
                    </a:cubicBezTo>
                    <a:cubicBezTo>
                      <a:pt x="341" y="251"/>
                      <a:pt x="341" y="250"/>
                      <a:pt x="341" y="249"/>
                    </a:cubicBezTo>
                    <a:cubicBezTo>
                      <a:pt x="341" y="249"/>
                      <a:pt x="341" y="248"/>
                      <a:pt x="342" y="247"/>
                    </a:cubicBezTo>
                    <a:cubicBezTo>
                      <a:pt x="342" y="246"/>
                      <a:pt x="343" y="245"/>
                      <a:pt x="344" y="244"/>
                    </a:cubicBezTo>
                    <a:cubicBezTo>
                      <a:pt x="346" y="242"/>
                      <a:pt x="348" y="240"/>
                      <a:pt x="348" y="236"/>
                    </a:cubicBezTo>
                    <a:cubicBezTo>
                      <a:pt x="348" y="234"/>
                      <a:pt x="347" y="233"/>
                      <a:pt x="346" y="231"/>
                    </a:cubicBezTo>
                    <a:cubicBezTo>
                      <a:pt x="345" y="230"/>
                      <a:pt x="343" y="229"/>
                      <a:pt x="341" y="229"/>
                    </a:cubicBezTo>
                    <a:cubicBezTo>
                      <a:pt x="340" y="229"/>
                      <a:pt x="340" y="229"/>
                      <a:pt x="340" y="229"/>
                    </a:cubicBezTo>
                    <a:cubicBezTo>
                      <a:pt x="339" y="228"/>
                      <a:pt x="339" y="227"/>
                      <a:pt x="338" y="226"/>
                    </a:cubicBezTo>
                    <a:cubicBezTo>
                      <a:pt x="337" y="226"/>
                      <a:pt x="336" y="226"/>
                      <a:pt x="335" y="226"/>
                    </a:cubicBezTo>
                    <a:cubicBezTo>
                      <a:pt x="335" y="226"/>
                      <a:pt x="334" y="226"/>
                      <a:pt x="334" y="226"/>
                    </a:cubicBezTo>
                    <a:cubicBezTo>
                      <a:pt x="334" y="225"/>
                      <a:pt x="334" y="224"/>
                      <a:pt x="334" y="224"/>
                    </a:cubicBezTo>
                    <a:cubicBezTo>
                      <a:pt x="332" y="222"/>
                      <a:pt x="331" y="221"/>
                      <a:pt x="330" y="220"/>
                    </a:cubicBezTo>
                    <a:cubicBezTo>
                      <a:pt x="329" y="220"/>
                      <a:pt x="329" y="220"/>
                      <a:pt x="329" y="220"/>
                    </a:cubicBezTo>
                    <a:cubicBezTo>
                      <a:pt x="329" y="220"/>
                      <a:pt x="328" y="219"/>
                      <a:pt x="328" y="219"/>
                    </a:cubicBezTo>
                    <a:cubicBezTo>
                      <a:pt x="327" y="219"/>
                      <a:pt x="327" y="218"/>
                      <a:pt x="326" y="217"/>
                    </a:cubicBezTo>
                    <a:cubicBezTo>
                      <a:pt x="325" y="217"/>
                      <a:pt x="323" y="217"/>
                      <a:pt x="322" y="217"/>
                    </a:cubicBezTo>
                    <a:cubicBezTo>
                      <a:pt x="320" y="217"/>
                      <a:pt x="318" y="218"/>
                      <a:pt x="316" y="219"/>
                    </a:cubicBezTo>
                    <a:cubicBezTo>
                      <a:pt x="316" y="219"/>
                      <a:pt x="315" y="219"/>
                      <a:pt x="315" y="220"/>
                    </a:cubicBezTo>
                    <a:cubicBezTo>
                      <a:pt x="315" y="220"/>
                      <a:pt x="315" y="220"/>
                      <a:pt x="314" y="220"/>
                    </a:cubicBezTo>
                    <a:cubicBezTo>
                      <a:pt x="314" y="220"/>
                      <a:pt x="314" y="220"/>
                      <a:pt x="313" y="220"/>
                    </a:cubicBezTo>
                    <a:cubicBezTo>
                      <a:pt x="313" y="220"/>
                      <a:pt x="312" y="220"/>
                      <a:pt x="312" y="220"/>
                    </a:cubicBezTo>
                    <a:cubicBezTo>
                      <a:pt x="310" y="220"/>
                      <a:pt x="308" y="220"/>
                      <a:pt x="307" y="221"/>
                    </a:cubicBezTo>
                    <a:cubicBezTo>
                      <a:pt x="304" y="224"/>
                      <a:pt x="305" y="228"/>
                      <a:pt x="305" y="230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6" y="233"/>
                      <a:pt x="306" y="238"/>
                      <a:pt x="310" y="240"/>
                    </a:cubicBezTo>
                    <a:cubicBezTo>
                      <a:pt x="312" y="241"/>
                      <a:pt x="313" y="242"/>
                      <a:pt x="315" y="242"/>
                    </a:cubicBezTo>
                    <a:cubicBezTo>
                      <a:pt x="317" y="242"/>
                      <a:pt x="319" y="241"/>
                      <a:pt x="320" y="241"/>
                    </a:cubicBezTo>
                    <a:cubicBezTo>
                      <a:pt x="321" y="241"/>
                      <a:pt x="321" y="241"/>
                      <a:pt x="321" y="241"/>
                    </a:cubicBezTo>
                    <a:cubicBezTo>
                      <a:pt x="322" y="241"/>
                      <a:pt x="322" y="241"/>
                      <a:pt x="322" y="241"/>
                    </a:cubicBezTo>
                    <a:cubicBezTo>
                      <a:pt x="322" y="241"/>
                      <a:pt x="322" y="241"/>
                      <a:pt x="322" y="241"/>
                    </a:cubicBezTo>
                    <a:cubicBezTo>
                      <a:pt x="322" y="241"/>
                      <a:pt x="322" y="242"/>
                      <a:pt x="322" y="242"/>
                    </a:cubicBezTo>
                    <a:cubicBezTo>
                      <a:pt x="323" y="243"/>
                      <a:pt x="323" y="244"/>
                      <a:pt x="324" y="246"/>
                    </a:cubicBezTo>
                    <a:cubicBezTo>
                      <a:pt x="324" y="247"/>
                      <a:pt x="324" y="247"/>
                      <a:pt x="324" y="248"/>
                    </a:cubicBezTo>
                    <a:cubicBezTo>
                      <a:pt x="324" y="249"/>
                      <a:pt x="322" y="250"/>
                      <a:pt x="321" y="250"/>
                    </a:cubicBezTo>
                    <a:cubicBezTo>
                      <a:pt x="320" y="250"/>
                      <a:pt x="320" y="250"/>
                      <a:pt x="320" y="250"/>
                    </a:cubicBezTo>
                    <a:cubicBezTo>
                      <a:pt x="319" y="249"/>
                      <a:pt x="318" y="248"/>
                      <a:pt x="317" y="247"/>
                    </a:cubicBezTo>
                    <a:cubicBezTo>
                      <a:pt x="317" y="246"/>
                      <a:pt x="316" y="244"/>
                      <a:pt x="314" y="243"/>
                    </a:cubicBezTo>
                    <a:cubicBezTo>
                      <a:pt x="313" y="242"/>
                      <a:pt x="310" y="241"/>
                      <a:pt x="308" y="241"/>
                    </a:cubicBezTo>
                    <a:cubicBezTo>
                      <a:pt x="305" y="241"/>
                      <a:pt x="303" y="242"/>
                      <a:pt x="301" y="243"/>
                    </a:cubicBezTo>
                    <a:cubicBezTo>
                      <a:pt x="300" y="243"/>
                      <a:pt x="300" y="243"/>
                      <a:pt x="300" y="243"/>
                    </a:cubicBezTo>
                    <a:cubicBezTo>
                      <a:pt x="299" y="243"/>
                      <a:pt x="299" y="244"/>
                      <a:pt x="298" y="244"/>
                    </a:cubicBezTo>
                    <a:cubicBezTo>
                      <a:pt x="298" y="244"/>
                      <a:pt x="298" y="244"/>
                      <a:pt x="298" y="244"/>
                    </a:cubicBezTo>
                    <a:cubicBezTo>
                      <a:pt x="297" y="243"/>
                      <a:pt x="297" y="242"/>
                      <a:pt x="296" y="242"/>
                    </a:cubicBezTo>
                    <a:cubicBezTo>
                      <a:pt x="295" y="241"/>
                      <a:pt x="294" y="240"/>
                      <a:pt x="293" y="239"/>
                    </a:cubicBezTo>
                    <a:cubicBezTo>
                      <a:pt x="291" y="238"/>
                      <a:pt x="290" y="238"/>
                      <a:pt x="289" y="238"/>
                    </a:cubicBezTo>
                    <a:cubicBezTo>
                      <a:pt x="288" y="238"/>
                      <a:pt x="288" y="238"/>
                      <a:pt x="288" y="238"/>
                    </a:cubicBezTo>
                    <a:cubicBezTo>
                      <a:pt x="287" y="238"/>
                      <a:pt x="287" y="238"/>
                      <a:pt x="287" y="238"/>
                    </a:cubicBezTo>
                    <a:cubicBezTo>
                      <a:pt x="286" y="238"/>
                      <a:pt x="285" y="237"/>
                      <a:pt x="284" y="237"/>
                    </a:cubicBezTo>
                    <a:cubicBezTo>
                      <a:pt x="282" y="236"/>
                      <a:pt x="281" y="236"/>
                      <a:pt x="279" y="236"/>
                    </a:cubicBezTo>
                    <a:cubicBezTo>
                      <a:pt x="278" y="236"/>
                      <a:pt x="278" y="236"/>
                      <a:pt x="277" y="236"/>
                    </a:cubicBezTo>
                    <a:cubicBezTo>
                      <a:pt x="274" y="236"/>
                      <a:pt x="271" y="236"/>
                      <a:pt x="269" y="237"/>
                    </a:cubicBezTo>
                    <a:cubicBezTo>
                      <a:pt x="268" y="237"/>
                      <a:pt x="267" y="237"/>
                      <a:pt x="267" y="237"/>
                    </a:cubicBezTo>
                    <a:cubicBezTo>
                      <a:pt x="265" y="238"/>
                      <a:pt x="264" y="238"/>
                      <a:pt x="262" y="238"/>
                    </a:cubicBezTo>
                    <a:cubicBezTo>
                      <a:pt x="262" y="238"/>
                      <a:pt x="261" y="238"/>
                      <a:pt x="261" y="237"/>
                    </a:cubicBezTo>
                    <a:cubicBezTo>
                      <a:pt x="260" y="236"/>
                      <a:pt x="260" y="236"/>
                      <a:pt x="258" y="235"/>
                    </a:cubicBezTo>
                    <a:cubicBezTo>
                      <a:pt x="257" y="234"/>
                      <a:pt x="256" y="234"/>
                      <a:pt x="255" y="234"/>
                    </a:cubicBezTo>
                    <a:cubicBezTo>
                      <a:pt x="254" y="234"/>
                      <a:pt x="254" y="234"/>
                      <a:pt x="254" y="234"/>
                    </a:cubicBezTo>
                    <a:cubicBezTo>
                      <a:pt x="254" y="237"/>
                      <a:pt x="254" y="237"/>
                      <a:pt x="254" y="237"/>
                    </a:cubicBezTo>
                    <a:cubicBezTo>
                      <a:pt x="254" y="234"/>
                      <a:pt x="254" y="234"/>
                      <a:pt x="254" y="234"/>
                    </a:cubicBezTo>
                    <a:cubicBezTo>
                      <a:pt x="252" y="234"/>
                      <a:pt x="251" y="234"/>
                      <a:pt x="250" y="232"/>
                    </a:cubicBezTo>
                    <a:cubicBezTo>
                      <a:pt x="249" y="231"/>
                      <a:pt x="249" y="231"/>
                      <a:pt x="248" y="230"/>
                    </a:cubicBezTo>
                    <a:cubicBezTo>
                      <a:pt x="247" y="230"/>
                      <a:pt x="247" y="229"/>
                      <a:pt x="246" y="229"/>
                    </a:cubicBezTo>
                    <a:cubicBezTo>
                      <a:pt x="246" y="229"/>
                      <a:pt x="246" y="229"/>
                      <a:pt x="246" y="229"/>
                    </a:cubicBezTo>
                    <a:cubicBezTo>
                      <a:pt x="246" y="228"/>
                      <a:pt x="245" y="227"/>
                      <a:pt x="245" y="227"/>
                    </a:cubicBezTo>
                    <a:cubicBezTo>
                      <a:pt x="244" y="226"/>
                      <a:pt x="244" y="226"/>
                      <a:pt x="244" y="226"/>
                    </a:cubicBezTo>
                    <a:cubicBezTo>
                      <a:pt x="243" y="222"/>
                      <a:pt x="241" y="218"/>
                      <a:pt x="236" y="218"/>
                    </a:cubicBezTo>
                    <a:cubicBezTo>
                      <a:pt x="235" y="218"/>
                      <a:pt x="235" y="218"/>
                      <a:pt x="234" y="218"/>
                    </a:cubicBezTo>
                    <a:cubicBezTo>
                      <a:pt x="233" y="218"/>
                      <a:pt x="231" y="219"/>
                      <a:pt x="229" y="219"/>
                    </a:cubicBezTo>
                    <a:cubicBezTo>
                      <a:pt x="228" y="219"/>
                      <a:pt x="227" y="218"/>
                      <a:pt x="227" y="218"/>
                    </a:cubicBezTo>
                    <a:cubicBezTo>
                      <a:pt x="226" y="218"/>
                      <a:pt x="225" y="215"/>
                      <a:pt x="225" y="214"/>
                    </a:cubicBezTo>
                    <a:cubicBezTo>
                      <a:pt x="225" y="213"/>
                      <a:pt x="225" y="213"/>
                      <a:pt x="225" y="213"/>
                    </a:cubicBezTo>
                    <a:cubicBezTo>
                      <a:pt x="224" y="211"/>
                      <a:pt x="223" y="209"/>
                      <a:pt x="222" y="207"/>
                    </a:cubicBezTo>
                    <a:cubicBezTo>
                      <a:pt x="220" y="205"/>
                      <a:pt x="218" y="205"/>
                      <a:pt x="217" y="205"/>
                    </a:cubicBezTo>
                    <a:cubicBezTo>
                      <a:pt x="217" y="205"/>
                      <a:pt x="217" y="204"/>
                      <a:pt x="217" y="204"/>
                    </a:cubicBezTo>
                    <a:cubicBezTo>
                      <a:pt x="217" y="204"/>
                      <a:pt x="217" y="202"/>
                      <a:pt x="217" y="201"/>
                    </a:cubicBezTo>
                    <a:cubicBezTo>
                      <a:pt x="217" y="201"/>
                      <a:pt x="217" y="201"/>
                      <a:pt x="217" y="201"/>
                    </a:cubicBezTo>
                    <a:cubicBezTo>
                      <a:pt x="217" y="199"/>
                      <a:pt x="217" y="198"/>
                      <a:pt x="218" y="197"/>
                    </a:cubicBezTo>
                    <a:cubicBezTo>
                      <a:pt x="218" y="194"/>
                      <a:pt x="219" y="190"/>
                      <a:pt x="217" y="185"/>
                    </a:cubicBezTo>
                    <a:cubicBezTo>
                      <a:pt x="216" y="184"/>
                      <a:pt x="214" y="179"/>
                      <a:pt x="208" y="179"/>
                    </a:cubicBezTo>
                    <a:cubicBezTo>
                      <a:pt x="207" y="179"/>
                      <a:pt x="206" y="179"/>
                      <a:pt x="205" y="179"/>
                    </a:cubicBezTo>
                    <a:cubicBezTo>
                      <a:pt x="203" y="179"/>
                      <a:pt x="200" y="179"/>
                      <a:pt x="197" y="179"/>
                    </a:cubicBezTo>
                    <a:cubicBezTo>
                      <a:pt x="194" y="180"/>
                      <a:pt x="193" y="180"/>
                      <a:pt x="191" y="182"/>
                    </a:cubicBezTo>
                    <a:cubicBezTo>
                      <a:pt x="190" y="182"/>
                      <a:pt x="189" y="182"/>
                      <a:pt x="188" y="182"/>
                    </a:cubicBezTo>
                    <a:cubicBezTo>
                      <a:pt x="187" y="182"/>
                      <a:pt x="185" y="182"/>
                      <a:pt x="184" y="182"/>
                    </a:cubicBezTo>
                    <a:cubicBezTo>
                      <a:pt x="182" y="181"/>
                      <a:pt x="180" y="181"/>
                      <a:pt x="179" y="181"/>
                    </a:cubicBezTo>
                    <a:cubicBezTo>
                      <a:pt x="178" y="181"/>
                      <a:pt x="177" y="181"/>
                      <a:pt x="176" y="181"/>
                    </a:cubicBezTo>
                    <a:cubicBezTo>
                      <a:pt x="176" y="181"/>
                      <a:pt x="174" y="182"/>
                      <a:pt x="173" y="183"/>
                    </a:cubicBezTo>
                    <a:cubicBezTo>
                      <a:pt x="172" y="184"/>
                      <a:pt x="172" y="184"/>
                      <a:pt x="171" y="185"/>
                    </a:cubicBezTo>
                    <a:cubicBezTo>
                      <a:pt x="171" y="185"/>
                      <a:pt x="171" y="185"/>
                      <a:pt x="170" y="185"/>
                    </a:cubicBezTo>
                    <a:cubicBezTo>
                      <a:pt x="168" y="186"/>
                      <a:pt x="166" y="187"/>
                      <a:pt x="165" y="190"/>
                    </a:cubicBezTo>
                    <a:cubicBezTo>
                      <a:pt x="163" y="194"/>
                      <a:pt x="166" y="199"/>
                      <a:pt x="167" y="200"/>
                    </a:cubicBezTo>
                    <a:cubicBezTo>
                      <a:pt x="167" y="201"/>
                      <a:pt x="167" y="201"/>
                      <a:pt x="167" y="201"/>
                    </a:cubicBezTo>
                    <a:cubicBezTo>
                      <a:pt x="168" y="202"/>
                      <a:pt x="170" y="204"/>
                      <a:pt x="171" y="205"/>
                    </a:cubicBezTo>
                    <a:cubicBezTo>
                      <a:pt x="172" y="205"/>
                      <a:pt x="174" y="205"/>
                      <a:pt x="175" y="205"/>
                    </a:cubicBezTo>
                    <a:cubicBezTo>
                      <a:pt x="178" y="205"/>
                      <a:pt x="180" y="204"/>
                      <a:pt x="181" y="201"/>
                    </a:cubicBezTo>
                    <a:cubicBezTo>
                      <a:pt x="181" y="201"/>
                      <a:pt x="182" y="199"/>
                      <a:pt x="183" y="199"/>
                    </a:cubicBezTo>
                    <a:cubicBezTo>
                      <a:pt x="183" y="199"/>
                      <a:pt x="183" y="199"/>
                      <a:pt x="183" y="199"/>
                    </a:cubicBezTo>
                    <a:cubicBezTo>
                      <a:pt x="183" y="200"/>
                      <a:pt x="184" y="203"/>
                      <a:pt x="188" y="204"/>
                    </a:cubicBezTo>
                    <a:cubicBezTo>
                      <a:pt x="191" y="204"/>
                      <a:pt x="194" y="202"/>
                      <a:pt x="196" y="200"/>
                    </a:cubicBezTo>
                    <a:cubicBezTo>
                      <a:pt x="197" y="200"/>
                      <a:pt x="198" y="199"/>
                      <a:pt x="199" y="199"/>
                    </a:cubicBezTo>
                    <a:cubicBezTo>
                      <a:pt x="201" y="198"/>
                      <a:pt x="203" y="197"/>
                      <a:pt x="205" y="197"/>
                    </a:cubicBezTo>
                    <a:cubicBezTo>
                      <a:pt x="205" y="196"/>
                      <a:pt x="206" y="196"/>
                      <a:pt x="207" y="196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7" y="198"/>
                      <a:pt x="201" y="200"/>
                      <a:pt x="198" y="202"/>
                    </a:cubicBezTo>
                    <a:cubicBezTo>
                      <a:pt x="197" y="202"/>
                      <a:pt x="196" y="203"/>
                      <a:pt x="196" y="203"/>
                    </a:cubicBezTo>
                    <a:cubicBezTo>
                      <a:pt x="193" y="204"/>
                      <a:pt x="190" y="205"/>
                      <a:pt x="187" y="205"/>
                    </a:cubicBezTo>
                    <a:cubicBezTo>
                      <a:pt x="183" y="205"/>
                      <a:pt x="179" y="206"/>
                      <a:pt x="176" y="208"/>
                    </a:cubicBezTo>
                    <a:cubicBezTo>
                      <a:pt x="166" y="213"/>
                      <a:pt x="168" y="219"/>
                      <a:pt x="169" y="224"/>
                    </a:cubicBezTo>
                    <a:cubicBezTo>
                      <a:pt x="170" y="226"/>
                      <a:pt x="170" y="228"/>
                      <a:pt x="170" y="230"/>
                    </a:cubicBezTo>
                    <a:cubicBezTo>
                      <a:pt x="171" y="231"/>
                      <a:pt x="171" y="233"/>
                      <a:pt x="170" y="235"/>
                    </a:cubicBezTo>
                    <a:cubicBezTo>
                      <a:pt x="170" y="236"/>
                      <a:pt x="170" y="238"/>
                      <a:pt x="170" y="241"/>
                    </a:cubicBezTo>
                    <a:cubicBezTo>
                      <a:pt x="170" y="242"/>
                      <a:pt x="170" y="243"/>
                      <a:pt x="171" y="244"/>
                    </a:cubicBezTo>
                    <a:cubicBezTo>
                      <a:pt x="171" y="246"/>
                      <a:pt x="172" y="248"/>
                      <a:pt x="171" y="249"/>
                    </a:cubicBezTo>
                    <a:cubicBezTo>
                      <a:pt x="171" y="250"/>
                      <a:pt x="168" y="250"/>
                      <a:pt x="166" y="250"/>
                    </a:cubicBezTo>
                    <a:cubicBezTo>
                      <a:pt x="164" y="250"/>
                      <a:pt x="163" y="250"/>
                      <a:pt x="163" y="250"/>
                    </a:cubicBezTo>
                    <a:cubicBezTo>
                      <a:pt x="163" y="250"/>
                      <a:pt x="162" y="249"/>
                      <a:pt x="162" y="247"/>
                    </a:cubicBezTo>
                    <a:cubicBezTo>
                      <a:pt x="162" y="246"/>
                      <a:pt x="162" y="245"/>
                      <a:pt x="162" y="244"/>
                    </a:cubicBezTo>
                    <a:cubicBezTo>
                      <a:pt x="163" y="244"/>
                      <a:pt x="163" y="244"/>
                      <a:pt x="164" y="243"/>
                    </a:cubicBezTo>
                    <a:cubicBezTo>
                      <a:pt x="167" y="242"/>
                      <a:pt x="169" y="237"/>
                      <a:pt x="168" y="233"/>
                    </a:cubicBezTo>
                    <a:cubicBezTo>
                      <a:pt x="168" y="230"/>
                      <a:pt x="166" y="227"/>
                      <a:pt x="164" y="226"/>
                    </a:cubicBezTo>
                    <a:cubicBezTo>
                      <a:pt x="162" y="225"/>
                      <a:pt x="160" y="225"/>
                      <a:pt x="159" y="225"/>
                    </a:cubicBezTo>
                    <a:cubicBezTo>
                      <a:pt x="158" y="224"/>
                      <a:pt x="158" y="224"/>
                      <a:pt x="158" y="224"/>
                    </a:cubicBezTo>
                    <a:cubicBezTo>
                      <a:pt x="157" y="224"/>
                      <a:pt x="158" y="221"/>
                      <a:pt x="158" y="220"/>
                    </a:cubicBezTo>
                    <a:cubicBezTo>
                      <a:pt x="158" y="218"/>
                      <a:pt x="159" y="216"/>
                      <a:pt x="158" y="214"/>
                    </a:cubicBezTo>
                    <a:cubicBezTo>
                      <a:pt x="157" y="210"/>
                      <a:pt x="154" y="209"/>
                      <a:pt x="152" y="209"/>
                    </a:cubicBezTo>
                    <a:cubicBezTo>
                      <a:pt x="151" y="209"/>
                      <a:pt x="150" y="207"/>
                      <a:pt x="149" y="207"/>
                    </a:cubicBezTo>
                    <a:cubicBezTo>
                      <a:pt x="149" y="206"/>
                      <a:pt x="149" y="205"/>
                      <a:pt x="149" y="204"/>
                    </a:cubicBezTo>
                    <a:cubicBezTo>
                      <a:pt x="149" y="202"/>
                      <a:pt x="149" y="198"/>
                      <a:pt x="146" y="196"/>
                    </a:cubicBezTo>
                    <a:cubicBezTo>
                      <a:pt x="145" y="196"/>
                      <a:pt x="144" y="196"/>
                      <a:pt x="143" y="196"/>
                    </a:cubicBezTo>
                    <a:cubicBezTo>
                      <a:pt x="143" y="196"/>
                      <a:pt x="143" y="196"/>
                      <a:pt x="142" y="196"/>
                    </a:cubicBezTo>
                    <a:cubicBezTo>
                      <a:pt x="141" y="196"/>
                      <a:pt x="141" y="196"/>
                      <a:pt x="140" y="196"/>
                    </a:cubicBezTo>
                    <a:cubicBezTo>
                      <a:pt x="138" y="196"/>
                      <a:pt x="137" y="196"/>
                      <a:pt x="136" y="196"/>
                    </a:cubicBezTo>
                    <a:cubicBezTo>
                      <a:pt x="135" y="197"/>
                      <a:pt x="135" y="197"/>
                      <a:pt x="135" y="197"/>
                    </a:cubicBezTo>
                    <a:cubicBezTo>
                      <a:pt x="134" y="198"/>
                      <a:pt x="133" y="198"/>
                      <a:pt x="132" y="198"/>
                    </a:cubicBezTo>
                    <a:cubicBezTo>
                      <a:pt x="131" y="198"/>
                      <a:pt x="131" y="198"/>
                      <a:pt x="130" y="198"/>
                    </a:cubicBezTo>
                    <a:cubicBezTo>
                      <a:pt x="127" y="198"/>
                      <a:pt x="124" y="197"/>
                      <a:pt x="121" y="197"/>
                    </a:cubicBezTo>
                    <a:cubicBezTo>
                      <a:pt x="120" y="197"/>
                      <a:pt x="120" y="196"/>
                      <a:pt x="119" y="196"/>
                    </a:cubicBezTo>
                    <a:cubicBezTo>
                      <a:pt x="118" y="196"/>
                      <a:pt x="116" y="196"/>
                      <a:pt x="115" y="195"/>
                    </a:cubicBezTo>
                    <a:cubicBezTo>
                      <a:pt x="113" y="195"/>
                      <a:pt x="113" y="195"/>
                      <a:pt x="113" y="195"/>
                    </a:cubicBezTo>
                    <a:cubicBezTo>
                      <a:pt x="112" y="195"/>
                      <a:pt x="110" y="195"/>
                      <a:pt x="109" y="194"/>
                    </a:cubicBezTo>
                    <a:cubicBezTo>
                      <a:pt x="108" y="194"/>
                      <a:pt x="106" y="194"/>
                      <a:pt x="105" y="193"/>
                    </a:cubicBezTo>
                    <a:cubicBezTo>
                      <a:pt x="103" y="193"/>
                      <a:pt x="101" y="192"/>
                      <a:pt x="99" y="191"/>
                    </a:cubicBezTo>
                    <a:cubicBezTo>
                      <a:pt x="98" y="191"/>
                      <a:pt x="98" y="191"/>
                      <a:pt x="98" y="191"/>
                    </a:cubicBezTo>
                    <a:cubicBezTo>
                      <a:pt x="97" y="191"/>
                      <a:pt x="97" y="191"/>
                      <a:pt x="96" y="191"/>
                    </a:cubicBezTo>
                    <a:cubicBezTo>
                      <a:pt x="96" y="190"/>
                      <a:pt x="96" y="190"/>
                      <a:pt x="96" y="190"/>
                    </a:cubicBezTo>
                    <a:cubicBezTo>
                      <a:pt x="95" y="189"/>
                      <a:pt x="95" y="188"/>
                      <a:pt x="93" y="187"/>
                    </a:cubicBezTo>
                    <a:cubicBezTo>
                      <a:pt x="92" y="186"/>
                      <a:pt x="92" y="186"/>
                      <a:pt x="91" y="186"/>
                    </a:cubicBezTo>
                    <a:cubicBezTo>
                      <a:pt x="91" y="186"/>
                      <a:pt x="90" y="186"/>
                      <a:pt x="90" y="185"/>
                    </a:cubicBezTo>
                    <a:cubicBezTo>
                      <a:pt x="89" y="185"/>
                      <a:pt x="89" y="185"/>
                      <a:pt x="88" y="184"/>
                    </a:cubicBezTo>
                    <a:cubicBezTo>
                      <a:pt x="88" y="184"/>
                      <a:pt x="87" y="183"/>
                      <a:pt x="86" y="182"/>
                    </a:cubicBezTo>
                    <a:cubicBezTo>
                      <a:pt x="84" y="182"/>
                      <a:pt x="83" y="181"/>
                      <a:pt x="81" y="181"/>
                    </a:cubicBezTo>
                    <a:cubicBezTo>
                      <a:pt x="81" y="180"/>
                      <a:pt x="81" y="180"/>
                      <a:pt x="81" y="180"/>
                    </a:cubicBezTo>
                    <a:cubicBezTo>
                      <a:pt x="78" y="179"/>
                      <a:pt x="76" y="178"/>
                      <a:pt x="75" y="177"/>
                    </a:cubicBezTo>
                    <a:cubicBezTo>
                      <a:pt x="78" y="176"/>
                      <a:pt x="79" y="173"/>
                      <a:pt x="79" y="172"/>
                    </a:cubicBezTo>
                    <a:cubicBezTo>
                      <a:pt x="80" y="171"/>
                      <a:pt x="80" y="171"/>
                      <a:pt x="82" y="170"/>
                    </a:cubicBezTo>
                    <a:cubicBezTo>
                      <a:pt x="84" y="170"/>
                      <a:pt x="85" y="170"/>
                      <a:pt x="87" y="170"/>
                    </a:cubicBezTo>
                    <a:cubicBezTo>
                      <a:pt x="89" y="170"/>
                      <a:pt x="91" y="170"/>
                      <a:pt x="92" y="171"/>
                    </a:cubicBezTo>
                    <a:cubicBezTo>
                      <a:pt x="93" y="171"/>
                      <a:pt x="93" y="171"/>
                      <a:pt x="94" y="171"/>
                    </a:cubicBezTo>
                    <a:cubicBezTo>
                      <a:pt x="97" y="171"/>
                      <a:pt x="100" y="169"/>
                      <a:pt x="101" y="166"/>
                    </a:cubicBezTo>
                    <a:cubicBezTo>
                      <a:pt x="103" y="164"/>
                      <a:pt x="102" y="161"/>
                      <a:pt x="101" y="159"/>
                    </a:cubicBezTo>
                    <a:cubicBezTo>
                      <a:pt x="100" y="159"/>
                      <a:pt x="100" y="158"/>
                      <a:pt x="100" y="158"/>
                    </a:cubicBezTo>
                    <a:cubicBezTo>
                      <a:pt x="100" y="154"/>
                      <a:pt x="98" y="150"/>
                      <a:pt x="96" y="148"/>
                    </a:cubicBezTo>
                    <a:cubicBezTo>
                      <a:pt x="95" y="147"/>
                      <a:pt x="95" y="145"/>
                      <a:pt x="94" y="144"/>
                    </a:cubicBezTo>
                    <a:cubicBezTo>
                      <a:pt x="94" y="143"/>
                      <a:pt x="94" y="143"/>
                      <a:pt x="94" y="143"/>
                    </a:cubicBezTo>
                    <a:cubicBezTo>
                      <a:pt x="93" y="141"/>
                      <a:pt x="90" y="134"/>
                      <a:pt x="85" y="132"/>
                    </a:cubicBezTo>
                    <a:cubicBezTo>
                      <a:pt x="84" y="131"/>
                      <a:pt x="82" y="131"/>
                      <a:pt x="81" y="131"/>
                    </a:cubicBezTo>
                    <a:cubicBezTo>
                      <a:pt x="79" y="131"/>
                      <a:pt x="77" y="131"/>
                      <a:pt x="76" y="131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4" y="132"/>
                      <a:pt x="73" y="131"/>
                      <a:pt x="72" y="130"/>
                    </a:cubicBezTo>
                    <a:cubicBezTo>
                      <a:pt x="71" y="129"/>
                      <a:pt x="71" y="129"/>
                      <a:pt x="71" y="129"/>
                    </a:cubicBezTo>
                    <a:cubicBezTo>
                      <a:pt x="70" y="128"/>
                      <a:pt x="68" y="127"/>
                      <a:pt x="67" y="126"/>
                    </a:cubicBezTo>
                    <a:cubicBezTo>
                      <a:pt x="65" y="124"/>
                      <a:pt x="63" y="123"/>
                      <a:pt x="61" y="121"/>
                    </a:cubicBezTo>
                    <a:cubicBezTo>
                      <a:pt x="59" y="118"/>
                      <a:pt x="57" y="116"/>
                      <a:pt x="56" y="113"/>
                    </a:cubicBezTo>
                    <a:cubicBezTo>
                      <a:pt x="55" y="110"/>
                      <a:pt x="53" y="106"/>
                      <a:pt x="49" y="102"/>
                    </a:cubicBezTo>
                    <a:cubicBezTo>
                      <a:pt x="46" y="100"/>
                      <a:pt x="44" y="99"/>
                      <a:pt x="42" y="98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0" y="97"/>
                      <a:pt x="40" y="96"/>
                      <a:pt x="39" y="95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7" y="91"/>
                      <a:pt x="35" y="89"/>
                      <a:pt x="34" y="86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63" y="257"/>
                      <a:pt x="63" y="257"/>
                      <a:pt x="63" y="257"/>
                    </a:cubicBezTo>
                    <a:cubicBezTo>
                      <a:pt x="74" y="287"/>
                      <a:pt x="101" y="288"/>
                      <a:pt x="103" y="288"/>
                    </a:cubicBezTo>
                    <a:cubicBezTo>
                      <a:pt x="115" y="319"/>
                      <a:pt x="115" y="319"/>
                      <a:pt x="115" y="319"/>
                    </a:cubicBezTo>
                    <a:cubicBezTo>
                      <a:pt x="228" y="374"/>
                      <a:pt x="228" y="374"/>
                      <a:pt x="228" y="374"/>
                    </a:cubicBezTo>
                    <a:cubicBezTo>
                      <a:pt x="224" y="384"/>
                      <a:pt x="215" y="434"/>
                      <a:pt x="200" y="526"/>
                    </a:cubicBezTo>
                    <a:cubicBezTo>
                      <a:pt x="199" y="529"/>
                      <a:pt x="199" y="529"/>
                      <a:pt x="199" y="529"/>
                    </a:cubicBezTo>
                    <a:cubicBezTo>
                      <a:pt x="339" y="547"/>
                      <a:pt x="339" y="547"/>
                      <a:pt x="339" y="547"/>
                    </a:cubicBezTo>
                    <a:cubicBezTo>
                      <a:pt x="339" y="545"/>
                      <a:pt x="339" y="545"/>
                      <a:pt x="339" y="545"/>
                    </a:cubicBezTo>
                    <a:cubicBezTo>
                      <a:pt x="340" y="543"/>
                      <a:pt x="340" y="541"/>
                      <a:pt x="341" y="540"/>
                    </a:cubicBezTo>
                    <a:cubicBezTo>
                      <a:pt x="341" y="538"/>
                      <a:pt x="342" y="537"/>
                      <a:pt x="342" y="535"/>
                    </a:cubicBezTo>
                    <a:cubicBezTo>
                      <a:pt x="342" y="535"/>
                      <a:pt x="343" y="534"/>
                      <a:pt x="343" y="534"/>
                    </a:cubicBezTo>
                    <a:cubicBezTo>
                      <a:pt x="343" y="533"/>
                      <a:pt x="343" y="533"/>
                      <a:pt x="343" y="532"/>
                    </a:cubicBezTo>
                    <a:cubicBezTo>
                      <a:pt x="343" y="531"/>
                      <a:pt x="344" y="531"/>
                      <a:pt x="344" y="530"/>
                    </a:cubicBezTo>
                    <a:cubicBezTo>
                      <a:pt x="345" y="529"/>
                      <a:pt x="346" y="528"/>
                      <a:pt x="346" y="526"/>
                    </a:cubicBezTo>
                    <a:cubicBezTo>
                      <a:pt x="347" y="525"/>
                      <a:pt x="348" y="524"/>
                      <a:pt x="348" y="522"/>
                    </a:cubicBezTo>
                    <a:cubicBezTo>
                      <a:pt x="349" y="519"/>
                      <a:pt x="351" y="516"/>
                      <a:pt x="353" y="514"/>
                    </a:cubicBezTo>
                    <a:cubicBezTo>
                      <a:pt x="353" y="514"/>
                      <a:pt x="353" y="513"/>
                      <a:pt x="354" y="513"/>
                    </a:cubicBezTo>
                    <a:cubicBezTo>
                      <a:pt x="354" y="512"/>
                      <a:pt x="355" y="512"/>
                      <a:pt x="356" y="510"/>
                    </a:cubicBezTo>
                    <a:cubicBezTo>
                      <a:pt x="357" y="509"/>
                      <a:pt x="357" y="507"/>
                      <a:pt x="357" y="506"/>
                    </a:cubicBezTo>
                    <a:cubicBezTo>
                      <a:pt x="357" y="506"/>
                      <a:pt x="357" y="505"/>
                      <a:pt x="357" y="505"/>
                    </a:cubicBezTo>
                    <a:cubicBezTo>
                      <a:pt x="357" y="504"/>
                      <a:pt x="357" y="503"/>
                      <a:pt x="357" y="502"/>
                    </a:cubicBezTo>
                    <a:cubicBezTo>
                      <a:pt x="357" y="500"/>
                      <a:pt x="357" y="497"/>
                      <a:pt x="358" y="496"/>
                    </a:cubicBezTo>
                    <a:cubicBezTo>
                      <a:pt x="360" y="494"/>
                      <a:pt x="362" y="492"/>
                      <a:pt x="364" y="490"/>
                    </a:cubicBezTo>
                    <a:cubicBezTo>
                      <a:pt x="366" y="487"/>
                      <a:pt x="366" y="487"/>
                      <a:pt x="366" y="487"/>
                    </a:cubicBezTo>
                    <a:cubicBezTo>
                      <a:pt x="368" y="485"/>
                      <a:pt x="370" y="484"/>
                      <a:pt x="370" y="480"/>
                    </a:cubicBezTo>
                    <a:cubicBezTo>
                      <a:pt x="370" y="479"/>
                      <a:pt x="370" y="478"/>
                      <a:pt x="370" y="477"/>
                    </a:cubicBezTo>
                    <a:cubicBezTo>
                      <a:pt x="370" y="477"/>
                      <a:pt x="370" y="477"/>
                      <a:pt x="370" y="476"/>
                    </a:cubicBezTo>
                    <a:cubicBezTo>
                      <a:pt x="370" y="476"/>
                      <a:pt x="370" y="476"/>
                      <a:pt x="371" y="476"/>
                    </a:cubicBezTo>
                    <a:cubicBezTo>
                      <a:pt x="372" y="476"/>
                      <a:pt x="374" y="475"/>
                      <a:pt x="375" y="473"/>
                    </a:cubicBezTo>
                    <a:cubicBezTo>
                      <a:pt x="376" y="472"/>
                      <a:pt x="376" y="471"/>
                      <a:pt x="376" y="469"/>
                    </a:cubicBezTo>
                    <a:cubicBezTo>
                      <a:pt x="376" y="469"/>
                      <a:pt x="377" y="468"/>
                      <a:pt x="377" y="468"/>
                    </a:cubicBezTo>
                    <a:cubicBezTo>
                      <a:pt x="377" y="468"/>
                      <a:pt x="378" y="467"/>
                      <a:pt x="378" y="467"/>
                    </a:cubicBezTo>
                    <a:cubicBezTo>
                      <a:pt x="379" y="466"/>
                      <a:pt x="380" y="465"/>
                      <a:pt x="381" y="463"/>
                    </a:cubicBezTo>
                    <a:cubicBezTo>
                      <a:pt x="382" y="462"/>
                      <a:pt x="382" y="462"/>
                      <a:pt x="382" y="461"/>
                    </a:cubicBezTo>
                    <a:cubicBezTo>
                      <a:pt x="383" y="460"/>
                      <a:pt x="383" y="459"/>
                      <a:pt x="385" y="457"/>
                    </a:cubicBezTo>
                    <a:cubicBezTo>
                      <a:pt x="385" y="457"/>
                      <a:pt x="385" y="457"/>
                      <a:pt x="386" y="456"/>
                    </a:cubicBezTo>
                    <a:cubicBezTo>
                      <a:pt x="387" y="456"/>
                      <a:pt x="388" y="455"/>
                      <a:pt x="388" y="453"/>
                    </a:cubicBezTo>
                    <a:cubicBezTo>
                      <a:pt x="389" y="454"/>
                      <a:pt x="391" y="454"/>
                      <a:pt x="392" y="454"/>
                    </a:cubicBezTo>
                    <a:cubicBezTo>
                      <a:pt x="394" y="454"/>
                      <a:pt x="396" y="453"/>
                      <a:pt x="396" y="449"/>
                    </a:cubicBezTo>
                    <a:cubicBezTo>
                      <a:pt x="396" y="448"/>
                      <a:pt x="396" y="448"/>
                      <a:pt x="396" y="447"/>
                    </a:cubicBezTo>
                    <a:cubicBezTo>
                      <a:pt x="397" y="447"/>
                      <a:pt x="397" y="447"/>
                      <a:pt x="398" y="447"/>
                    </a:cubicBezTo>
                    <a:cubicBezTo>
                      <a:pt x="398" y="447"/>
                      <a:pt x="399" y="447"/>
                      <a:pt x="399" y="447"/>
                    </a:cubicBezTo>
                    <a:cubicBezTo>
                      <a:pt x="401" y="448"/>
                      <a:pt x="402" y="448"/>
                      <a:pt x="403" y="448"/>
                    </a:cubicBezTo>
                    <a:cubicBezTo>
                      <a:pt x="405" y="448"/>
                      <a:pt x="407" y="447"/>
                      <a:pt x="408" y="446"/>
                    </a:cubicBezTo>
                    <a:cubicBezTo>
                      <a:pt x="409" y="445"/>
                      <a:pt x="409" y="444"/>
                      <a:pt x="410" y="443"/>
                    </a:cubicBezTo>
                    <a:cubicBezTo>
                      <a:pt x="410" y="443"/>
                      <a:pt x="410" y="443"/>
                      <a:pt x="410" y="443"/>
                    </a:cubicBezTo>
                    <a:cubicBezTo>
                      <a:pt x="411" y="442"/>
                      <a:pt x="411" y="442"/>
                      <a:pt x="412" y="442"/>
                    </a:cubicBezTo>
                    <a:cubicBezTo>
                      <a:pt x="413" y="441"/>
                      <a:pt x="413" y="441"/>
                      <a:pt x="413" y="441"/>
                    </a:cubicBezTo>
                    <a:cubicBezTo>
                      <a:pt x="415" y="440"/>
                      <a:pt x="418" y="438"/>
                      <a:pt x="418" y="434"/>
                    </a:cubicBezTo>
                    <a:cubicBezTo>
                      <a:pt x="419" y="431"/>
                      <a:pt x="419" y="428"/>
                      <a:pt x="418" y="426"/>
                    </a:cubicBezTo>
                    <a:cubicBezTo>
                      <a:pt x="417" y="423"/>
                      <a:pt x="416" y="420"/>
                      <a:pt x="414" y="418"/>
                    </a:cubicBezTo>
                    <a:cubicBezTo>
                      <a:pt x="414" y="418"/>
                      <a:pt x="414" y="418"/>
                      <a:pt x="415" y="418"/>
                    </a:cubicBezTo>
                    <a:cubicBezTo>
                      <a:pt x="415" y="418"/>
                      <a:pt x="415" y="418"/>
                      <a:pt x="415" y="418"/>
                    </a:cubicBezTo>
                    <a:cubicBezTo>
                      <a:pt x="419" y="418"/>
                      <a:pt x="424" y="416"/>
                      <a:pt x="427" y="413"/>
                    </a:cubicBezTo>
                    <a:cubicBezTo>
                      <a:pt x="428" y="411"/>
                      <a:pt x="429" y="408"/>
                      <a:pt x="430" y="405"/>
                    </a:cubicBezTo>
                    <a:cubicBezTo>
                      <a:pt x="431" y="399"/>
                      <a:pt x="432" y="397"/>
                      <a:pt x="434" y="397"/>
                    </a:cubicBezTo>
                    <a:cubicBezTo>
                      <a:pt x="435" y="397"/>
                      <a:pt x="435" y="397"/>
                      <a:pt x="435" y="397"/>
                    </a:cubicBezTo>
                    <a:cubicBezTo>
                      <a:pt x="437" y="397"/>
                      <a:pt x="438" y="398"/>
                      <a:pt x="441" y="399"/>
                    </a:cubicBezTo>
                    <a:cubicBezTo>
                      <a:pt x="443" y="400"/>
                      <a:pt x="446" y="401"/>
                      <a:pt x="449" y="401"/>
                    </a:cubicBezTo>
                    <a:cubicBezTo>
                      <a:pt x="451" y="401"/>
                      <a:pt x="452" y="401"/>
                      <a:pt x="453" y="400"/>
                    </a:cubicBezTo>
                    <a:cubicBezTo>
                      <a:pt x="461" y="398"/>
                      <a:pt x="464" y="391"/>
                      <a:pt x="466" y="385"/>
                    </a:cubicBezTo>
                    <a:cubicBezTo>
                      <a:pt x="468" y="380"/>
                      <a:pt x="471" y="375"/>
                      <a:pt x="474" y="370"/>
                    </a:cubicBezTo>
                    <a:cubicBezTo>
                      <a:pt x="474" y="369"/>
                      <a:pt x="474" y="369"/>
                      <a:pt x="474" y="369"/>
                    </a:cubicBezTo>
                    <a:cubicBezTo>
                      <a:pt x="476" y="367"/>
                      <a:pt x="478" y="364"/>
                      <a:pt x="479" y="360"/>
                    </a:cubicBezTo>
                    <a:cubicBezTo>
                      <a:pt x="479" y="359"/>
                      <a:pt x="480" y="358"/>
                      <a:pt x="480" y="357"/>
                    </a:cubicBezTo>
                    <a:cubicBezTo>
                      <a:pt x="480" y="356"/>
                      <a:pt x="480" y="356"/>
                      <a:pt x="480" y="355"/>
                    </a:cubicBezTo>
                    <a:cubicBezTo>
                      <a:pt x="480" y="355"/>
                      <a:pt x="480" y="355"/>
                      <a:pt x="480" y="355"/>
                    </a:cubicBezTo>
                    <a:cubicBezTo>
                      <a:pt x="480" y="353"/>
                      <a:pt x="481" y="351"/>
                      <a:pt x="479" y="349"/>
                    </a:cubicBezTo>
                    <a:cubicBezTo>
                      <a:pt x="478" y="348"/>
                      <a:pt x="478" y="347"/>
                      <a:pt x="477" y="347"/>
                    </a:cubicBezTo>
                    <a:cubicBezTo>
                      <a:pt x="478" y="346"/>
                      <a:pt x="478" y="345"/>
                      <a:pt x="479" y="343"/>
                    </a:cubicBezTo>
                    <a:cubicBezTo>
                      <a:pt x="479" y="343"/>
                      <a:pt x="479" y="342"/>
                      <a:pt x="479" y="342"/>
                    </a:cubicBezTo>
                    <a:cubicBezTo>
                      <a:pt x="479" y="341"/>
                      <a:pt x="479" y="341"/>
                      <a:pt x="480" y="340"/>
                    </a:cubicBezTo>
                    <a:cubicBezTo>
                      <a:pt x="482" y="339"/>
                      <a:pt x="484" y="337"/>
                      <a:pt x="486" y="335"/>
                    </a:cubicBezTo>
                    <a:cubicBezTo>
                      <a:pt x="487" y="333"/>
                      <a:pt x="488" y="331"/>
                      <a:pt x="488" y="328"/>
                    </a:cubicBezTo>
                    <a:cubicBezTo>
                      <a:pt x="488" y="327"/>
                      <a:pt x="488" y="326"/>
                      <a:pt x="489" y="325"/>
                    </a:cubicBezTo>
                    <a:cubicBezTo>
                      <a:pt x="489" y="324"/>
                      <a:pt x="490" y="324"/>
                      <a:pt x="491" y="323"/>
                    </a:cubicBezTo>
                    <a:cubicBezTo>
                      <a:pt x="493" y="322"/>
                      <a:pt x="495" y="320"/>
                      <a:pt x="496" y="316"/>
                    </a:cubicBezTo>
                    <a:cubicBezTo>
                      <a:pt x="496" y="313"/>
                      <a:pt x="495" y="310"/>
                      <a:pt x="492" y="309"/>
                    </a:cubicBezTo>
                    <a:cubicBezTo>
                      <a:pt x="491" y="308"/>
                      <a:pt x="490" y="308"/>
                      <a:pt x="489" y="308"/>
                    </a:cubicBezTo>
                    <a:cubicBezTo>
                      <a:pt x="488" y="308"/>
                      <a:pt x="488" y="308"/>
                      <a:pt x="487" y="307"/>
                    </a:cubicBezTo>
                    <a:cubicBezTo>
                      <a:pt x="486" y="307"/>
                      <a:pt x="485" y="306"/>
                      <a:pt x="484" y="305"/>
                    </a:cubicBezTo>
                    <a:cubicBezTo>
                      <a:pt x="482" y="303"/>
                      <a:pt x="482" y="302"/>
                      <a:pt x="482" y="302"/>
                    </a:cubicBezTo>
                    <a:cubicBezTo>
                      <a:pt x="483" y="302"/>
                      <a:pt x="485" y="302"/>
                      <a:pt x="486" y="302"/>
                    </a:cubicBezTo>
                    <a:cubicBezTo>
                      <a:pt x="487" y="302"/>
                      <a:pt x="487" y="302"/>
                      <a:pt x="487" y="302"/>
                    </a:cubicBezTo>
                    <a:cubicBezTo>
                      <a:pt x="488" y="302"/>
                      <a:pt x="489" y="302"/>
                      <a:pt x="490" y="302"/>
                    </a:cubicBezTo>
                    <a:cubicBezTo>
                      <a:pt x="491" y="302"/>
                      <a:pt x="492" y="301"/>
                      <a:pt x="493" y="301"/>
                    </a:cubicBezTo>
                    <a:cubicBezTo>
                      <a:pt x="495" y="301"/>
                      <a:pt x="496" y="300"/>
                      <a:pt x="498" y="300"/>
                    </a:cubicBezTo>
                    <a:cubicBezTo>
                      <a:pt x="499" y="305"/>
                      <a:pt x="502" y="312"/>
                      <a:pt x="509" y="313"/>
                    </a:cubicBezTo>
                    <a:cubicBezTo>
                      <a:pt x="510" y="313"/>
                      <a:pt x="510" y="313"/>
                      <a:pt x="510" y="313"/>
                    </a:cubicBezTo>
                    <a:cubicBezTo>
                      <a:pt x="510" y="313"/>
                      <a:pt x="511" y="313"/>
                      <a:pt x="511" y="313"/>
                    </a:cubicBezTo>
                    <a:cubicBezTo>
                      <a:pt x="513" y="313"/>
                      <a:pt x="514" y="313"/>
                      <a:pt x="516" y="311"/>
                    </a:cubicBezTo>
                    <a:cubicBezTo>
                      <a:pt x="517" y="310"/>
                      <a:pt x="517" y="309"/>
                      <a:pt x="517" y="308"/>
                    </a:cubicBezTo>
                    <a:cubicBezTo>
                      <a:pt x="517" y="308"/>
                      <a:pt x="517" y="308"/>
                      <a:pt x="517" y="308"/>
                    </a:cubicBezTo>
                    <a:cubicBezTo>
                      <a:pt x="518" y="308"/>
                      <a:pt x="519" y="309"/>
                      <a:pt x="520" y="309"/>
                    </a:cubicBezTo>
                    <a:cubicBezTo>
                      <a:pt x="521" y="309"/>
                      <a:pt x="521" y="309"/>
                      <a:pt x="522" y="309"/>
                    </a:cubicBezTo>
                    <a:cubicBezTo>
                      <a:pt x="523" y="308"/>
                      <a:pt x="525" y="307"/>
                      <a:pt x="526" y="305"/>
                    </a:cubicBezTo>
                    <a:cubicBezTo>
                      <a:pt x="526" y="304"/>
                      <a:pt x="526" y="304"/>
                      <a:pt x="526" y="303"/>
                    </a:cubicBezTo>
                    <a:cubicBezTo>
                      <a:pt x="527" y="304"/>
                      <a:pt x="528" y="304"/>
                      <a:pt x="528" y="304"/>
                    </a:cubicBezTo>
                    <a:cubicBezTo>
                      <a:pt x="529" y="305"/>
                      <a:pt x="530" y="305"/>
                      <a:pt x="531" y="305"/>
                    </a:cubicBezTo>
                    <a:cubicBezTo>
                      <a:pt x="535" y="305"/>
                      <a:pt x="537" y="301"/>
                      <a:pt x="538" y="299"/>
                    </a:cubicBezTo>
                    <a:cubicBezTo>
                      <a:pt x="539" y="298"/>
                      <a:pt x="539" y="297"/>
                      <a:pt x="540" y="297"/>
                    </a:cubicBezTo>
                    <a:cubicBezTo>
                      <a:pt x="541" y="296"/>
                      <a:pt x="541" y="295"/>
                      <a:pt x="542" y="294"/>
                    </a:cubicBezTo>
                    <a:cubicBezTo>
                      <a:pt x="542" y="293"/>
                      <a:pt x="543" y="293"/>
                      <a:pt x="543" y="292"/>
                    </a:cubicBezTo>
                    <a:cubicBezTo>
                      <a:pt x="544" y="292"/>
                      <a:pt x="545" y="291"/>
                      <a:pt x="545" y="291"/>
                    </a:cubicBezTo>
                    <a:cubicBezTo>
                      <a:pt x="547" y="290"/>
                      <a:pt x="549" y="289"/>
                      <a:pt x="550" y="286"/>
                    </a:cubicBezTo>
                    <a:cubicBezTo>
                      <a:pt x="551" y="285"/>
                      <a:pt x="551" y="284"/>
                      <a:pt x="552" y="283"/>
                    </a:cubicBezTo>
                    <a:cubicBezTo>
                      <a:pt x="552" y="281"/>
                      <a:pt x="552" y="280"/>
                      <a:pt x="553" y="280"/>
                    </a:cubicBezTo>
                    <a:cubicBezTo>
                      <a:pt x="553" y="279"/>
                      <a:pt x="554" y="279"/>
                      <a:pt x="555" y="278"/>
                    </a:cubicBezTo>
                    <a:cubicBezTo>
                      <a:pt x="556" y="278"/>
                      <a:pt x="558" y="277"/>
                      <a:pt x="559" y="276"/>
                    </a:cubicBezTo>
                    <a:cubicBezTo>
                      <a:pt x="562" y="272"/>
                      <a:pt x="562" y="268"/>
                      <a:pt x="561" y="264"/>
                    </a:cubicBezTo>
                    <a:cubicBezTo>
                      <a:pt x="561" y="263"/>
                      <a:pt x="561" y="262"/>
                      <a:pt x="561" y="261"/>
                    </a:cubicBezTo>
                    <a:cubicBezTo>
                      <a:pt x="561" y="261"/>
                      <a:pt x="561" y="260"/>
                      <a:pt x="561" y="260"/>
                    </a:cubicBezTo>
                    <a:cubicBezTo>
                      <a:pt x="562" y="259"/>
                      <a:pt x="562" y="257"/>
                      <a:pt x="561" y="255"/>
                    </a:cubicBezTo>
                    <a:cubicBezTo>
                      <a:pt x="560" y="253"/>
                      <a:pt x="558" y="251"/>
                      <a:pt x="556" y="248"/>
                    </a:cubicBezTo>
                    <a:cubicBezTo>
                      <a:pt x="555" y="247"/>
                      <a:pt x="554" y="246"/>
                      <a:pt x="552" y="244"/>
                    </a:cubicBezTo>
                    <a:cubicBezTo>
                      <a:pt x="551" y="242"/>
                      <a:pt x="550" y="241"/>
                      <a:pt x="549" y="239"/>
                    </a:cubicBezTo>
                    <a:cubicBezTo>
                      <a:pt x="548" y="238"/>
                      <a:pt x="547" y="237"/>
                      <a:pt x="547" y="235"/>
                    </a:cubicBezTo>
                    <a:cubicBezTo>
                      <a:pt x="547" y="234"/>
                      <a:pt x="546" y="232"/>
                      <a:pt x="545" y="231"/>
                    </a:cubicBezTo>
                    <a:cubicBezTo>
                      <a:pt x="545" y="230"/>
                      <a:pt x="544" y="229"/>
                      <a:pt x="543" y="228"/>
                    </a:cubicBezTo>
                    <a:cubicBezTo>
                      <a:pt x="542" y="227"/>
                      <a:pt x="540" y="224"/>
                      <a:pt x="540" y="223"/>
                    </a:cubicBezTo>
                    <a:cubicBezTo>
                      <a:pt x="540" y="223"/>
                      <a:pt x="540" y="223"/>
                      <a:pt x="540" y="223"/>
                    </a:cubicBezTo>
                    <a:cubicBezTo>
                      <a:pt x="540" y="223"/>
                      <a:pt x="541" y="223"/>
                      <a:pt x="541" y="223"/>
                    </a:cubicBezTo>
                    <a:cubicBezTo>
                      <a:pt x="542" y="223"/>
                      <a:pt x="543" y="223"/>
                      <a:pt x="544" y="223"/>
                    </a:cubicBezTo>
                    <a:cubicBezTo>
                      <a:pt x="546" y="223"/>
                      <a:pt x="547" y="222"/>
                      <a:pt x="549" y="221"/>
                    </a:cubicBezTo>
                    <a:cubicBezTo>
                      <a:pt x="550" y="220"/>
                      <a:pt x="551" y="218"/>
                      <a:pt x="553" y="217"/>
                    </a:cubicBezTo>
                    <a:cubicBezTo>
                      <a:pt x="555" y="214"/>
                      <a:pt x="556" y="212"/>
                      <a:pt x="556" y="209"/>
                    </a:cubicBezTo>
                    <a:cubicBezTo>
                      <a:pt x="556" y="203"/>
                      <a:pt x="552" y="203"/>
                      <a:pt x="550" y="203"/>
                    </a:cubicBezTo>
                    <a:cubicBezTo>
                      <a:pt x="549" y="203"/>
                      <a:pt x="549" y="203"/>
                      <a:pt x="548" y="202"/>
                    </a:cubicBezTo>
                    <a:cubicBezTo>
                      <a:pt x="548" y="202"/>
                      <a:pt x="548" y="202"/>
                      <a:pt x="548" y="202"/>
                    </a:cubicBezTo>
                    <a:cubicBezTo>
                      <a:pt x="549" y="200"/>
                      <a:pt x="552" y="197"/>
                      <a:pt x="551" y="193"/>
                    </a:cubicBezTo>
                    <a:cubicBezTo>
                      <a:pt x="551" y="192"/>
                      <a:pt x="550" y="190"/>
                      <a:pt x="548" y="189"/>
                    </a:cubicBezTo>
                    <a:cubicBezTo>
                      <a:pt x="546" y="188"/>
                      <a:pt x="544" y="187"/>
                      <a:pt x="542" y="187"/>
                    </a:cubicBezTo>
                    <a:cubicBezTo>
                      <a:pt x="540" y="187"/>
                      <a:pt x="539" y="186"/>
                      <a:pt x="538" y="185"/>
                    </a:cubicBezTo>
                    <a:cubicBezTo>
                      <a:pt x="537" y="185"/>
                      <a:pt x="536" y="184"/>
                      <a:pt x="536" y="184"/>
                    </a:cubicBezTo>
                    <a:cubicBezTo>
                      <a:pt x="535" y="183"/>
                      <a:pt x="534" y="181"/>
                      <a:pt x="533" y="180"/>
                    </a:cubicBezTo>
                    <a:cubicBezTo>
                      <a:pt x="532" y="180"/>
                      <a:pt x="532" y="180"/>
                      <a:pt x="532" y="180"/>
                    </a:cubicBezTo>
                    <a:cubicBezTo>
                      <a:pt x="532" y="180"/>
                      <a:pt x="532" y="179"/>
                      <a:pt x="532" y="179"/>
                    </a:cubicBezTo>
                    <a:cubicBezTo>
                      <a:pt x="533" y="176"/>
                      <a:pt x="533" y="174"/>
                      <a:pt x="532" y="173"/>
                    </a:cubicBezTo>
                    <a:cubicBezTo>
                      <a:pt x="531" y="172"/>
                      <a:pt x="530" y="170"/>
                      <a:pt x="526" y="170"/>
                    </a:cubicBezTo>
                    <a:cubicBezTo>
                      <a:pt x="523" y="170"/>
                      <a:pt x="520" y="171"/>
                      <a:pt x="519" y="172"/>
                    </a:cubicBezTo>
                    <a:cubicBezTo>
                      <a:pt x="518" y="173"/>
                      <a:pt x="517" y="173"/>
                      <a:pt x="516" y="173"/>
                    </a:cubicBezTo>
                    <a:cubicBezTo>
                      <a:pt x="515" y="173"/>
                      <a:pt x="515" y="173"/>
                      <a:pt x="514" y="173"/>
                    </a:cubicBezTo>
                    <a:cubicBezTo>
                      <a:pt x="513" y="172"/>
                      <a:pt x="513" y="172"/>
                      <a:pt x="512" y="171"/>
                    </a:cubicBezTo>
                    <a:cubicBezTo>
                      <a:pt x="511" y="170"/>
                      <a:pt x="510" y="169"/>
                      <a:pt x="508" y="168"/>
                    </a:cubicBezTo>
                    <a:cubicBezTo>
                      <a:pt x="508" y="168"/>
                      <a:pt x="508" y="168"/>
                      <a:pt x="507" y="168"/>
                    </a:cubicBezTo>
                    <a:cubicBezTo>
                      <a:pt x="509" y="168"/>
                      <a:pt x="510" y="168"/>
                      <a:pt x="511" y="168"/>
                    </a:cubicBezTo>
                    <a:cubicBezTo>
                      <a:pt x="513" y="168"/>
                      <a:pt x="516" y="168"/>
                      <a:pt x="518" y="167"/>
                    </a:cubicBezTo>
                    <a:cubicBezTo>
                      <a:pt x="519" y="167"/>
                      <a:pt x="520" y="167"/>
                      <a:pt x="520" y="167"/>
                    </a:cubicBezTo>
                    <a:cubicBezTo>
                      <a:pt x="521" y="167"/>
                      <a:pt x="522" y="167"/>
                      <a:pt x="524" y="168"/>
                    </a:cubicBezTo>
                    <a:cubicBezTo>
                      <a:pt x="525" y="168"/>
                      <a:pt x="526" y="169"/>
                      <a:pt x="526" y="169"/>
                    </a:cubicBezTo>
                    <a:cubicBezTo>
                      <a:pt x="528" y="170"/>
                      <a:pt x="530" y="170"/>
                      <a:pt x="531" y="170"/>
                    </a:cubicBezTo>
                    <a:cubicBezTo>
                      <a:pt x="535" y="170"/>
                      <a:pt x="538" y="168"/>
                      <a:pt x="540" y="165"/>
                    </a:cubicBezTo>
                    <a:cubicBezTo>
                      <a:pt x="543" y="162"/>
                      <a:pt x="547" y="160"/>
                      <a:pt x="551" y="160"/>
                    </a:cubicBezTo>
                    <a:cubicBezTo>
                      <a:pt x="552" y="160"/>
                      <a:pt x="554" y="161"/>
                      <a:pt x="555" y="161"/>
                    </a:cubicBezTo>
                    <a:cubicBezTo>
                      <a:pt x="557" y="161"/>
                      <a:pt x="558" y="162"/>
                      <a:pt x="560" y="162"/>
                    </a:cubicBezTo>
                    <a:cubicBezTo>
                      <a:pt x="563" y="163"/>
                      <a:pt x="567" y="165"/>
                      <a:pt x="571" y="165"/>
                    </a:cubicBezTo>
                    <a:cubicBezTo>
                      <a:pt x="573" y="165"/>
                      <a:pt x="575" y="164"/>
                      <a:pt x="577" y="164"/>
                    </a:cubicBezTo>
                    <a:cubicBezTo>
                      <a:pt x="581" y="162"/>
                      <a:pt x="582" y="159"/>
                      <a:pt x="582" y="157"/>
                    </a:cubicBezTo>
                    <a:cubicBezTo>
                      <a:pt x="583" y="152"/>
                      <a:pt x="579" y="147"/>
                      <a:pt x="578" y="146"/>
                    </a:cubicBezTo>
                    <a:cubicBezTo>
                      <a:pt x="579" y="146"/>
                      <a:pt x="579" y="147"/>
                      <a:pt x="580" y="147"/>
                    </a:cubicBezTo>
                    <a:cubicBezTo>
                      <a:pt x="582" y="147"/>
                      <a:pt x="583" y="148"/>
                      <a:pt x="585" y="148"/>
                    </a:cubicBezTo>
                    <a:cubicBezTo>
                      <a:pt x="585" y="148"/>
                      <a:pt x="586" y="148"/>
                      <a:pt x="586" y="148"/>
                    </a:cubicBezTo>
                    <a:cubicBezTo>
                      <a:pt x="587" y="147"/>
                      <a:pt x="587" y="147"/>
                      <a:pt x="588" y="147"/>
                    </a:cubicBezTo>
                    <a:cubicBezTo>
                      <a:pt x="588" y="147"/>
                      <a:pt x="589" y="148"/>
                      <a:pt x="589" y="148"/>
                    </a:cubicBezTo>
                    <a:cubicBezTo>
                      <a:pt x="589" y="148"/>
                      <a:pt x="589" y="148"/>
                      <a:pt x="589" y="148"/>
                    </a:cubicBezTo>
                    <a:cubicBezTo>
                      <a:pt x="589" y="148"/>
                      <a:pt x="589" y="148"/>
                      <a:pt x="589" y="150"/>
                    </a:cubicBezTo>
                    <a:cubicBezTo>
                      <a:pt x="589" y="150"/>
                      <a:pt x="589" y="151"/>
                      <a:pt x="589" y="151"/>
                    </a:cubicBezTo>
                    <a:cubicBezTo>
                      <a:pt x="589" y="153"/>
                      <a:pt x="588" y="157"/>
                      <a:pt x="591" y="160"/>
                    </a:cubicBezTo>
                    <a:cubicBezTo>
                      <a:pt x="592" y="160"/>
                      <a:pt x="594" y="161"/>
                      <a:pt x="595" y="161"/>
                    </a:cubicBezTo>
                    <a:cubicBezTo>
                      <a:pt x="596" y="161"/>
                      <a:pt x="597" y="161"/>
                      <a:pt x="598" y="160"/>
                    </a:cubicBezTo>
                    <a:cubicBezTo>
                      <a:pt x="599" y="160"/>
                      <a:pt x="599" y="160"/>
                      <a:pt x="600" y="160"/>
                    </a:cubicBezTo>
                    <a:cubicBezTo>
                      <a:pt x="600" y="160"/>
                      <a:pt x="600" y="160"/>
                      <a:pt x="600" y="160"/>
                    </a:cubicBezTo>
                    <a:cubicBezTo>
                      <a:pt x="600" y="160"/>
                      <a:pt x="600" y="160"/>
                      <a:pt x="600" y="160"/>
                    </a:cubicBezTo>
                    <a:cubicBezTo>
                      <a:pt x="600" y="160"/>
                      <a:pt x="600" y="160"/>
                      <a:pt x="600" y="160"/>
                    </a:cubicBezTo>
                    <a:cubicBezTo>
                      <a:pt x="600" y="160"/>
                      <a:pt x="601" y="161"/>
                      <a:pt x="601" y="162"/>
                    </a:cubicBezTo>
                    <a:cubicBezTo>
                      <a:pt x="601" y="163"/>
                      <a:pt x="601" y="163"/>
                      <a:pt x="601" y="163"/>
                    </a:cubicBezTo>
                    <a:cubicBezTo>
                      <a:pt x="601" y="167"/>
                      <a:pt x="603" y="168"/>
                      <a:pt x="606" y="168"/>
                    </a:cubicBezTo>
                    <a:cubicBezTo>
                      <a:pt x="606" y="168"/>
                      <a:pt x="607" y="169"/>
                      <a:pt x="607" y="169"/>
                    </a:cubicBezTo>
                    <a:cubicBezTo>
                      <a:pt x="608" y="169"/>
                      <a:pt x="608" y="170"/>
                      <a:pt x="609" y="170"/>
                    </a:cubicBezTo>
                    <a:cubicBezTo>
                      <a:pt x="610" y="171"/>
                      <a:pt x="611" y="173"/>
                      <a:pt x="613" y="174"/>
                    </a:cubicBezTo>
                    <a:cubicBezTo>
                      <a:pt x="615" y="174"/>
                      <a:pt x="617" y="174"/>
                      <a:pt x="618" y="174"/>
                    </a:cubicBezTo>
                    <a:cubicBezTo>
                      <a:pt x="620" y="174"/>
                      <a:pt x="621" y="174"/>
                      <a:pt x="622" y="175"/>
                    </a:cubicBezTo>
                    <a:cubicBezTo>
                      <a:pt x="623" y="177"/>
                      <a:pt x="623" y="178"/>
                      <a:pt x="623" y="179"/>
                    </a:cubicBezTo>
                    <a:cubicBezTo>
                      <a:pt x="623" y="179"/>
                      <a:pt x="622" y="180"/>
                      <a:pt x="622" y="181"/>
                    </a:cubicBezTo>
                    <a:cubicBezTo>
                      <a:pt x="621" y="181"/>
                      <a:pt x="620" y="181"/>
                      <a:pt x="619" y="182"/>
                    </a:cubicBezTo>
                    <a:cubicBezTo>
                      <a:pt x="617" y="182"/>
                      <a:pt x="614" y="183"/>
                      <a:pt x="612" y="187"/>
                    </a:cubicBezTo>
                    <a:cubicBezTo>
                      <a:pt x="611" y="190"/>
                      <a:pt x="611" y="197"/>
                      <a:pt x="613" y="200"/>
                    </a:cubicBezTo>
                    <a:cubicBezTo>
                      <a:pt x="614" y="202"/>
                      <a:pt x="616" y="203"/>
                      <a:pt x="618" y="203"/>
                    </a:cubicBezTo>
                    <a:cubicBezTo>
                      <a:pt x="619" y="203"/>
                      <a:pt x="621" y="203"/>
                      <a:pt x="622" y="202"/>
                    </a:cubicBezTo>
                    <a:cubicBezTo>
                      <a:pt x="626" y="199"/>
                      <a:pt x="628" y="195"/>
                      <a:pt x="630" y="192"/>
                    </a:cubicBezTo>
                    <a:cubicBezTo>
                      <a:pt x="631" y="189"/>
                      <a:pt x="633" y="187"/>
                      <a:pt x="635" y="185"/>
                    </a:cubicBezTo>
                    <a:cubicBezTo>
                      <a:pt x="636" y="185"/>
                      <a:pt x="638" y="184"/>
                      <a:pt x="638" y="184"/>
                    </a:cubicBezTo>
                    <a:cubicBezTo>
                      <a:pt x="638" y="184"/>
                      <a:pt x="638" y="185"/>
                      <a:pt x="638" y="185"/>
                    </a:cubicBezTo>
                    <a:cubicBezTo>
                      <a:pt x="638" y="187"/>
                      <a:pt x="638" y="188"/>
                      <a:pt x="638" y="189"/>
                    </a:cubicBezTo>
                    <a:cubicBezTo>
                      <a:pt x="638" y="192"/>
                      <a:pt x="639" y="194"/>
                      <a:pt x="641" y="197"/>
                    </a:cubicBezTo>
                    <a:cubicBezTo>
                      <a:pt x="643" y="198"/>
                      <a:pt x="646" y="201"/>
                      <a:pt x="649" y="201"/>
                    </a:cubicBezTo>
                    <a:cubicBezTo>
                      <a:pt x="650" y="201"/>
                      <a:pt x="650" y="201"/>
                      <a:pt x="650" y="201"/>
                    </a:cubicBezTo>
                    <a:cubicBezTo>
                      <a:pt x="650" y="201"/>
                      <a:pt x="650" y="201"/>
                      <a:pt x="650" y="201"/>
                    </a:cubicBezTo>
                    <a:cubicBezTo>
                      <a:pt x="652" y="201"/>
                      <a:pt x="652" y="200"/>
                      <a:pt x="653" y="200"/>
                    </a:cubicBezTo>
                    <a:cubicBezTo>
                      <a:pt x="653" y="205"/>
                      <a:pt x="656" y="207"/>
                      <a:pt x="657" y="207"/>
                    </a:cubicBezTo>
                    <a:cubicBezTo>
                      <a:pt x="658" y="208"/>
                      <a:pt x="659" y="208"/>
                      <a:pt x="660" y="208"/>
                    </a:cubicBezTo>
                    <a:cubicBezTo>
                      <a:pt x="661" y="208"/>
                      <a:pt x="662" y="208"/>
                      <a:pt x="663" y="207"/>
                    </a:cubicBezTo>
                    <a:cubicBezTo>
                      <a:pt x="664" y="207"/>
                      <a:pt x="664" y="207"/>
                      <a:pt x="665" y="207"/>
                    </a:cubicBezTo>
                    <a:cubicBezTo>
                      <a:pt x="665" y="207"/>
                      <a:pt x="665" y="207"/>
                      <a:pt x="665" y="207"/>
                    </a:cubicBezTo>
                    <a:cubicBezTo>
                      <a:pt x="667" y="208"/>
                      <a:pt x="669" y="212"/>
                      <a:pt x="671" y="215"/>
                    </a:cubicBezTo>
                    <a:cubicBezTo>
                      <a:pt x="672" y="217"/>
                      <a:pt x="673" y="219"/>
                      <a:pt x="675" y="221"/>
                    </a:cubicBezTo>
                    <a:cubicBezTo>
                      <a:pt x="677" y="223"/>
                      <a:pt x="677" y="223"/>
                      <a:pt x="677" y="223"/>
                    </a:cubicBezTo>
                    <a:cubicBezTo>
                      <a:pt x="679" y="226"/>
                      <a:pt x="682" y="229"/>
                      <a:pt x="684" y="233"/>
                    </a:cubicBezTo>
                    <a:cubicBezTo>
                      <a:pt x="685" y="236"/>
                      <a:pt x="687" y="241"/>
                      <a:pt x="686" y="244"/>
                    </a:cubicBezTo>
                    <a:cubicBezTo>
                      <a:pt x="686" y="245"/>
                      <a:pt x="685" y="246"/>
                      <a:pt x="684" y="248"/>
                    </a:cubicBezTo>
                    <a:cubicBezTo>
                      <a:pt x="682" y="250"/>
                      <a:pt x="680" y="252"/>
                      <a:pt x="680" y="256"/>
                    </a:cubicBezTo>
                    <a:cubicBezTo>
                      <a:pt x="680" y="258"/>
                      <a:pt x="680" y="260"/>
                      <a:pt x="682" y="262"/>
                    </a:cubicBezTo>
                    <a:cubicBezTo>
                      <a:pt x="680" y="262"/>
                      <a:pt x="678" y="263"/>
                      <a:pt x="677" y="265"/>
                    </a:cubicBezTo>
                    <a:cubicBezTo>
                      <a:pt x="676" y="266"/>
                      <a:pt x="675" y="268"/>
                      <a:pt x="675" y="269"/>
                    </a:cubicBezTo>
                    <a:cubicBezTo>
                      <a:pt x="675" y="270"/>
                      <a:pt x="674" y="271"/>
                      <a:pt x="674" y="271"/>
                    </a:cubicBezTo>
                    <a:cubicBezTo>
                      <a:pt x="673" y="273"/>
                      <a:pt x="672" y="275"/>
                      <a:pt x="671" y="277"/>
                    </a:cubicBezTo>
                    <a:cubicBezTo>
                      <a:pt x="669" y="281"/>
                      <a:pt x="666" y="285"/>
                      <a:pt x="667" y="290"/>
                    </a:cubicBezTo>
                    <a:cubicBezTo>
                      <a:pt x="669" y="296"/>
                      <a:pt x="674" y="298"/>
                      <a:pt x="678" y="300"/>
                    </a:cubicBezTo>
                    <a:cubicBezTo>
                      <a:pt x="681" y="302"/>
                      <a:pt x="684" y="303"/>
                      <a:pt x="686" y="305"/>
                    </a:cubicBezTo>
                    <a:cubicBezTo>
                      <a:pt x="686" y="306"/>
                      <a:pt x="686" y="306"/>
                      <a:pt x="686" y="307"/>
                    </a:cubicBezTo>
                    <a:cubicBezTo>
                      <a:pt x="686" y="307"/>
                      <a:pt x="684" y="308"/>
                      <a:pt x="681" y="309"/>
                    </a:cubicBezTo>
                    <a:cubicBezTo>
                      <a:pt x="680" y="309"/>
                      <a:pt x="680" y="309"/>
                      <a:pt x="679" y="309"/>
                    </a:cubicBezTo>
                    <a:cubicBezTo>
                      <a:pt x="678" y="310"/>
                      <a:pt x="676" y="310"/>
                      <a:pt x="675" y="310"/>
                    </a:cubicBezTo>
                    <a:cubicBezTo>
                      <a:pt x="672" y="312"/>
                      <a:pt x="671" y="314"/>
                      <a:pt x="669" y="315"/>
                    </a:cubicBezTo>
                    <a:cubicBezTo>
                      <a:pt x="669" y="316"/>
                      <a:pt x="668" y="317"/>
                      <a:pt x="668" y="317"/>
                    </a:cubicBezTo>
                    <a:cubicBezTo>
                      <a:pt x="667" y="318"/>
                      <a:pt x="666" y="319"/>
                      <a:pt x="665" y="320"/>
                    </a:cubicBezTo>
                    <a:cubicBezTo>
                      <a:pt x="664" y="321"/>
                      <a:pt x="664" y="321"/>
                      <a:pt x="664" y="321"/>
                    </a:cubicBezTo>
                    <a:cubicBezTo>
                      <a:pt x="662" y="322"/>
                      <a:pt x="659" y="323"/>
                      <a:pt x="655" y="323"/>
                    </a:cubicBezTo>
                    <a:cubicBezTo>
                      <a:pt x="655" y="323"/>
                      <a:pt x="655" y="323"/>
                      <a:pt x="655" y="323"/>
                    </a:cubicBezTo>
                    <a:cubicBezTo>
                      <a:pt x="652" y="323"/>
                      <a:pt x="649" y="322"/>
                      <a:pt x="645" y="322"/>
                    </a:cubicBezTo>
                    <a:cubicBezTo>
                      <a:pt x="642" y="321"/>
                      <a:pt x="638" y="321"/>
                      <a:pt x="634" y="321"/>
                    </a:cubicBezTo>
                    <a:cubicBezTo>
                      <a:pt x="632" y="321"/>
                      <a:pt x="630" y="321"/>
                      <a:pt x="628" y="321"/>
                    </a:cubicBezTo>
                    <a:cubicBezTo>
                      <a:pt x="626" y="322"/>
                      <a:pt x="626" y="322"/>
                      <a:pt x="626" y="322"/>
                    </a:cubicBezTo>
                    <a:cubicBezTo>
                      <a:pt x="626" y="324"/>
                      <a:pt x="626" y="324"/>
                      <a:pt x="626" y="324"/>
                    </a:cubicBezTo>
                    <a:cubicBezTo>
                      <a:pt x="625" y="325"/>
                      <a:pt x="625" y="325"/>
                      <a:pt x="625" y="325"/>
                    </a:cubicBezTo>
                    <a:cubicBezTo>
                      <a:pt x="625" y="326"/>
                      <a:pt x="625" y="328"/>
                      <a:pt x="626" y="329"/>
                    </a:cubicBezTo>
                    <a:cubicBezTo>
                      <a:pt x="626" y="331"/>
                      <a:pt x="627" y="332"/>
                      <a:pt x="628" y="332"/>
                    </a:cubicBezTo>
                    <a:cubicBezTo>
                      <a:pt x="628" y="332"/>
                      <a:pt x="628" y="332"/>
                      <a:pt x="628" y="332"/>
                    </a:cubicBezTo>
                    <a:cubicBezTo>
                      <a:pt x="629" y="334"/>
                      <a:pt x="629" y="334"/>
                      <a:pt x="628" y="335"/>
                    </a:cubicBezTo>
                    <a:cubicBezTo>
                      <a:pt x="627" y="335"/>
                      <a:pt x="627" y="336"/>
                      <a:pt x="626" y="336"/>
                    </a:cubicBezTo>
                    <a:cubicBezTo>
                      <a:pt x="625" y="337"/>
                      <a:pt x="623" y="338"/>
                      <a:pt x="621" y="342"/>
                    </a:cubicBezTo>
                    <a:cubicBezTo>
                      <a:pt x="621" y="343"/>
                      <a:pt x="621" y="343"/>
                      <a:pt x="621" y="344"/>
                    </a:cubicBezTo>
                    <a:cubicBezTo>
                      <a:pt x="621" y="345"/>
                      <a:pt x="621" y="345"/>
                      <a:pt x="620" y="346"/>
                    </a:cubicBezTo>
                    <a:cubicBezTo>
                      <a:pt x="620" y="347"/>
                      <a:pt x="620" y="347"/>
                      <a:pt x="620" y="347"/>
                    </a:cubicBezTo>
                    <a:cubicBezTo>
                      <a:pt x="619" y="349"/>
                      <a:pt x="619" y="350"/>
                      <a:pt x="619" y="352"/>
                    </a:cubicBezTo>
                    <a:cubicBezTo>
                      <a:pt x="619" y="353"/>
                      <a:pt x="620" y="354"/>
                      <a:pt x="620" y="355"/>
                    </a:cubicBezTo>
                    <a:cubicBezTo>
                      <a:pt x="620" y="358"/>
                      <a:pt x="620" y="361"/>
                      <a:pt x="624" y="365"/>
                    </a:cubicBezTo>
                    <a:cubicBezTo>
                      <a:pt x="627" y="369"/>
                      <a:pt x="632" y="371"/>
                      <a:pt x="637" y="372"/>
                    </a:cubicBezTo>
                    <a:cubicBezTo>
                      <a:pt x="638" y="373"/>
                      <a:pt x="639" y="373"/>
                      <a:pt x="640" y="373"/>
                    </a:cubicBezTo>
                    <a:cubicBezTo>
                      <a:pt x="644" y="373"/>
                      <a:pt x="647" y="371"/>
                      <a:pt x="649" y="370"/>
                    </a:cubicBezTo>
                    <a:cubicBezTo>
                      <a:pt x="650" y="369"/>
                      <a:pt x="651" y="369"/>
                      <a:pt x="652" y="368"/>
                    </a:cubicBezTo>
                    <a:cubicBezTo>
                      <a:pt x="655" y="367"/>
                      <a:pt x="658" y="365"/>
                      <a:pt x="662" y="362"/>
                    </a:cubicBezTo>
                    <a:cubicBezTo>
                      <a:pt x="664" y="360"/>
                      <a:pt x="665" y="358"/>
                      <a:pt x="665" y="357"/>
                    </a:cubicBezTo>
                    <a:cubicBezTo>
                      <a:pt x="666" y="356"/>
                      <a:pt x="666" y="355"/>
                      <a:pt x="666" y="355"/>
                    </a:cubicBezTo>
                    <a:cubicBezTo>
                      <a:pt x="667" y="355"/>
                      <a:pt x="667" y="355"/>
                      <a:pt x="667" y="355"/>
                    </a:cubicBezTo>
                    <a:cubicBezTo>
                      <a:pt x="668" y="355"/>
                      <a:pt x="669" y="355"/>
                      <a:pt x="670" y="356"/>
                    </a:cubicBezTo>
                    <a:cubicBezTo>
                      <a:pt x="671" y="356"/>
                      <a:pt x="671" y="356"/>
                      <a:pt x="671" y="356"/>
                    </a:cubicBezTo>
                    <a:cubicBezTo>
                      <a:pt x="673" y="356"/>
                      <a:pt x="675" y="357"/>
                      <a:pt x="676" y="357"/>
                    </a:cubicBezTo>
                    <a:cubicBezTo>
                      <a:pt x="680" y="357"/>
                      <a:pt x="684" y="355"/>
                      <a:pt x="685" y="353"/>
                    </a:cubicBezTo>
                    <a:cubicBezTo>
                      <a:pt x="686" y="351"/>
                      <a:pt x="686" y="350"/>
                      <a:pt x="685" y="348"/>
                    </a:cubicBezTo>
                    <a:cubicBezTo>
                      <a:pt x="686" y="347"/>
                      <a:pt x="686" y="347"/>
                      <a:pt x="686" y="347"/>
                    </a:cubicBezTo>
                    <a:cubicBezTo>
                      <a:pt x="687" y="348"/>
                      <a:pt x="688" y="350"/>
                      <a:pt x="691" y="351"/>
                    </a:cubicBezTo>
                    <a:cubicBezTo>
                      <a:pt x="691" y="351"/>
                      <a:pt x="691" y="351"/>
                      <a:pt x="691" y="351"/>
                    </a:cubicBezTo>
                    <a:cubicBezTo>
                      <a:pt x="692" y="351"/>
                      <a:pt x="692" y="351"/>
                      <a:pt x="692" y="351"/>
                    </a:cubicBezTo>
                    <a:cubicBezTo>
                      <a:pt x="695" y="351"/>
                      <a:pt x="696" y="348"/>
                      <a:pt x="697" y="347"/>
                    </a:cubicBezTo>
                    <a:cubicBezTo>
                      <a:pt x="697" y="346"/>
                      <a:pt x="697" y="346"/>
                      <a:pt x="697" y="346"/>
                    </a:cubicBezTo>
                    <a:cubicBezTo>
                      <a:pt x="698" y="346"/>
                      <a:pt x="698" y="347"/>
                      <a:pt x="698" y="348"/>
                    </a:cubicBezTo>
                    <a:cubicBezTo>
                      <a:pt x="699" y="348"/>
                      <a:pt x="699" y="348"/>
                      <a:pt x="699" y="348"/>
                    </a:cubicBezTo>
                    <a:cubicBezTo>
                      <a:pt x="700" y="350"/>
                      <a:pt x="702" y="352"/>
                      <a:pt x="703" y="353"/>
                    </a:cubicBezTo>
                    <a:cubicBezTo>
                      <a:pt x="704" y="354"/>
                      <a:pt x="704" y="354"/>
                      <a:pt x="705" y="355"/>
                    </a:cubicBezTo>
                    <a:cubicBezTo>
                      <a:pt x="707" y="357"/>
                      <a:pt x="709" y="358"/>
                      <a:pt x="711" y="359"/>
                    </a:cubicBezTo>
                    <a:cubicBezTo>
                      <a:pt x="713" y="360"/>
                      <a:pt x="713" y="360"/>
                      <a:pt x="713" y="360"/>
                    </a:cubicBezTo>
                    <a:cubicBezTo>
                      <a:pt x="715" y="361"/>
                      <a:pt x="716" y="362"/>
                      <a:pt x="717" y="364"/>
                    </a:cubicBezTo>
                    <a:cubicBezTo>
                      <a:pt x="717" y="364"/>
                      <a:pt x="717" y="364"/>
                      <a:pt x="717" y="364"/>
                    </a:cubicBezTo>
                    <a:cubicBezTo>
                      <a:pt x="719" y="367"/>
                      <a:pt x="721" y="368"/>
                      <a:pt x="724" y="368"/>
                    </a:cubicBezTo>
                    <a:cubicBezTo>
                      <a:pt x="724" y="368"/>
                      <a:pt x="725" y="368"/>
                      <a:pt x="726" y="368"/>
                    </a:cubicBezTo>
                    <a:cubicBezTo>
                      <a:pt x="727" y="368"/>
                      <a:pt x="727" y="368"/>
                      <a:pt x="728" y="369"/>
                    </a:cubicBezTo>
                    <a:cubicBezTo>
                      <a:pt x="729" y="369"/>
                      <a:pt x="731" y="370"/>
                      <a:pt x="733" y="370"/>
                    </a:cubicBezTo>
                    <a:cubicBezTo>
                      <a:pt x="733" y="370"/>
                      <a:pt x="733" y="370"/>
                      <a:pt x="733" y="370"/>
                    </a:cubicBezTo>
                    <a:cubicBezTo>
                      <a:pt x="734" y="370"/>
                      <a:pt x="735" y="370"/>
                      <a:pt x="737" y="370"/>
                    </a:cubicBezTo>
                    <a:cubicBezTo>
                      <a:pt x="739" y="370"/>
                      <a:pt x="740" y="370"/>
                      <a:pt x="742" y="370"/>
                    </a:cubicBezTo>
                    <a:cubicBezTo>
                      <a:pt x="741" y="371"/>
                      <a:pt x="741" y="371"/>
                      <a:pt x="740" y="372"/>
                    </a:cubicBezTo>
                    <a:cubicBezTo>
                      <a:pt x="738" y="374"/>
                      <a:pt x="736" y="377"/>
                      <a:pt x="736" y="380"/>
                    </a:cubicBezTo>
                    <a:cubicBezTo>
                      <a:pt x="736" y="381"/>
                      <a:pt x="737" y="383"/>
                      <a:pt x="739" y="384"/>
                    </a:cubicBezTo>
                    <a:cubicBezTo>
                      <a:pt x="741" y="386"/>
                      <a:pt x="742" y="388"/>
                      <a:pt x="744" y="390"/>
                    </a:cubicBezTo>
                    <a:cubicBezTo>
                      <a:pt x="746" y="392"/>
                      <a:pt x="748" y="392"/>
                      <a:pt x="751" y="392"/>
                    </a:cubicBezTo>
                    <a:cubicBezTo>
                      <a:pt x="752" y="392"/>
                      <a:pt x="753" y="392"/>
                      <a:pt x="754" y="392"/>
                    </a:cubicBezTo>
                    <a:cubicBezTo>
                      <a:pt x="755" y="392"/>
                      <a:pt x="756" y="392"/>
                      <a:pt x="757" y="392"/>
                    </a:cubicBezTo>
                    <a:cubicBezTo>
                      <a:pt x="757" y="392"/>
                      <a:pt x="758" y="392"/>
                      <a:pt x="758" y="392"/>
                    </a:cubicBezTo>
                    <a:cubicBezTo>
                      <a:pt x="759" y="393"/>
                      <a:pt x="759" y="394"/>
                      <a:pt x="758" y="395"/>
                    </a:cubicBezTo>
                    <a:cubicBezTo>
                      <a:pt x="758" y="396"/>
                      <a:pt x="758" y="397"/>
                      <a:pt x="759" y="398"/>
                    </a:cubicBezTo>
                    <a:cubicBezTo>
                      <a:pt x="759" y="402"/>
                      <a:pt x="763" y="407"/>
                      <a:pt x="769" y="407"/>
                    </a:cubicBezTo>
                    <a:cubicBezTo>
                      <a:pt x="770" y="407"/>
                      <a:pt x="770" y="407"/>
                      <a:pt x="771" y="407"/>
                    </a:cubicBezTo>
                    <a:cubicBezTo>
                      <a:pt x="776" y="405"/>
                      <a:pt x="776" y="401"/>
                      <a:pt x="776" y="399"/>
                    </a:cubicBezTo>
                    <a:cubicBezTo>
                      <a:pt x="775" y="397"/>
                      <a:pt x="776" y="396"/>
                      <a:pt x="776" y="396"/>
                    </a:cubicBezTo>
                    <a:cubicBezTo>
                      <a:pt x="777" y="396"/>
                      <a:pt x="779" y="395"/>
                      <a:pt x="781" y="395"/>
                    </a:cubicBezTo>
                    <a:cubicBezTo>
                      <a:pt x="783" y="395"/>
                      <a:pt x="784" y="395"/>
                      <a:pt x="785" y="395"/>
                    </a:cubicBezTo>
                    <a:cubicBezTo>
                      <a:pt x="786" y="396"/>
                      <a:pt x="788" y="398"/>
                      <a:pt x="789" y="399"/>
                    </a:cubicBezTo>
                    <a:cubicBezTo>
                      <a:pt x="792" y="401"/>
                      <a:pt x="795" y="403"/>
                      <a:pt x="798" y="404"/>
                    </a:cubicBezTo>
                    <a:cubicBezTo>
                      <a:pt x="801" y="405"/>
                      <a:pt x="803" y="405"/>
                      <a:pt x="806" y="405"/>
                    </a:cubicBezTo>
                    <a:cubicBezTo>
                      <a:pt x="808" y="405"/>
                      <a:pt x="809" y="405"/>
                      <a:pt x="811" y="405"/>
                    </a:cubicBezTo>
                    <a:cubicBezTo>
                      <a:pt x="812" y="405"/>
                      <a:pt x="813" y="405"/>
                      <a:pt x="814" y="405"/>
                    </a:cubicBezTo>
                    <a:cubicBezTo>
                      <a:pt x="814" y="405"/>
                      <a:pt x="814" y="405"/>
                      <a:pt x="815" y="405"/>
                    </a:cubicBezTo>
                    <a:cubicBezTo>
                      <a:pt x="817" y="405"/>
                      <a:pt x="819" y="405"/>
                      <a:pt x="822" y="405"/>
                    </a:cubicBezTo>
                    <a:cubicBezTo>
                      <a:pt x="823" y="405"/>
                      <a:pt x="823" y="405"/>
                      <a:pt x="823" y="405"/>
                    </a:cubicBezTo>
                    <a:cubicBezTo>
                      <a:pt x="823" y="405"/>
                      <a:pt x="824" y="405"/>
                      <a:pt x="824" y="405"/>
                    </a:cubicBezTo>
                    <a:cubicBezTo>
                      <a:pt x="826" y="405"/>
                      <a:pt x="827" y="405"/>
                      <a:pt x="828" y="405"/>
                    </a:cubicBezTo>
                    <a:cubicBezTo>
                      <a:pt x="829" y="405"/>
                      <a:pt x="830" y="404"/>
                      <a:pt x="831" y="404"/>
                    </a:cubicBezTo>
                    <a:cubicBezTo>
                      <a:pt x="832" y="404"/>
                      <a:pt x="835" y="405"/>
                      <a:pt x="836" y="405"/>
                    </a:cubicBezTo>
                    <a:cubicBezTo>
                      <a:pt x="839" y="406"/>
                      <a:pt x="842" y="407"/>
                      <a:pt x="845" y="407"/>
                    </a:cubicBezTo>
                    <a:cubicBezTo>
                      <a:pt x="848" y="407"/>
                      <a:pt x="850" y="406"/>
                      <a:pt x="851" y="404"/>
                    </a:cubicBezTo>
                    <a:cubicBezTo>
                      <a:pt x="853" y="403"/>
                      <a:pt x="853" y="400"/>
                      <a:pt x="853" y="398"/>
                    </a:cubicBezTo>
                    <a:cubicBezTo>
                      <a:pt x="853" y="389"/>
                      <a:pt x="844" y="382"/>
                      <a:pt x="837" y="378"/>
                    </a:cubicBezTo>
                    <a:cubicBezTo>
                      <a:pt x="834" y="377"/>
                      <a:pt x="832" y="376"/>
                      <a:pt x="829" y="375"/>
                    </a:cubicBezTo>
                    <a:cubicBezTo>
                      <a:pt x="824" y="373"/>
                      <a:pt x="820" y="371"/>
                      <a:pt x="816" y="368"/>
                    </a:cubicBezTo>
                    <a:cubicBezTo>
                      <a:pt x="814" y="367"/>
                      <a:pt x="812" y="367"/>
                      <a:pt x="810" y="366"/>
                    </a:cubicBezTo>
                    <a:cubicBezTo>
                      <a:pt x="809" y="366"/>
                      <a:pt x="808" y="366"/>
                      <a:pt x="807" y="365"/>
                    </a:cubicBezTo>
                    <a:cubicBezTo>
                      <a:pt x="803" y="364"/>
                      <a:pt x="798" y="361"/>
                      <a:pt x="794" y="359"/>
                    </a:cubicBezTo>
                    <a:cubicBezTo>
                      <a:pt x="793" y="358"/>
                      <a:pt x="791" y="357"/>
                      <a:pt x="790" y="357"/>
                    </a:cubicBezTo>
                    <a:cubicBezTo>
                      <a:pt x="788" y="355"/>
                      <a:pt x="786" y="354"/>
                      <a:pt x="785" y="353"/>
                    </a:cubicBezTo>
                    <a:cubicBezTo>
                      <a:pt x="785" y="352"/>
                      <a:pt x="785" y="352"/>
                      <a:pt x="785" y="352"/>
                    </a:cubicBezTo>
                    <a:cubicBezTo>
                      <a:pt x="786" y="352"/>
                      <a:pt x="788" y="353"/>
                      <a:pt x="789" y="353"/>
                    </a:cubicBezTo>
                    <a:cubicBezTo>
                      <a:pt x="791" y="354"/>
                      <a:pt x="792" y="354"/>
                      <a:pt x="793" y="354"/>
                    </a:cubicBezTo>
                    <a:cubicBezTo>
                      <a:pt x="794" y="354"/>
                      <a:pt x="795" y="354"/>
                      <a:pt x="796" y="354"/>
                    </a:cubicBezTo>
                    <a:cubicBezTo>
                      <a:pt x="797" y="354"/>
                      <a:pt x="797" y="354"/>
                      <a:pt x="798" y="354"/>
                    </a:cubicBezTo>
                    <a:cubicBezTo>
                      <a:pt x="799" y="354"/>
                      <a:pt x="799" y="354"/>
                      <a:pt x="800" y="354"/>
                    </a:cubicBezTo>
                    <a:cubicBezTo>
                      <a:pt x="801" y="354"/>
                      <a:pt x="802" y="354"/>
                      <a:pt x="802" y="355"/>
                    </a:cubicBezTo>
                    <a:cubicBezTo>
                      <a:pt x="806" y="355"/>
                      <a:pt x="809" y="357"/>
                      <a:pt x="812" y="358"/>
                    </a:cubicBezTo>
                    <a:cubicBezTo>
                      <a:pt x="815" y="359"/>
                      <a:pt x="817" y="360"/>
                      <a:pt x="819" y="361"/>
                    </a:cubicBezTo>
                    <a:cubicBezTo>
                      <a:pt x="820" y="361"/>
                      <a:pt x="821" y="362"/>
                      <a:pt x="822" y="362"/>
                    </a:cubicBezTo>
                    <a:cubicBezTo>
                      <a:pt x="823" y="362"/>
                      <a:pt x="824" y="361"/>
                      <a:pt x="825" y="361"/>
                    </a:cubicBezTo>
                    <a:cubicBezTo>
                      <a:pt x="826" y="361"/>
                      <a:pt x="827" y="361"/>
                      <a:pt x="827" y="361"/>
                    </a:cubicBezTo>
                    <a:cubicBezTo>
                      <a:pt x="827" y="361"/>
                      <a:pt x="828" y="361"/>
                      <a:pt x="828" y="361"/>
                    </a:cubicBezTo>
                    <a:cubicBezTo>
                      <a:pt x="828" y="361"/>
                      <a:pt x="829" y="362"/>
                      <a:pt x="830" y="362"/>
                    </a:cubicBezTo>
                    <a:cubicBezTo>
                      <a:pt x="831" y="363"/>
                      <a:pt x="832" y="365"/>
                      <a:pt x="834" y="365"/>
                    </a:cubicBezTo>
                    <a:cubicBezTo>
                      <a:pt x="835" y="366"/>
                      <a:pt x="836" y="366"/>
                      <a:pt x="838" y="366"/>
                    </a:cubicBezTo>
                    <a:cubicBezTo>
                      <a:pt x="838" y="366"/>
                      <a:pt x="839" y="366"/>
                      <a:pt x="840" y="366"/>
                    </a:cubicBezTo>
                    <a:cubicBezTo>
                      <a:pt x="841" y="366"/>
                      <a:pt x="842" y="366"/>
                      <a:pt x="842" y="366"/>
                    </a:cubicBezTo>
                    <a:cubicBezTo>
                      <a:pt x="843" y="366"/>
                      <a:pt x="843" y="366"/>
                      <a:pt x="843" y="366"/>
                    </a:cubicBezTo>
                    <a:cubicBezTo>
                      <a:pt x="844" y="366"/>
                      <a:pt x="845" y="366"/>
                      <a:pt x="846" y="367"/>
                    </a:cubicBezTo>
                    <a:cubicBezTo>
                      <a:pt x="847" y="367"/>
                      <a:pt x="847" y="367"/>
                      <a:pt x="847" y="367"/>
                    </a:cubicBezTo>
                    <a:cubicBezTo>
                      <a:pt x="848" y="368"/>
                      <a:pt x="848" y="368"/>
                      <a:pt x="849" y="368"/>
                    </a:cubicBezTo>
                    <a:cubicBezTo>
                      <a:pt x="850" y="369"/>
                      <a:pt x="851" y="369"/>
                      <a:pt x="852" y="370"/>
                    </a:cubicBezTo>
                    <a:cubicBezTo>
                      <a:pt x="854" y="371"/>
                      <a:pt x="855" y="371"/>
                      <a:pt x="857" y="371"/>
                    </a:cubicBezTo>
                    <a:cubicBezTo>
                      <a:pt x="859" y="371"/>
                      <a:pt x="861" y="370"/>
                      <a:pt x="862" y="367"/>
                    </a:cubicBezTo>
                    <a:cubicBezTo>
                      <a:pt x="863" y="365"/>
                      <a:pt x="862" y="362"/>
                      <a:pt x="861" y="360"/>
                    </a:cubicBezTo>
                    <a:cubicBezTo>
                      <a:pt x="861" y="360"/>
                      <a:pt x="861" y="360"/>
                      <a:pt x="862" y="359"/>
                    </a:cubicBezTo>
                    <a:close/>
                    <a:moveTo>
                      <a:pt x="493" y="120"/>
                    </a:moveTo>
                    <a:cubicBezTo>
                      <a:pt x="493" y="120"/>
                      <a:pt x="493" y="121"/>
                      <a:pt x="493" y="121"/>
                    </a:cubicBezTo>
                    <a:cubicBezTo>
                      <a:pt x="492" y="120"/>
                      <a:pt x="490" y="120"/>
                      <a:pt x="489" y="120"/>
                    </a:cubicBezTo>
                    <a:cubicBezTo>
                      <a:pt x="489" y="120"/>
                      <a:pt x="489" y="120"/>
                      <a:pt x="489" y="120"/>
                    </a:cubicBezTo>
                    <a:cubicBezTo>
                      <a:pt x="490" y="120"/>
                      <a:pt x="490" y="120"/>
                      <a:pt x="490" y="120"/>
                    </a:cubicBezTo>
                    <a:cubicBezTo>
                      <a:pt x="492" y="118"/>
                      <a:pt x="493" y="116"/>
                      <a:pt x="494" y="115"/>
                    </a:cubicBezTo>
                    <a:cubicBezTo>
                      <a:pt x="494" y="116"/>
                      <a:pt x="493" y="120"/>
                      <a:pt x="493" y="120"/>
                    </a:cubicBezTo>
                    <a:close/>
                    <a:moveTo>
                      <a:pt x="457" y="346"/>
                    </a:moveTo>
                    <a:cubicBezTo>
                      <a:pt x="452" y="346"/>
                      <a:pt x="448" y="345"/>
                      <a:pt x="445" y="342"/>
                    </a:cubicBezTo>
                    <a:cubicBezTo>
                      <a:pt x="444" y="341"/>
                      <a:pt x="444" y="341"/>
                      <a:pt x="444" y="341"/>
                    </a:cubicBezTo>
                    <a:cubicBezTo>
                      <a:pt x="443" y="340"/>
                      <a:pt x="442" y="339"/>
                      <a:pt x="441" y="338"/>
                    </a:cubicBezTo>
                    <a:cubicBezTo>
                      <a:pt x="440" y="336"/>
                      <a:pt x="439" y="335"/>
                      <a:pt x="438" y="333"/>
                    </a:cubicBezTo>
                    <a:cubicBezTo>
                      <a:pt x="437" y="331"/>
                      <a:pt x="435" y="330"/>
                      <a:pt x="433" y="329"/>
                    </a:cubicBezTo>
                    <a:cubicBezTo>
                      <a:pt x="431" y="328"/>
                      <a:pt x="430" y="327"/>
                      <a:pt x="428" y="326"/>
                    </a:cubicBezTo>
                    <a:cubicBezTo>
                      <a:pt x="430" y="326"/>
                      <a:pt x="433" y="326"/>
                      <a:pt x="435" y="327"/>
                    </a:cubicBezTo>
                    <a:cubicBezTo>
                      <a:pt x="437" y="328"/>
                      <a:pt x="439" y="329"/>
                      <a:pt x="440" y="330"/>
                    </a:cubicBezTo>
                    <a:cubicBezTo>
                      <a:pt x="443" y="332"/>
                      <a:pt x="445" y="334"/>
                      <a:pt x="447" y="336"/>
                    </a:cubicBezTo>
                    <a:cubicBezTo>
                      <a:pt x="448" y="338"/>
                      <a:pt x="450" y="340"/>
                      <a:pt x="453" y="342"/>
                    </a:cubicBezTo>
                    <a:cubicBezTo>
                      <a:pt x="453" y="342"/>
                      <a:pt x="454" y="342"/>
                      <a:pt x="454" y="343"/>
                    </a:cubicBezTo>
                    <a:cubicBezTo>
                      <a:pt x="455" y="344"/>
                      <a:pt x="456" y="345"/>
                      <a:pt x="457" y="345"/>
                    </a:cubicBezTo>
                    <a:cubicBezTo>
                      <a:pt x="458" y="346"/>
                      <a:pt x="458" y="346"/>
                      <a:pt x="458" y="346"/>
                    </a:cubicBezTo>
                    <a:cubicBezTo>
                      <a:pt x="458" y="346"/>
                      <a:pt x="458" y="346"/>
                      <a:pt x="458" y="346"/>
                    </a:cubicBezTo>
                    <a:cubicBezTo>
                      <a:pt x="458" y="346"/>
                      <a:pt x="458" y="346"/>
                      <a:pt x="457" y="346"/>
                    </a:cubicBezTo>
                    <a:close/>
                    <a:moveTo>
                      <a:pt x="567" y="79"/>
                    </a:moveTo>
                    <a:cubicBezTo>
                      <a:pt x="566" y="78"/>
                      <a:pt x="566" y="78"/>
                      <a:pt x="566" y="78"/>
                    </a:cubicBezTo>
                    <a:cubicBezTo>
                      <a:pt x="565" y="77"/>
                      <a:pt x="564" y="76"/>
                      <a:pt x="563" y="75"/>
                    </a:cubicBezTo>
                    <a:cubicBezTo>
                      <a:pt x="563" y="75"/>
                      <a:pt x="563" y="75"/>
                      <a:pt x="563" y="74"/>
                    </a:cubicBezTo>
                    <a:cubicBezTo>
                      <a:pt x="563" y="74"/>
                      <a:pt x="564" y="74"/>
                      <a:pt x="564" y="74"/>
                    </a:cubicBezTo>
                    <a:cubicBezTo>
                      <a:pt x="567" y="75"/>
                      <a:pt x="572" y="79"/>
                      <a:pt x="573" y="81"/>
                    </a:cubicBezTo>
                    <a:cubicBezTo>
                      <a:pt x="573" y="82"/>
                      <a:pt x="573" y="82"/>
                      <a:pt x="573" y="82"/>
                    </a:cubicBezTo>
                    <a:cubicBezTo>
                      <a:pt x="573" y="82"/>
                      <a:pt x="573" y="82"/>
                      <a:pt x="572" y="82"/>
                    </a:cubicBezTo>
                    <a:cubicBezTo>
                      <a:pt x="571" y="82"/>
                      <a:pt x="569" y="81"/>
                      <a:pt x="567" y="79"/>
                    </a:cubicBezTo>
                    <a:close/>
                    <a:moveTo>
                      <a:pt x="573" y="140"/>
                    </a:moveTo>
                    <a:cubicBezTo>
                      <a:pt x="573" y="140"/>
                      <a:pt x="574" y="140"/>
                      <a:pt x="574" y="140"/>
                    </a:cubicBezTo>
                    <a:cubicBezTo>
                      <a:pt x="574" y="140"/>
                      <a:pt x="574" y="140"/>
                      <a:pt x="574" y="140"/>
                    </a:cubicBezTo>
                    <a:cubicBezTo>
                      <a:pt x="575" y="140"/>
                      <a:pt x="575" y="141"/>
                      <a:pt x="575" y="142"/>
                    </a:cubicBezTo>
                    <a:cubicBezTo>
                      <a:pt x="575" y="142"/>
                      <a:pt x="576" y="143"/>
                      <a:pt x="576" y="144"/>
                    </a:cubicBezTo>
                    <a:cubicBezTo>
                      <a:pt x="575" y="143"/>
                      <a:pt x="574" y="142"/>
                      <a:pt x="573" y="140"/>
                    </a:cubicBezTo>
                    <a:close/>
                    <a:moveTo>
                      <a:pt x="739" y="259"/>
                    </a:moveTo>
                    <a:cubicBezTo>
                      <a:pt x="739" y="260"/>
                      <a:pt x="738" y="261"/>
                      <a:pt x="736" y="261"/>
                    </a:cubicBezTo>
                    <a:cubicBezTo>
                      <a:pt x="736" y="261"/>
                      <a:pt x="735" y="261"/>
                      <a:pt x="735" y="261"/>
                    </a:cubicBezTo>
                    <a:cubicBezTo>
                      <a:pt x="734" y="261"/>
                      <a:pt x="732" y="261"/>
                      <a:pt x="732" y="261"/>
                    </a:cubicBezTo>
                    <a:cubicBezTo>
                      <a:pt x="731" y="261"/>
                      <a:pt x="731" y="261"/>
                      <a:pt x="730" y="261"/>
                    </a:cubicBezTo>
                    <a:cubicBezTo>
                      <a:pt x="726" y="263"/>
                      <a:pt x="723" y="268"/>
                      <a:pt x="720" y="273"/>
                    </a:cubicBezTo>
                    <a:cubicBezTo>
                      <a:pt x="719" y="273"/>
                      <a:pt x="719" y="273"/>
                      <a:pt x="719" y="273"/>
                    </a:cubicBezTo>
                    <a:cubicBezTo>
                      <a:pt x="720" y="271"/>
                      <a:pt x="720" y="270"/>
                      <a:pt x="719" y="267"/>
                    </a:cubicBezTo>
                    <a:cubicBezTo>
                      <a:pt x="717" y="262"/>
                      <a:pt x="714" y="259"/>
                      <a:pt x="710" y="258"/>
                    </a:cubicBezTo>
                    <a:cubicBezTo>
                      <a:pt x="712" y="254"/>
                      <a:pt x="713" y="250"/>
                      <a:pt x="713" y="246"/>
                    </a:cubicBezTo>
                    <a:cubicBezTo>
                      <a:pt x="716" y="247"/>
                      <a:pt x="719" y="249"/>
                      <a:pt x="723" y="250"/>
                    </a:cubicBezTo>
                    <a:cubicBezTo>
                      <a:pt x="725" y="250"/>
                      <a:pt x="727" y="251"/>
                      <a:pt x="729" y="251"/>
                    </a:cubicBezTo>
                    <a:cubicBezTo>
                      <a:pt x="731" y="251"/>
                      <a:pt x="734" y="251"/>
                      <a:pt x="736" y="252"/>
                    </a:cubicBezTo>
                    <a:cubicBezTo>
                      <a:pt x="738" y="253"/>
                      <a:pt x="739" y="255"/>
                      <a:pt x="740" y="257"/>
                    </a:cubicBezTo>
                    <a:cubicBezTo>
                      <a:pt x="740" y="258"/>
                      <a:pt x="740" y="259"/>
                      <a:pt x="739" y="259"/>
                    </a:cubicBez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lIns="243797" tIns="121899" rIns="243797" bIns="121899"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10" name="Freeform 66"/>
              <p:cNvSpPr>
                <a:spLocks/>
              </p:cNvSpPr>
              <p:nvPr/>
            </p:nvSpPr>
            <p:spPr bwMode="auto">
              <a:xfrm>
                <a:off x="15718247" y="7338739"/>
                <a:ext cx="3106348" cy="2881984"/>
              </a:xfrm>
              <a:custGeom>
                <a:avLst/>
                <a:gdLst>
                  <a:gd name="T0" fmla="*/ 559 w 570"/>
                  <a:gd name="T1" fmla="*/ 394 h 581"/>
                  <a:gd name="T2" fmla="*/ 526 w 570"/>
                  <a:gd name="T3" fmla="*/ 405 h 581"/>
                  <a:gd name="T4" fmla="*/ 491 w 570"/>
                  <a:gd name="T5" fmla="*/ 395 h 581"/>
                  <a:gd name="T6" fmla="*/ 440 w 570"/>
                  <a:gd name="T7" fmla="*/ 385 h 581"/>
                  <a:gd name="T8" fmla="*/ 410 w 570"/>
                  <a:gd name="T9" fmla="*/ 340 h 581"/>
                  <a:gd name="T10" fmla="*/ 384 w 570"/>
                  <a:gd name="T11" fmla="*/ 194 h 581"/>
                  <a:gd name="T12" fmla="*/ 380 w 570"/>
                  <a:gd name="T13" fmla="*/ 198 h 581"/>
                  <a:gd name="T14" fmla="*/ 354 w 570"/>
                  <a:gd name="T15" fmla="*/ 176 h 581"/>
                  <a:gd name="T16" fmla="*/ 337 w 570"/>
                  <a:gd name="T17" fmla="*/ 165 h 581"/>
                  <a:gd name="T18" fmla="*/ 318 w 570"/>
                  <a:gd name="T19" fmla="*/ 142 h 581"/>
                  <a:gd name="T20" fmla="*/ 316 w 570"/>
                  <a:gd name="T21" fmla="*/ 132 h 581"/>
                  <a:gd name="T22" fmla="*/ 315 w 570"/>
                  <a:gd name="T23" fmla="*/ 115 h 581"/>
                  <a:gd name="T24" fmla="*/ 310 w 570"/>
                  <a:gd name="T25" fmla="*/ 95 h 581"/>
                  <a:gd name="T26" fmla="*/ 309 w 570"/>
                  <a:gd name="T27" fmla="*/ 73 h 581"/>
                  <a:gd name="T28" fmla="*/ 296 w 570"/>
                  <a:gd name="T29" fmla="*/ 54 h 581"/>
                  <a:gd name="T30" fmla="*/ 282 w 570"/>
                  <a:gd name="T31" fmla="*/ 54 h 581"/>
                  <a:gd name="T32" fmla="*/ 269 w 570"/>
                  <a:gd name="T33" fmla="*/ 51 h 581"/>
                  <a:gd name="T34" fmla="*/ 246 w 570"/>
                  <a:gd name="T35" fmla="*/ 56 h 581"/>
                  <a:gd name="T36" fmla="*/ 238 w 570"/>
                  <a:gd name="T37" fmla="*/ 51 h 581"/>
                  <a:gd name="T38" fmla="*/ 226 w 570"/>
                  <a:gd name="T39" fmla="*/ 42 h 581"/>
                  <a:gd name="T40" fmla="*/ 208 w 570"/>
                  <a:gd name="T41" fmla="*/ 36 h 581"/>
                  <a:gd name="T42" fmla="*/ 193 w 570"/>
                  <a:gd name="T43" fmla="*/ 30 h 581"/>
                  <a:gd name="T44" fmla="*/ 177 w 570"/>
                  <a:gd name="T45" fmla="*/ 13 h 581"/>
                  <a:gd name="T46" fmla="*/ 161 w 570"/>
                  <a:gd name="T47" fmla="*/ 1 h 581"/>
                  <a:gd name="T48" fmla="*/ 0 w 570"/>
                  <a:gd name="T49" fmla="*/ 288 h 581"/>
                  <a:gd name="T50" fmla="*/ 6 w 570"/>
                  <a:gd name="T51" fmla="*/ 297 h 581"/>
                  <a:gd name="T52" fmla="*/ 47 w 570"/>
                  <a:gd name="T53" fmla="*/ 322 h 581"/>
                  <a:gd name="T54" fmla="*/ 69 w 570"/>
                  <a:gd name="T55" fmla="*/ 337 h 581"/>
                  <a:gd name="T56" fmla="*/ 87 w 570"/>
                  <a:gd name="T57" fmla="*/ 346 h 581"/>
                  <a:gd name="T58" fmla="*/ 121 w 570"/>
                  <a:gd name="T59" fmla="*/ 345 h 581"/>
                  <a:gd name="T60" fmla="*/ 160 w 570"/>
                  <a:gd name="T61" fmla="*/ 332 h 581"/>
                  <a:gd name="T62" fmla="*/ 182 w 570"/>
                  <a:gd name="T63" fmla="*/ 310 h 581"/>
                  <a:gd name="T64" fmla="*/ 208 w 570"/>
                  <a:gd name="T65" fmla="*/ 316 h 581"/>
                  <a:gd name="T66" fmla="*/ 227 w 570"/>
                  <a:gd name="T67" fmla="*/ 325 h 581"/>
                  <a:gd name="T68" fmla="*/ 243 w 570"/>
                  <a:gd name="T69" fmla="*/ 348 h 581"/>
                  <a:gd name="T70" fmla="*/ 266 w 570"/>
                  <a:gd name="T71" fmla="*/ 346 h 581"/>
                  <a:gd name="T72" fmla="*/ 275 w 570"/>
                  <a:gd name="T73" fmla="*/ 370 h 581"/>
                  <a:gd name="T74" fmla="*/ 282 w 570"/>
                  <a:gd name="T75" fmla="*/ 389 h 581"/>
                  <a:gd name="T76" fmla="*/ 327 w 570"/>
                  <a:gd name="T77" fmla="*/ 413 h 581"/>
                  <a:gd name="T78" fmla="*/ 385 w 570"/>
                  <a:gd name="T79" fmla="*/ 418 h 581"/>
                  <a:gd name="T80" fmla="*/ 393 w 570"/>
                  <a:gd name="T81" fmla="*/ 421 h 581"/>
                  <a:gd name="T82" fmla="*/ 415 w 570"/>
                  <a:gd name="T83" fmla="*/ 448 h 581"/>
                  <a:gd name="T84" fmla="*/ 414 w 570"/>
                  <a:gd name="T85" fmla="*/ 460 h 581"/>
                  <a:gd name="T86" fmla="*/ 398 w 570"/>
                  <a:gd name="T87" fmla="*/ 458 h 581"/>
                  <a:gd name="T88" fmla="*/ 384 w 570"/>
                  <a:gd name="T89" fmla="*/ 447 h 581"/>
                  <a:gd name="T90" fmla="*/ 365 w 570"/>
                  <a:gd name="T91" fmla="*/ 441 h 581"/>
                  <a:gd name="T92" fmla="*/ 374 w 570"/>
                  <a:gd name="T93" fmla="*/ 471 h 581"/>
                  <a:gd name="T94" fmla="*/ 370 w 570"/>
                  <a:gd name="T95" fmla="*/ 495 h 581"/>
                  <a:gd name="T96" fmla="*/ 360 w 570"/>
                  <a:gd name="T97" fmla="*/ 530 h 581"/>
                  <a:gd name="T98" fmla="*/ 363 w 570"/>
                  <a:gd name="T99" fmla="*/ 551 h 581"/>
                  <a:gd name="T100" fmla="*/ 340 w 570"/>
                  <a:gd name="T101" fmla="*/ 577 h 581"/>
                  <a:gd name="T102" fmla="*/ 386 w 570"/>
                  <a:gd name="T103" fmla="*/ 555 h 581"/>
                  <a:gd name="T104" fmla="*/ 409 w 570"/>
                  <a:gd name="T105" fmla="*/ 547 h 581"/>
                  <a:gd name="T106" fmla="*/ 439 w 570"/>
                  <a:gd name="T107" fmla="*/ 535 h 581"/>
                  <a:gd name="T108" fmla="*/ 457 w 570"/>
                  <a:gd name="T109" fmla="*/ 512 h 581"/>
                  <a:gd name="T110" fmla="*/ 441 w 570"/>
                  <a:gd name="T111" fmla="*/ 502 h 581"/>
                  <a:gd name="T112" fmla="*/ 492 w 570"/>
                  <a:gd name="T113" fmla="*/ 477 h 581"/>
                  <a:gd name="T114" fmla="*/ 521 w 570"/>
                  <a:gd name="T115" fmla="*/ 460 h 581"/>
                  <a:gd name="T116" fmla="*/ 570 w 570"/>
                  <a:gd name="T117" fmla="*/ 416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0" h="581">
                    <a:moveTo>
                      <a:pt x="569" y="413"/>
                    </a:moveTo>
                    <a:cubicBezTo>
                      <a:pt x="568" y="411"/>
                      <a:pt x="568" y="410"/>
                      <a:pt x="567" y="408"/>
                    </a:cubicBezTo>
                    <a:cubicBezTo>
                      <a:pt x="567" y="408"/>
                      <a:pt x="566" y="405"/>
                      <a:pt x="566" y="404"/>
                    </a:cubicBezTo>
                    <a:cubicBezTo>
                      <a:pt x="565" y="399"/>
                      <a:pt x="563" y="396"/>
                      <a:pt x="561" y="395"/>
                    </a:cubicBezTo>
                    <a:cubicBezTo>
                      <a:pt x="560" y="394"/>
                      <a:pt x="560" y="394"/>
                      <a:pt x="559" y="394"/>
                    </a:cubicBezTo>
                    <a:cubicBezTo>
                      <a:pt x="556" y="394"/>
                      <a:pt x="553" y="395"/>
                      <a:pt x="550" y="397"/>
                    </a:cubicBezTo>
                    <a:cubicBezTo>
                      <a:pt x="547" y="397"/>
                      <a:pt x="544" y="398"/>
                      <a:pt x="542" y="399"/>
                    </a:cubicBezTo>
                    <a:cubicBezTo>
                      <a:pt x="537" y="400"/>
                      <a:pt x="533" y="401"/>
                      <a:pt x="529" y="403"/>
                    </a:cubicBezTo>
                    <a:cubicBezTo>
                      <a:pt x="528" y="404"/>
                      <a:pt x="527" y="405"/>
                      <a:pt x="526" y="405"/>
                    </a:cubicBezTo>
                    <a:cubicBezTo>
                      <a:pt x="526" y="405"/>
                      <a:pt x="526" y="405"/>
                      <a:pt x="526" y="405"/>
                    </a:cubicBezTo>
                    <a:cubicBezTo>
                      <a:pt x="523" y="407"/>
                      <a:pt x="521" y="408"/>
                      <a:pt x="518" y="408"/>
                    </a:cubicBezTo>
                    <a:cubicBezTo>
                      <a:pt x="516" y="408"/>
                      <a:pt x="514" y="407"/>
                      <a:pt x="511" y="406"/>
                    </a:cubicBezTo>
                    <a:cubicBezTo>
                      <a:pt x="508" y="405"/>
                      <a:pt x="506" y="403"/>
                      <a:pt x="504" y="401"/>
                    </a:cubicBezTo>
                    <a:cubicBezTo>
                      <a:pt x="500" y="398"/>
                      <a:pt x="496" y="395"/>
                      <a:pt x="492" y="395"/>
                    </a:cubicBezTo>
                    <a:cubicBezTo>
                      <a:pt x="491" y="395"/>
                      <a:pt x="491" y="395"/>
                      <a:pt x="491" y="395"/>
                    </a:cubicBezTo>
                    <a:cubicBezTo>
                      <a:pt x="487" y="395"/>
                      <a:pt x="481" y="397"/>
                      <a:pt x="476" y="398"/>
                    </a:cubicBezTo>
                    <a:cubicBezTo>
                      <a:pt x="473" y="398"/>
                      <a:pt x="470" y="399"/>
                      <a:pt x="468" y="399"/>
                    </a:cubicBezTo>
                    <a:cubicBezTo>
                      <a:pt x="466" y="400"/>
                      <a:pt x="464" y="400"/>
                      <a:pt x="462" y="400"/>
                    </a:cubicBezTo>
                    <a:cubicBezTo>
                      <a:pt x="451" y="400"/>
                      <a:pt x="447" y="394"/>
                      <a:pt x="441" y="386"/>
                    </a:cubicBezTo>
                    <a:cubicBezTo>
                      <a:pt x="440" y="385"/>
                      <a:pt x="440" y="385"/>
                      <a:pt x="440" y="385"/>
                    </a:cubicBezTo>
                    <a:cubicBezTo>
                      <a:pt x="439" y="383"/>
                      <a:pt x="438" y="382"/>
                      <a:pt x="436" y="380"/>
                    </a:cubicBezTo>
                    <a:cubicBezTo>
                      <a:pt x="434" y="377"/>
                      <a:pt x="432" y="375"/>
                      <a:pt x="430" y="373"/>
                    </a:cubicBezTo>
                    <a:cubicBezTo>
                      <a:pt x="427" y="371"/>
                      <a:pt x="425" y="369"/>
                      <a:pt x="423" y="366"/>
                    </a:cubicBezTo>
                    <a:cubicBezTo>
                      <a:pt x="422" y="365"/>
                      <a:pt x="421" y="364"/>
                      <a:pt x="420" y="363"/>
                    </a:cubicBezTo>
                    <a:cubicBezTo>
                      <a:pt x="415" y="355"/>
                      <a:pt x="411" y="351"/>
                      <a:pt x="410" y="340"/>
                    </a:cubicBezTo>
                    <a:cubicBezTo>
                      <a:pt x="410" y="336"/>
                      <a:pt x="410" y="332"/>
                      <a:pt x="409" y="328"/>
                    </a:cubicBezTo>
                    <a:cubicBezTo>
                      <a:pt x="409" y="327"/>
                      <a:pt x="408" y="325"/>
                      <a:pt x="408" y="324"/>
                    </a:cubicBezTo>
                    <a:cubicBezTo>
                      <a:pt x="401" y="278"/>
                      <a:pt x="395" y="232"/>
                      <a:pt x="390" y="194"/>
                    </a:cubicBezTo>
                    <a:cubicBezTo>
                      <a:pt x="384" y="194"/>
                      <a:pt x="384" y="194"/>
                      <a:pt x="384" y="194"/>
                    </a:cubicBezTo>
                    <a:cubicBezTo>
                      <a:pt x="384" y="194"/>
                      <a:pt x="384" y="194"/>
                      <a:pt x="384" y="194"/>
                    </a:cubicBezTo>
                    <a:cubicBezTo>
                      <a:pt x="384" y="195"/>
                      <a:pt x="384" y="195"/>
                      <a:pt x="384" y="196"/>
                    </a:cubicBezTo>
                    <a:cubicBezTo>
                      <a:pt x="384" y="197"/>
                      <a:pt x="384" y="197"/>
                      <a:pt x="384" y="197"/>
                    </a:cubicBezTo>
                    <a:cubicBezTo>
                      <a:pt x="384" y="198"/>
                      <a:pt x="383" y="200"/>
                      <a:pt x="383" y="201"/>
                    </a:cubicBezTo>
                    <a:cubicBezTo>
                      <a:pt x="382" y="200"/>
                      <a:pt x="382" y="200"/>
                      <a:pt x="381" y="199"/>
                    </a:cubicBezTo>
                    <a:cubicBezTo>
                      <a:pt x="380" y="199"/>
                      <a:pt x="380" y="198"/>
                      <a:pt x="380" y="198"/>
                    </a:cubicBezTo>
                    <a:cubicBezTo>
                      <a:pt x="377" y="196"/>
                      <a:pt x="374" y="195"/>
                      <a:pt x="371" y="195"/>
                    </a:cubicBezTo>
                    <a:cubicBezTo>
                      <a:pt x="369" y="195"/>
                      <a:pt x="368" y="195"/>
                      <a:pt x="366" y="196"/>
                    </a:cubicBezTo>
                    <a:cubicBezTo>
                      <a:pt x="366" y="195"/>
                      <a:pt x="366" y="195"/>
                      <a:pt x="366" y="195"/>
                    </a:cubicBezTo>
                    <a:cubicBezTo>
                      <a:pt x="367" y="192"/>
                      <a:pt x="367" y="189"/>
                      <a:pt x="364" y="185"/>
                    </a:cubicBezTo>
                    <a:cubicBezTo>
                      <a:pt x="362" y="181"/>
                      <a:pt x="358" y="178"/>
                      <a:pt x="354" y="176"/>
                    </a:cubicBezTo>
                    <a:cubicBezTo>
                      <a:pt x="350" y="173"/>
                      <a:pt x="345" y="170"/>
                      <a:pt x="341" y="168"/>
                    </a:cubicBezTo>
                    <a:cubicBezTo>
                      <a:pt x="340" y="167"/>
                      <a:pt x="340" y="167"/>
                      <a:pt x="340" y="167"/>
                    </a:cubicBezTo>
                    <a:cubicBezTo>
                      <a:pt x="339" y="167"/>
                      <a:pt x="338" y="166"/>
                      <a:pt x="337" y="166"/>
                    </a:cubicBezTo>
                    <a:cubicBezTo>
                      <a:pt x="337" y="166"/>
                      <a:pt x="336" y="166"/>
                      <a:pt x="336" y="166"/>
                    </a:cubicBezTo>
                    <a:cubicBezTo>
                      <a:pt x="336" y="166"/>
                      <a:pt x="337" y="165"/>
                      <a:pt x="337" y="165"/>
                    </a:cubicBezTo>
                    <a:cubicBezTo>
                      <a:pt x="339" y="158"/>
                      <a:pt x="332" y="153"/>
                      <a:pt x="327" y="149"/>
                    </a:cubicBezTo>
                    <a:cubicBezTo>
                      <a:pt x="326" y="148"/>
                      <a:pt x="325" y="148"/>
                      <a:pt x="325" y="147"/>
                    </a:cubicBezTo>
                    <a:cubicBezTo>
                      <a:pt x="324" y="146"/>
                      <a:pt x="322" y="145"/>
                      <a:pt x="321" y="144"/>
                    </a:cubicBezTo>
                    <a:cubicBezTo>
                      <a:pt x="320" y="144"/>
                      <a:pt x="320" y="144"/>
                      <a:pt x="320" y="144"/>
                    </a:cubicBezTo>
                    <a:cubicBezTo>
                      <a:pt x="320" y="143"/>
                      <a:pt x="319" y="143"/>
                      <a:pt x="318" y="142"/>
                    </a:cubicBezTo>
                    <a:cubicBezTo>
                      <a:pt x="318" y="142"/>
                      <a:pt x="317" y="142"/>
                      <a:pt x="317" y="141"/>
                    </a:cubicBezTo>
                    <a:cubicBezTo>
                      <a:pt x="317" y="141"/>
                      <a:pt x="317" y="140"/>
                      <a:pt x="316" y="140"/>
                    </a:cubicBezTo>
                    <a:cubicBezTo>
                      <a:pt x="316" y="138"/>
                      <a:pt x="316" y="138"/>
                      <a:pt x="316" y="138"/>
                    </a:cubicBezTo>
                    <a:cubicBezTo>
                      <a:pt x="316" y="136"/>
                      <a:pt x="316" y="135"/>
                      <a:pt x="316" y="133"/>
                    </a:cubicBezTo>
                    <a:cubicBezTo>
                      <a:pt x="316" y="133"/>
                      <a:pt x="316" y="133"/>
                      <a:pt x="316" y="132"/>
                    </a:cubicBezTo>
                    <a:cubicBezTo>
                      <a:pt x="316" y="131"/>
                      <a:pt x="317" y="131"/>
                      <a:pt x="317" y="130"/>
                    </a:cubicBezTo>
                    <a:cubicBezTo>
                      <a:pt x="318" y="127"/>
                      <a:pt x="318" y="123"/>
                      <a:pt x="317" y="120"/>
                    </a:cubicBezTo>
                    <a:cubicBezTo>
                      <a:pt x="317" y="120"/>
                      <a:pt x="316" y="119"/>
                      <a:pt x="316" y="119"/>
                    </a:cubicBez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5" y="117"/>
                      <a:pt x="315" y="116"/>
                      <a:pt x="315" y="115"/>
                    </a:cubicBezTo>
                    <a:cubicBezTo>
                      <a:pt x="315" y="115"/>
                      <a:pt x="315" y="115"/>
                      <a:pt x="315" y="115"/>
                    </a:cubicBezTo>
                    <a:cubicBezTo>
                      <a:pt x="315" y="113"/>
                      <a:pt x="315" y="111"/>
                      <a:pt x="315" y="109"/>
                    </a:cubicBezTo>
                    <a:cubicBezTo>
                      <a:pt x="315" y="108"/>
                      <a:pt x="315" y="106"/>
                      <a:pt x="315" y="104"/>
                    </a:cubicBezTo>
                    <a:cubicBezTo>
                      <a:pt x="315" y="102"/>
                      <a:pt x="315" y="100"/>
                      <a:pt x="314" y="98"/>
                    </a:cubicBezTo>
                    <a:cubicBezTo>
                      <a:pt x="313" y="96"/>
                      <a:pt x="311" y="95"/>
                      <a:pt x="310" y="95"/>
                    </a:cubicBezTo>
                    <a:cubicBezTo>
                      <a:pt x="309" y="95"/>
                      <a:pt x="309" y="95"/>
                      <a:pt x="309" y="95"/>
                    </a:cubicBezTo>
                    <a:cubicBezTo>
                      <a:pt x="307" y="94"/>
                      <a:pt x="307" y="89"/>
                      <a:pt x="307" y="87"/>
                    </a:cubicBezTo>
                    <a:cubicBezTo>
                      <a:pt x="307" y="85"/>
                      <a:pt x="307" y="84"/>
                      <a:pt x="307" y="84"/>
                    </a:cubicBezTo>
                    <a:cubicBezTo>
                      <a:pt x="307" y="82"/>
                      <a:pt x="308" y="79"/>
                      <a:pt x="308" y="77"/>
                    </a:cubicBezTo>
                    <a:cubicBezTo>
                      <a:pt x="309" y="76"/>
                      <a:pt x="309" y="74"/>
                      <a:pt x="309" y="73"/>
                    </a:cubicBezTo>
                    <a:cubicBezTo>
                      <a:pt x="310" y="70"/>
                      <a:pt x="309" y="68"/>
                      <a:pt x="309" y="67"/>
                    </a:cubicBezTo>
                    <a:cubicBezTo>
                      <a:pt x="308" y="66"/>
                      <a:pt x="308" y="65"/>
                      <a:pt x="308" y="64"/>
                    </a:cubicBezTo>
                    <a:cubicBezTo>
                      <a:pt x="308" y="64"/>
                      <a:pt x="308" y="64"/>
                      <a:pt x="308" y="64"/>
                    </a:cubicBezTo>
                    <a:cubicBezTo>
                      <a:pt x="308" y="62"/>
                      <a:pt x="307" y="59"/>
                      <a:pt x="305" y="57"/>
                    </a:cubicBezTo>
                    <a:cubicBezTo>
                      <a:pt x="302" y="55"/>
                      <a:pt x="299" y="54"/>
                      <a:pt x="296" y="54"/>
                    </a:cubicBezTo>
                    <a:cubicBezTo>
                      <a:pt x="295" y="54"/>
                      <a:pt x="294" y="54"/>
                      <a:pt x="292" y="55"/>
                    </a:cubicBezTo>
                    <a:cubicBezTo>
                      <a:pt x="292" y="55"/>
                      <a:pt x="291" y="55"/>
                      <a:pt x="291" y="55"/>
                    </a:cubicBezTo>
                    <a:cubicBezTo>
                      <a:pt x="289" y="55"/>
                      <a:pt x="288" y="55"/>
                      <a:pt x="287" y="54"/>
                    </a:cubicBezTo>
                    <a:cubicBezTo>
                      <a:pt x="286" y="54"/>
                      <a:pt x="286" y="54"/>
                      <a:pt x="285" y="54"/>
                    </a:cubicBezTo>
                    <a:cubicBezTo>
                      <a:pt x="284" y="54"/>
                      <a:pt x="283" y="54"/>
                      <a:pt x="282" y="54"/>
                    </a:cubicBezTo>
                    <a:cubicBezTo>
                      <a:pt x="281" y="54"/>
                      <a:pt x="280" y="54"/>
                      <a:pt x="279" y="54"/>
                    </a:cubicBezTo>
                    <a:cubicBezTo>
                      <a:pt x="278" y="54"/>
                      <a:pt x="276" y="54"/>
                      <a:pt x="276" y="54"/>
                    </a:cubicBezTo>
                    <a:cubicBezTo>
                      <a:pt x="275" y="54"/>
                      <a:pt x="275" y="54"/>
                      <a:pt x="275" y="53"/>
                    </a:cubicBezTo>
                    <a:cubicBezTo>
                      <a:pt x="274" y="53"/>
                      <a:pt x="273" y="52"/>
                      <a:pt x="272" y="52"/>
                    </a:cubicBezTo>
                    <a:cubicBezTo>
                      <a:pt x="271" y="51"/>
                      <a:pt x="270" y="51"/>
                      <a:pt x="269" y="51"/>
                    </a:cubicBezTo>
                    <a:cubicBezTo>
                      <a:pt x="267" y="51"/>
                      <a:pt x="266" y="51"/>
                      <a:pt x="265" y="52"/>
                    </a:cubicBezTo>
                    <a:cubicBezTo>
                      <a:pt x="262" y="52"/>
                      <a:pt x="259" y="53"/>
                      <a:pt x="256" y="54"/>
                    </a:cubicBezTo>
                    <a:cubicBezTo>
                      <a:pt x="254" y="55"/>
                      <a:pt x="252" y="55"/>
                      <a:pt x="250" y="56"/>
                    </a:cubicBezTo>
                    <a:cubicBezTo>
                      <a:pt x="249" y="56"/>
                      <a:pt x="247" y="56"/>
                      <a:pt x="246" y="56"/>
                    </a:cubicBezTo>
                    <a:cubicBezTo>
                      <a:pt x="246" y="56"/>
                      <a:pt x="246" y="56"/>
                      <a:pt x="246" y="56"/>
                    </a:cubicBezTo>
                    <a:cubicBezTo>
                      <a:pt x="246" y="56"/>
                      <a:pt x="246" y="56"/>
                      <a:pt x="246" y="56"/>
                    </a:cubicBezTo>
                    <a:cubicBezTo>
                      <a:pt x="245" y="56"/>
                      <a:pt x="245" y="56"/>
                      <a:pt x="245" y="56"/>
                    </a:cubicBezTo>
                    <a:cubicBezTo>
                      <a:pt x="245" y="55"/>
                      <a:pt x="244" y="54"/>
                      <a:pt x="243" y="53"/>
                    </a:cubicBezTo>
                    <a:cubicBezTo>
                      <a:pt x="242" y="53"/>
                      <a:pt x="241" y="52"/>
                      <a:pt x="239" y="52"/>
                    </a:cubicBezTo>
                    <a:cubicBezTo>
                      <a:pt x="239" y="51"/>
                      <a:pt x="239" y="51"/>
                      <a:pt x="238" y="51"/>
                    </a:cubicBezTo>
                    <a:cubicBezTo>
                      <a:pt x="238" y="51"/>
                      <a:pt x="238" y="51"/>
                      <a:pt x="237" y="51"/>
                    </a:cubicBezTo>
                    <a:cubicBezTo>
                      <a:pt x="237" y="51"/>
                      <a:pt x="237" y="51"/>
                      <a:pt x="237" y="51"/>
                    </a:cubicBezTo>
                    <a:cubicBezTo>
                      <a:pt x="237" y="50"/>
                      <a:pt x="237" y="48"/>
                      <a:pt x="235" y="46"/>
                    </a:cubicBezTo>
                    <a:cubicBezTo>
                      <a:pt x="233" y="45"/>
                      <a:pt x="230" y="43"/>
                      <a:pt x="227" y="42"/>
                    </a:cubicBezTo>
                    <a:cubicBezTo>
                      <a:pt x="227" y="42"/>
                      <a:pt x="226" y="42"/>
                      <a:pt x="226" y="42"/>
                    </a:cubicBezTo>
                    <a:cubicBezTo>
                      <a:pt x="225" y="41"/>
                      <a:pt x="225" y="41"/>
                      <a:pt x="224" y="41"/>
                    </a:cubicBezTo>
                    <a:cubicBezTo>
                      <a:pt x="224" y="41"/>
                      <a:pt x="224" y="41"/>
                      <a:pt x="224" y="41"/>
                    </a:cubicBezTo>
                    <a:cubicBezTo>
                      <a:pt x="223" y="40"/>
                      <a:pt x="222" y="39"/>
                      <a:pt x="221" y="39"/>
                    </a:cubicBezTo>
                    <a:cubicBezTo>
                      <a:pt x="217" y="38"/>
                      <a:pt x="213" y="37"/>
                      <a:pt x="209" y="36"/>
                    </a:cubicBezTo>
                    <a:cubicBezTo>
                      <a:pt x="208" y="36"/>
                      <a:pt x="208" y="36"/>
                      <a:pt x="208" y="36"/>
                    </a:cubicBezTo>
                    <a:cubicBezTo>
                      <a:pt x="207" y="35"/>
                      <a:pt x="207" y="35"/>
                      <a:pt x="207" y="35"/>
                    </a:cubicBezTo>
                    <a:cubicBezTo>
                      <a:pt x="205" y="34"/>
                      <a:pt x="204" y="33"/>
                      <a:pt x="201" y="32"/>
                    </a:cubicBezTo>
                    <a:cubicBezTo>
                      <a:pt x="200" y="31"/>
                      <a:pt x="199" y="31"/>
                      <a:pt x="198" y="31"/>
                    </a:cubicBezTo>
                    <a:cubicBezTo>
                      <a:pt x="197" y="31"/>
                      <a:pt x="196" y="31"/>
                      <a:pt x="196" y="31"/>
                    </a:cubicBezTo>
                    <a:cubicBezTo>
                      <a:pt x="195" y="31"/>
                      <a:pt x="194" y="31"/>
                      <a:pt x="193" y="30"/>
                    </a:cubicBezTo>
                    <a:cubicBezTo>
                      <a:pt x="192" y="30"/>
                      <a:pt x="192" y="29"/>
                      <a:pt x="191" y="29"/>
                    </a:cubicBezTo>
                    <a:cubicBezTo>
                      <a:pt x="190" y="29"/>
                      <a:pt x="190" y="29"/>
                      <a:pt x="190" y="29"/>
                    </a:cubicBezTo>
                    <a:cubicBezTo>
                      <a:pt x="190" y="28"/>
                      <a:pt x="187" y="27"/>
                      <a:pt x="187" y="26"/>
                    </a:cubicBezTo>
                    <a:cubicBezTo>
                      <a:pt x="186" y="24"/>
                      <a:pt x="185" y="22"/>
                      <a:pt x="184" y="19"/>
                    </a:cubicBezTo>
                    <a:cubicBezTo>
                      <a:pt x="182" y="17"/>
                      <a:pt x="180" y="15"/>
                      <a:pt x="177" y="13"/>
                    </a:cubicBezTo>
                    <a:cubicBezTo>
                      <a:pt x="177" y="13"/>
                      <a:pt x="176" y="12"/>
                      <a:pt x="175" y="12"/>
                    </a:cubicBezTo>
                    <a:cubicBezTo>
                      <a:pt x="174" y="12"/>
                      <a:pt x="173" y="11"/>
                      <a:pt x="172" y="11"/>
                    </a:cubicBezTo>
                    <a:cubicBezTo>
                      <a:pt x="172" y="10"/>
                      <a:pt x="171" y="9"/>
                      <a:pt x="170" y="8"/>
                    </a:cubicBezTo>
                    <a:cubicBezTo>
                      <a:pt x="169" y="7"/>
                      <a:pt x="167" y="6"/>
                      <a:pt x="166" y="5"/>
                    </a:cubicBezTo>
                    <a:cubicBezTo>
                      <a:pt x="165" y="4"/>
                      <a:pt x="163" y="2"/>
                      <a:pt x="161" y="1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37" y="23"/>
                      <a:pt x="37" y="133"/>
                      <a:pt x="12" y="151"/>
                    </a:cubicBezTo>
                    <a:cubicBezTo>
                      <a:pt x="11" y="152"/>
                      <a:pt x="11" y="152"/>
                      <a:pt x="11" y="152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3" y="289"/>
                      <a:pt x="3" y="289"/>
                      <a:pt x="3" y="289"/>
                    </a:cubicBezTo>
                    <a:cubicBezTo>
                      <a:pt x="4" y="289"/>
                      <a:pt x="4" y="289"/>
                      <a:pt x="5" y="289"/>
                    </a:cubicBezTo>
                    <a:cubicBezTo>
                      <a:pt x="5" y="289"/>
                      <a:pt x="6" y="289"/>
                      <a:pt x="6" y="292"/>
                    </a:cubicBezTo>
                    <a:cubicBezTo>
                      <a:pt x="6" y="292"/>
                      <a:pt x="6" y="293"/>
                      <a:pt x="6" y="293"/>
                    </a:cubicBezTo>
                    <a:cubicBezTo>
                      <a:pt x="6" y="295"/>
                      <a:pt x="6" y="296"/>
                      <a:pt x="6" y="297"/>
                    </a:cubicBezTo>
                    <a:cubicBezTo>
                      <a:pt x="7" y="298"/>
                      <a:pt x="7" y="300"/>
                      <a:pt x="7" y="301"/>
                    </a:cubicBezTo>
                    <a:cubicBezTo>
                      <a:pt x="7" y="307"/>
                      <a:pt x="7" y="315"/>
                      <a:pt x="15" y="319"/>
                    </a:cubicBezTo>
                    <a:cubicBezTo>
                      <a:pt x="22" y="322"/>
                      <a:pt x="30" y="324"/>
                      <a:pt x="38" y="324"/>
                    </a:cubicBezTo>
                    <a:cubicBezTo>
                      <a:pt x="38" y="324"/>
                      <a:pt x="39" y="324"/>
                      <a:pt x="40" y="324"/>
                    </a:cubicBezTo>
                    <a:cubicBezTo>
                      <a:pt x="42" y="324"/>
                      <a:pt x="45" y="323"/>
                      <a:pt x="47" y="322"/>
                    </a:cubicBezTo>
                    <a:cubicBezTo>
                      <a:pt x="49" y="321"/>
                      <a:pt x="50" y="320"/>
                      <a:pt x="52" y="320"/>
                    </a:cubicBezTo>
                    <a:cubicBezTo>
                      <a:pt x="53" y="320"/>
                      <a:pt x="54" y="320"/>
                      <a:pt x="54" y="321"/>
                    </a:cubicBezTo>
                    <a:cubicBezTo>
                      <a:pt x="57" y="322"/>
                      <a:pt x="62" y="327"/>
                      <a:pt x="64" y="331"/>
                    </a:cubicBezTo>
                    <a:cubicBezTo>
                      <a:pt x="64" y="331"/>
                      <a:pt x="64" y="331"/>
                      <a:pt x="64" y="331"/>
                    </a:cubicBezTo>
                    <a:cubicBezTo>
                      <a:pt x="64" y="333"/>
                      <a:pt x="65" y="335"/>
                      <a:pt x="69" y="337"/>
                    </a:cubicBezTo>
                    <a:cubicBezTo>
                      <a:pt x="69" y="337"/>
                      <a:pt x="70" y="337"/>
                      <a:pt x="70" y="337"/>
                    </a:cubicBezTo>
                    <a:cubicBezTo>
                      <a:pt x="72" y="337"/>
                      <a:pt x="73" y="337"/>
                      <a:pt x="74" y="336"/>
                    </a:cubicBezTo>
                    <a:cubicBezTo>
                      <a:pt x="75" y="336"/>
                      <a:pt x="76" y="335"/>
                      <a:pt x="77" y="335"/>
                    </a:cubicBezTo>
                    <a:cubicBezTo>
                      <a:pt x="78" y="336"/>
                      <a:pt x="80" y="337"/>
                      <a:pt x="82" y="340"/>
                    </a:cubicBezTo>
                    <a:cubicBezTo>
                      <a:pt x="83" y="342"/>
                      <a:pt x="85" y="344"/>
                      <a:pt x="87" y="346"/>
                    </a:cubicBezTo>
                    <a:cubicBezTo>
                      <a:pt x="89" y="347"/>
                      <a:pt x="91" y="348"/>
                      <a:pt x="93" y="348"/>
                    </a:cubicBezTo>
                    <a:cubicBezTo>
                      <a:pt x="98" y="348"/>
                      <a:pt x="101" y="345"/>
                      <a:pt x="104" y="343"/>
                    </a:cubicBezTo>
                    <a:cubicBezTo>
                      <a:pt x="107" y="342"/>
                      <a:pt x="108" y="341"/>
                      <a:pt x="110" y="341"/>
                    </a:cubicBezTo>
                    <a:cubicBezTo>
                      <a:pt x="111" y="341"/>
                      <a:pt x="113" y="342"/>
                      <a:pt x="115" y="342"/>
                    </a:cubicBezTo>
                    <a:cubicBezTo>
                      <a:pt x="116" y="343"/>
                      <a:pt x="118" y="344"/>
                      <a:pt x="121" y="345"/>
                    </a:cubicBezTo>
                    <a:cubicBezTo>
                      <a:pt x="127" y="348"/>
                      <a:pt x="136" y="352"/>
                      <a:pt x="142" y="352"/>
                    </a:cubicBezTo>
                    <a:cubicBezTo>
                      <a:pt x="148" y="352"/>
                      <a:pt x="150" y="349"/>
                      <a:pt x="152" y="347"/>
                    </a:cubicBezTo>
                    <a:cubicBezTo>
                      <a:pt x="153" y="345"/>
                      <a:pt x="154" y="342"/>
                      <a:pt x="154" y="339"/>
                    </a:cubicBezTo>
                    <a:cubicBezTo>
                      <a:pt x="155" y="336"/>
                      <a:pt x="155" y="334"/>
                      <a:pt x="157" y="333"/>
                    </a:cubicBezTo>
                    <a:cubicBezTo>
                      <a:pt x="158" y="333"/>
                      <a:pt x="159" y="332"/>
                      <a:pt x="160" y="332"/>
                    </a:cubicBezTo>
                    <a:cubicBezTo>
                      <a:pt x="161" y="331"/>
                      <a:pt x="163" y="330"/>
                      <a:pt x="165" y="329"/>
                    </a:cubicBezTo>
                    <a:cubicBezTo>
                      <a:pt x="166" y="328"/>
                      <a:pt x="166" y="328"/>
                      <a:pt x="166" y="328"/>
                    </a:cubicBezTo>
                    <a:cubicBezTo>
                      <a:pt x="168" y="326"/>
                      <a:pt x="170" y="324"/>
                      <a:pt x="172" y="322"/>
                    </a:cubicBezTo>
                    <a:cubicBezTo>
                      <a:pt x="173" y="321"/>
                      <a:pt x="173" y="319"/>
                      <a:pt x="174" y="318"/>
                    </a:cubicBezTo>
                    <a:cubicBezTo>
                      <a:pt x="177" y="313"/>
                      <a:pt x="179" y="310"/>
                      <a:pt x="182" y="310"/>
                    </a:cubicBezTo>
                    <a:cubicBezTo>
                      <a:pt x="183" y="310"/>
                      <a:pt x="184" y="311"/>
                      <a:pt x="186" y="311"/>
                    </a:cubicBezTo>
                    <a:cubicBezTo>
                      <a:pt x="187" y="312"/>
                      <a:pt x="188" y="313"/>
                      <a:pt x="189" y="313"/>
                    </a:cubicBezTo>
                    <a:cubicBezTo>
                      <a:pt x="193" y="314"/>
                      <a:pt x="197" y="315"/>
                      <a:pt x="201" y="316"/>
                    </a:cubicBezTo>
                    <a:cubicBezTo>
                      <a:pt x="202" y="316"/>
                      <a:pt x="202" y="316"/>
                      <a:pt x="202" y="316"/>
                    </a:cubicBezTo>
                    <a:cubicBezTo>
                      <a:pt x="204" y="316"/>
                      <a:pt x="206" y="316"/>
                      <a:pt x="208" y="316"/>
                    </a:cubicBezTo>
                    <a:cubicBezTo>
                      <a:pt x="209" y="316"/>
                      <a:pt x="210" y="316"/>
                      <a:pt x="212" y="316"/>
                    </a:cubicBezTo>
                    <a:cubicBezTo>
                      <a:pt x="213" y="316"/>
                      <a:pt x="214" y="316"/>
                      <a:pt x="215" y="316"/>
                    </a:cubicBezTo>
                    <a:cubicBezTo>
                      <a:pt x="216" y="316"/>
                      <a:pt x="218" y="316"/>
                      <a:pt x="219" y="316"/>
                    </a:cubicBezTo>
                    <a:cubicBezTo>
                      <a:pt x="223" y="317"/>
                      <a:pt x="224" y="319"/>
                      <a:pt x="227" y="325"/>
                    </a:cubicBezTo>
                    <a:cubicBezTo>
                      <a:pt x="227" y="325"/>
                      <a:pt x="227" y="325"/>
                      <a:pt x="227" y="325"/>
                    </a:cubicBezTo>
                    <a:cubicBezTo>
                      <a:pt x="227" y="326"/>
                      <a:pt x="227" y="327"/>
                      <a:pt x="227" y="328"/>
                    </a:cubicBezTo>
                    <a:cubicBezTo>
                      <a:pt x="228" y="329"/>
                      <a:pt x="228" y="330"/>
                      <a:pt x="228" y="332"/>
                    </a:cubicBezTo>
                    <a:cubicBezTo>
                      <a:pt x="229" y="333"/>
                      <a:pt x="230" y="334"/>
                      <a:pt x="231" y="336"/>
                    </a:cubicBezTo>
                    <a:cubicBezTo>
                      <a:pt x="231" y="336"/>
                      <a:pt x="232" y="337"/>
                      <a:pt x="232" y="337"/>
                    </a:cubicBezTo>
                    <a:cubicBezTo>
                      <a:pt x="235" y="341"/>
                      <a:pt x="238" y="346"/>
                      <a:pt x="243" y="348"/>
                    </a:cubicBezTo>
                    <a:cubicBezTo>
                      <a:pt x="245" y="349"/>
                      <a:pt x="247" y="349"/>
                      <a:pt x="250" y="349"/>
                    </a:cubicBezTo>
                    <a:cubicBezTo>
                      <a:pt x="252" y="349"/>
                      <a:pt x="254" y="349"/>
                      <a:pt x="257" y="348"/>
                    </a:cubicBezTo>
                    <a:cubicBezTo>
                      <a:pt x="258" y="348"/>
                      <a:pt x="258" y="348"/>
                      <a:pt x="259" y="347"/>
                    </a:cubicBezTo>
                    <a:cubicBezTo>
                      <a:pt x="261" y="346"/>
                      <a:pt x="264" y="345"/>
                      <a:pt x="265" y="345"/>
                    </a:cubicBezTo>
                    <a:cubicBezTo>
                      <a:pt x="265" y="345"/>
                      <a:pt x="266" y="345"/>
                      <a:pt x="266" y="346"/>
                    </a:cubicBezTo>
                    <a:cubicBezTo>
                      <a:pt x="266" y="346"/>
                      <a:pt x="266" y="346"/>
                      <a:pt x="266" y="346"/>
                    </a:cubicBezTo>
                    <a:cubicBezTo>
                      <a:pt x="265" y="347"/>
                      <a:pt x="265" y="347"/>
                      <a:pt x="265" y="348"/>
                    </a:cubicBezTo>
                    <a:cubicBezTo>
                      <a:pt x="263" y="353"/>
                      <a:pt x="264" y="358"/>
                      <a:pt x="266" y="363"/>
                    </a:cubicBezTo>
                    <a:cubicBezTo>
                      <a:pt x="267" y="366"/>
                      <a:pt x="270" y="367"/>
                      <a:pt x="272" y="368"/>
                    </a:cubicBezTo>
                    <a:cubicBezTo>
                      <a:pt x="274" y="369"/>
                      <a:pt x="275" y="369"/>
                      <a:pt x="275" y="370"/>
                    </a:cubicBezTo>
                    <a:cubicBezTo>
                      <a:pt x="275" y="371"/>
                      <a:pt x="275" y="371"/>
                      <a:pt x="274" y="373"/>
                    </a:cubicBezTo>
                    <a:cubicBezTo>
                      <a:pt x="272" y="375"/>
                      <a:pt x="270" y="378"/>
                      <a:pt x="272" y="382"/>
                    </a:cubicBezTo>
                    <a:cubicBezTo>
                      <a:pt x="273" y="386"/>
                      <a:pt x="277" y="386"/>
                      <a:pt x="279" y="387"/>
                    </a:cubicBezTo>
                    <a:cubicBezTo>
                      <a:pt x="280" y="387"/>
                      <a:pt x="282" y="387"/>
                      <a:pt x="282" y="387"/>
                    </a:cubicBezTo>
                    <a:cubicBezTo>
                      <a:pt x="282" y="387"/>
                      <a:pt x="282" y="388"/>
                      <a:pt x="282" y="389"/>
                    </a:cubicBezTo>
                    <a:cubicBezTo>
                      <a:pt x="282" y="390"/>
                      <a:pt x="281" y="391"/>
                      <a:pt x="281" y="392"/>
                    </a:cubicBezTo>
                    <a:cubicBezTo>
                      <a:pt x="282" y="398"/>
                      <a:pt x="285" y="403"/>
                      <a:pt x="292" y="406"/>
                    </a:cubicBezTo>
                    <a:cubicBezTo>
                      <a:pt x="302" y="410"/>
                      <a:pt x="312" y="411"/>
                      <a:pt x="322" y="413"/>
                    </a:cubicBezTo>
                    <a:cubicBezTo>
                      <a:pt x="325" y="413"/>
                      <a:pt x="325" y="413"/>
                      <a:pt x="325" y="413"/>
                    </a:cubicBezTo>
                    <a:cubicBezTo>
                      <a:pt x="325" y="413"/>
                      <a:pt x="326" y="413"/>
                      <a:pt x="327" y="413"/>
                    </a:cubicBezTo>
                    <a:cubicBezTo>
                      <a:pt x="331" y="413"/>
                      <a:pt x="335" y="412"/>
                      <a:pt x="339" y="411"/>
                    </a:cubicBezTo>
                    <a:cubicBezTo>
                      <a:pt x="342" y="409"/>
                      <a:pt x="345" y="408"/>
                      <a:pt x="348" y="408"/>
                    </a:cubicBezTo>
                    <a:cubicBezTo>
                      <a:pt x="349" y="408"/>
                      <a:pt x="349" y="408"/>
                      <a:pt x="350" y="408"/>
                    </a:cubicBezTo>
                    <a:cubicBezTo>
                      <a:pt x="355" y="409"/>
                      <a:pt x="361" y="411"/>
                      <a:pt x="366" y="413"/>
                    </a:cubicBezTo>
                    <a:cubicBezTo>
                      <a:pt x="372" y="416"/>
                      <a:pt x="378" y="418"/>
                      <a:pt x="385" y="418"/>
                    </a:cubicBezTo>
                    <a:cubicBezTo>
                      <a:pt x="385" y="418"/>
                      <a:pt x="386" y="418"/>
                      <a:pt x="387" y="418"/>
                    </a:cubicBezTo>
                    <a:cubicBezTo>
                      <a:pt x="388" y="418"/>
                      <a:pt x="389" y="417"/>
                      <a:pt x="390" y="417"/>
                    </a:cubicBezTo>
                    <a:cubicBezTo>
                      <a:pt x="391" y="417"/>
                      <a:pt x="391" y="417"/>
                      <a:pt x="391" y="417"/>
                    </a:cubicBezTo>
                    <a:cubicBezTo>
                      <a:pt x="391" y="417"/>
                      <a:pt x="391" y="417"/>
                      <a:pt x="392" y="417"/>
                    </a:cubicBezTo>
                    <a:cubicBezTo>
                      <a:pt x="392" y="418"/>
                      <a:pt x="393" y="419"/>
                      <a:pt x="393" y="421"/>
                    </a:cubicBezTo>
                    <a:cubicBezTo>
                      <a:pt x="393" y="422"/>
                      <a:pt x="393" y="425"/>
                      <a:pt x="394" y="426"/>
                    </a:cubicBezTo>
                    <a:cubicBezTo>
                      <a:pt x="396" y="428"/>
                      <a:pt x="399" y="433"/>
                      <a:pt x="403" y="435"/>
                    </a:cubicBezTo>
                    <a:cubicBezTo>
                      <a:pt x="405" y="436"/>
                      <a:pt x="406" y="437"/>
                      <a:pt x="408" y="437"/>
                    </a:cubicBezTo>
                    <a:cubicBezTo>
                      <a:pt x="410" y="437"/>
                      <a:pt x="411" y="438"/>
                      <a:pt x="412" y="439"/>
                    </a:cubicBezTo>
                    <a:cubicBezTo>
                      <a:pt x="414" y="441"/>
                      <a:pt x="416" y="445"/>
                      <a:pt x="415" y="448"/>
                    </a:cubicBezTo>
                    <a:cubicBezTo>
                      <a:pt x="415" y="448"/>
                      <a:pt x="415" y="448"/>
                      <a:pt x="415" y="448"/>
                    </a:cubicBezTo>
                    <a:cubicBezTo>
                      <a:pt x="414" y="448"/>
                      <a:pt x="411" y="449"/>
                      <a:pt x="410" y="452"/>
                    </a:cubicBezTo>
                    <a:cubicBezTo>
                      <a:pt x="409" y="455"/>
                      <a:pt x="411" y="457"/>
                      <a:pt x="413" y="458"/>
                    </a:cubicBezTo>
                    <a:cubicBezTo>
                      <a:pt x="413" y="458"/>
                      <a:pt x="413" y="459"/>
                      <a:pt x="413" y="459"/>
                    </a:cubicBezTo>
                    <a:cubicBezTo>
                      <a:pt x="413" y="459"/>
                      <a:pt x="414" y="460"/>
                      <a:pt x="414" y="460"/>
                    </a:cubicBezTo>
                    <a:cubicBezTo>
                      <a:pt x="414" y="460"/>
                      <a:pt x="414" y="461"/>
                      <a:pt x="414" y="461"/>
                    </a:cubicBezTo>
                    <a:cubicBezTo>
                      <a:pt x="414" y="461"/>
                      <a:pt x="414" y="461"/>
                      <a:pt x="414" y="462"/>
                    </a:cubicBezTo>
                    <a:cubicBezTo>
                      <a:pt x="414" y="464"/>
                      <a:pt x="414" y="464"/>
                      <a:pt x="413" y="464"/>
                    </a:cubicBezTo>
                    <a:cubicBezTo>
                      <a:pt x="412" y="464"/>
                      <a:pt x="409" y="462"/>
                      <a:pt x="407" y="461"/>
                    </a:cubicBezTo>
                    <a:cubicBezTo>
                      <a:pt x="404" y="460"/>
                      <a:pt x="401" y="458"/>
                      <a:pt x="398" y="458"/>
                    </a:cubicBezTo>
                    <a:cubicBezTo>
                      <a:pt x="396" y="458"/>
                      <a:pt x="396" y="458"/>
                      <a:pt x="396" y="458"/>
                    </a:cubicBezTo>
                    <a:cubicBezTo>
                      <a:pt x="394" y="458"/>
                      <a:pt x="393" y="458"/>
                      <a:pt x="393" y="457"/>
                    </a:cubicBezTo>
                    <a:cubicBezTo>
                      <a:pt x="392" y="456"/>
                      <a:pt x="391" y="455"/>
                      <a:pt x="391" y="454"/>
                    </a:cubicBezTo>
                    <a:cubicBezTo>
                      <a:pt x="390" y="452"/>
                      <a:pt x="388" y="450"/>
                      <a:pt x="386" y="448"/>
                    </a:cubicBezTo>
                    <a:cubicBezTo>
                      <a:pt x="385" y="448"/>
                      <a:pt x="385" y="447"/>
                      <a:pt x="384" y="447"/>
                    </a:cubicBezTo>
                    <a:cubicBezTo>
                      <a:pt x="383" y="446"/>
                      <a:pt x="383" y="446"/>
                      <a:pt x="383" y="445"/>
                    </a:cubicBezTo>
                    <a:cubicBezTo>
                      <a:pt x="382" y="445"/>
                      <a:pt x="382" y="445"/>
                      <a:pt x="382" y="444"/>
                    </a:cubicBezTo>
                    <a:cubicBezTo>
                      <a:pt x="382" y="443"/>
                      <a:pt x="382" y="442"/>
                      <a:pt x="381" y="440"/>
                    </a:cubicBezTo>
                    <a:cubicBezTo>
                      <a:pt x="380" y="438"/>
                      <a:pt x="377" y="437"/>
                      <a:pt x="374" y="437"/>
                    </a:cubicBezTo>
                    <a:cubicBezTo>
                      <a:pt x="371" y="437"/>
                      <a:pt x="367" y="438"/>
                      <a:pt x="365" y="441"/>
                    </a:cubicBezTo>
                    <a:cubicBezTo>
                      <a:pt x="364" y="443"/>
                      <a:pt x="364" y="445"/>
                      <a:pt x="364" y="447"/>
                    </a:cubicBezTo>
                    <a:cubicBezTo>
                      <a:pt x="365" y="450"/>
                      <a:pt x="368" y="451"/>
                      <a:pt x="370" y="452"/>
                    </a:cubicBezTo>
                    <a:cubicBezTo>
                      <a:pt x="371" y="453"/>
                      <a:pt x="372" y="454"/>
                      <a:pt x="372" y="454"/>
                    </a:cubicBezTo>
                    <a:cubicBezTo>
                      <a:pt x="375" y="457"/>
                      <a:pt x="380" y="464"/>
                      <a:pt x="376" y="468"/>
                    </a:cubicBezTo>
                    <a:cubicBezTo>
                      <a:pt x="376" y="469"/>
                      <a:pt x="375" y="470"/>
                      <a:pt x="374" y="471"/>
                    </a:cubicBezTo>
                    <a:cubicBezTo>
                      <a:pt x="371" y="473"/>
                      <a:pt x="368" y="475"/>
                      <a:pt x="368" y="479"/>
                    </a:cubicBezTo>
                    <a:cubicBezTo>
                      <a:pt x="367" y="481"/>
                      <a:pt x="368" y="483"/>
                      <a:pt x="368" y="485"/>
                    </a:cubicBezTo>
                    <a:cubicBezTo>
                      <a:pt x="368" y="485"/>
                      <a:pt x="369" y="486"/>
                      <a:pt x="369" y="486"/>
                    </a:cubicBezTo>
                    <a:cubicBezTo>
                      <a:pt x="369" y="488"/>
                      <a:pt x="369" y="490"/>
                      <a:pt x="370" y="491"/>
                    </a:cubicBezTo>
                    <a:cubicBezTo>
                      <a:pt x="370" y="492"/>
                      <a:pt x="370" y="494"/>
                      <a:pt x="370" y="495"/>
                    </a:cubicBezTo>
                    <a:cubicBezTo>
                      <a:pt x="371" y="498"/>
                      <a:pt x="371" y="502"/>
                      <a:pt x="371" y="506"/>
                    </a:cubicBezTo>
                    <a:cubicBezTo>
                      <a:pt x="371" y="508"/>
                      <a:pt x="371" y="508"/>
                      <a:pt x="371" y="508"/>
                    </a:cubicBezTo>
                    <a:cubicBezTo>
                      <a:pt x="372" y="513"/>
                      <a:pt x="370" y="519"/>
                      <a:pt x="367" y="524"/>
                    </a:cubicBezTo>
                    <a:cubicBezTo>
                      <a:pt x="366" y="525"/>
                      <a:pt x="365" y="528"/>
                      <a:pt x="364" y="529"/>
                    </a:cubicBezTo>
                    <a:cubicBezTo>
                      <a:pt x="362" y="529"/>
                      <a:pt x="361" y="530"/>
                      <a:pt x="360" y="530"/>
                    </a:cubicBezTo>
                    <a:cubicBezTo>
                      <a:pt x="357" y="531"/>
                      <a:pt x="354" y="532"/>
                      <a:pt x="351" y="536"/>
                    </a:cubicBezTo>
                    <a:cubicBezTo>
                      <a:pt x="349" y="540"/>
                      <a:pt x="345" y="548"/>
                      <a:pt x="349" y="553"/>
                    </a:cubicBezTo>
                    <a:cubicBezTo>
                      <a:pt x="351" y="554"/>
                      <a:pt x="352" y="555"/>
                      <a:pt x="354" y="555"/>
                    </a:cubicBezTo>
                    <a:cubicBezTo>
                      <a:pt x="356" y="555"/>
                      <a:pt x="358" y="554"/>
                      <a:pt x="360" y="553"/>
                    </a:cubicBezTo>
                    <a:cubicBezTo>
                      <a:pt x="361" y="552"/>
                      <a:pt x="363" y="551"/>
                      <a:pt x="363" y="551"/>
                    </a:cubicBezTo>
                    <a:cubicBezTo>
                      <a:pt x="363" y="551"/>
                      <a:pt x="363" y="551"/>
                      <a:pt x="363" y="551"/>
                    </a:cubicBezTo>
                    <a:cubicBezTo>
                      <a:pt x="363" y="554"/>
                      <a:pt x="356" y="560"/>
                      <a:pt x="354" y="561"/>
                    </a:cubicBezTo>
                    <a:cubicBezTo>
                      <a:pt x="353" y="561"/>
                      <a:pt x="352" y="561"/>
                      <a:pt x="351" y="561"/>
                    </a:cubicBezTo>
                    <a:cubicBezTo>
                      <a:pt x="349" y="562"/>
                      <a:pt x="346" y="562"/>
                      <a:pt x="344" y="564"/>
                    </a:cubicBezTo>
                    <a:cubicBezTo>
                      <a:pt x="340" y="567"/>
                      <a:pt x="338" y="573"/>
                      <a:pt x="340" y="577"/>
                    </a:cubicBezTo>
                    <a:cubicBezTo>
                      <a:pt x="341" y="580"/>
                      <a:pt x="343" y="581"/>
                      <a:pt x="347" y="581"/>
                    </a:cubicBezTo>
                    <a:cubicBezTo>
                      <a:pt x="348" y="581"/>
                      <a:pt x="349" y="581"/>
                      <a:pt x="350" y="581"/>
                    </a:cubicBezTo>
                    <a:cubicBezTo>
                      <a:pt x="357" y="579"/>
                      <a:pt x="366" y="574"/>
                      <a:pt x="373" y="568"/>
                    </a:cubicBezTo>
                    <a:cubicBezTo>
                      <a:pt x="374" y="566"/>
                      <a:pt x="376" y="564"/>
                      <a:pt x="378" y="563"/>
                    </a:cubicBezTo>
                    <a:cubicBezTo>
                      <a:pt x="381" y="560"/>
                      <a:pt x="383" y="557"/>
                      <a:pt x="386" y="555"/>
                    </a:cubicBezTo>
                    <a:cubicBezTo>
                      <a:pt x="387" y="553"/>
                      <a:pt x="389" y="552"/>
                      <a:pt x="390" y="550"/>
                    </a:cubicBezTo>
                    <a:cubicBezTo>
                      <a:pt x="393" y="547"/>
                      <a:pt x="395" y="545"/>
                      <a:pt x="399" y="544"/>
                    </a:cubicBezTo>
                    <a:cubicBezTo>
                      <a:pt x="399" y="543"/>
                      <a:pt x="400" y="543"/>
                      <a:pt x="401" y="543"/>
                    </a:cubicBezTo>
                    <a:cubicBezTo>
                      <a:pt x="402" y="543"/>
                      <a:pt x="403" y="544"/>
                      <a:pt x="405" y="545"/>
                    </a:cubicBezTo>
                    <a:cubicBezTo>
                      <a:pt x="406" y="546"/>
                      <a:pt x="407" y="547"/>
                      <a:pt x="409" y="547"/>
                    </a:cubicBezTo>
                    <a:cubicBezTo>
                      <a:pt x="410" y="548"/>
                      <a:pt x="411" y="548"/>
                      <a:pt x="412" y="548"/>
                    </a:cubicBezTo>
                    <a:cubicBezTo>
                      <a:pt x="416" y="548"/>
                      <a:pt x="419" y="545"/>
                      <a:pt x="421" y="543"/>
                    </a:cubicBezTo>
                    <a:cubicBezTo>
                      <a:pt x="422" y="542"/>
                      <a:pt x="423" y="541"/>
                      <a:pt x="423" y="541"/>
                    </a:cubicBezTo>
                    <a:cubicBezTo>
                      <a:pt x="425" y="539"/>
                      <a:pt x="428" y="538"/>
                      <a:pt x="431" y="538"/>
                    </a:cubicBezTo>
                    <a:cubicBezTo>
                      <a:pt x="433" y="537"/>
                      <a:pt x="436" y="536"/>
                      <a:pt x="439" y="535"/>
                    </a:cubicBezTo>
                    <a:cubicBezTo>
                      <a:pt x="440" y="534"/>
                      <a:pt x="442" y="533"/>
                      <a:pt x="444" y="533"/>
                    </a:cubicBezTo>
                    <a:cubicBezTo>
                      <a:pt x="448" y="531"/>
                      <a:pt x="453" y="530"/>
                      <a:pt x="456" y="526"/>
                    </a:cubicBezTo>
                    <a:cubicBezTo>
                      <a:pt x="457" y="524"/>
                      <a:pt x="458" y="523"/>
                      <a:pt x="458" y="522"/>
                    </a:cubicBezTo>
                    <a:cubicBezTo>
                      <a:pt x="458" y="522"/>
                      <a:pt x="458" y="521"/>
                      <a:pt x="458" y="521"/>
                    </a:cubicBezTo>
                    <a:cubicBezTo>
                      <a:pt x="458" y="518"/>
                      <a:pt x="459" y="515"/>
                      <a:pt x="457" y="512"/>
                    </a:cubicBezTo>
                    <a:cubicBezTo>
                      <a:pt x="456" y="511"/>
                      <a:pt x="454" y="510"/>
                      <a:pt x="452" y="510"/>
                    </a:cubicBezTo>
                    <a:cubicBezTo>
                      <a:pt x="450" y="510"/>
                      <a:pt x="448" y="510"/>
                      <a:pt x="446" y="511"/>
                    </a:cubicBezTo>
                    <a:cubicBezTo>
                      <a:pt x="444" y="511"/>
                      <a:pt x="442" y="511"/>
                      <a:pt x="440" y="511"/>
                    </a:cubicBezTo>
                    <a:cubicBezTo>
                      <a:pt x="438" y="511"/>
                      <a:pt x="437" y="511"/>
                      <a:pt x="437" y="510"/>
                    </a:cubicBezTo>
                    <a:cubicBezTo>
                      <a:pt x="435" y="508"/>
                      <a:pt x="437" y="506"/>
                      <a:pt x="441" y="502"/>
                    </a:cubicBezTo>
                    <a:cubicBezTo>
                      <a:pt x="442" y="501"/>
                      <a:pt x="442" y="500"/>
                      <a:pt x="443" y="500"/>
                    </a:cubicBezTo>
                    <a:cubicBezTo>
                      <a:pt x="450" y="492"/>
                      <a:pt x="455" y="488"/>
                      <a:pt x="464" y="485"/>
                    </a:cubicBezTo>
                    <a:cubicBezTo>
                      <a:pt x="466" y="484"/>
                      <a:pt x="469" y="482"/>
                      <a:pt x="472" y="481"/>
                    </a:cubicBezTo>
                    <a:cubicBezTo>
                      <a:pt x="476" y="478"/>
                      <a:pt x="481" y="475"/>
                      <a:pt x="485" y="475"/>
                    </a:cubicBezTo>
                    <a:cubicBezTo>
                      <a:pt x="487" y="475"/>
                      <a:pt x="490" y="476"/>
                      <a:pt x="492" y="477"/>
                    </a:cubicBezTo>
                    <a:cubicBezTo>
                      <a:pt x="495" y="479"/>
                      <a:pt x="499" y="480"/>
                      <a:pt x="502" y="480"/>
                    </a:cubicBezTo>
                    <a:cubicBezTo>
                      <a:pt x="505" y="480"/>
                      <a:pt x="507" y="479"/>
                      <a:pt x="509" y="477"/>
                    </a:cubicBezTo>
                    <a:cubicBezTo>
                      <a:pt x="513" y="475"/>
                      <a:pt x="513" y="472"/>
                      <a:pt x="513" y="469"/>
                    </a:cubicBezTo>
                    <a:cubicBezTo>
                      <a:pt x="514" y="468"/>
                      <a:pt x="514" y="466"/>
                      <a:pt x="515" y="465"/>
                    </a:cubicBezTo>
                    <a:cubicBezTo>
                      <a:pt x="516" y="463"/>
                      <a:pt x="519" y="461"/>
                      <a:pt x="521" y="460"/>
                    </a:cubicBezTo>
                    <a:cubicBezTo>
                      <a:pt x="524" y="458"/>
                      <a:pt x="527" y="456"/>
                      <a:pt x="529" y="454"/>
                    </a:cubicBezTo>
                    <a:cubicBezTo>
                      <a:pt x="531" y="451"/>
                      <a:pt x="534" y="448"/>
                      <a:pt x="536" y="445"/>
                    </a:cubicBezTo>
                    <a:cubicBezTo>
                      <a:pt x="537" y="443"/>
                      <a:pt x="539" y="441"/>
                      <a:pt x="540" y="439"/>
                    </a:cubicBezTo>
                    <a:cubicBezTo>
                      <a:pt x="548" y="429"/>
                      <a:pt x="556" y="420"/>
                      <a:pt x="567" y="417"/>
                    </a:cubicBezTo>
                    <a:cubicBezTo>
                      <a:pt x="570" y="416"/>
                      <a:pt x="570" y="416"/>
                      <a:pt x="570" y="416"/>
                    </a:cubicBezTo>
                    <a:lnTo>
                      <a:pt x="569" y="413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lIns="243797" tIns="121899" rIns="243797" bIns="121899"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</p:grpSp>
        <p:sp>
          <p:nvSpPr>
            <p:cNvPr id="212" name="TextBox 211"/>
            <p:cNvSpPr txBox="1"/>
            <p:nvPr/>
          </p:nvSpPr>
          <p:spPr>
            <a:xfrm>
              <a:off x="9344564" y="11734906"/>
              <a:ext cx="5094264" cy="91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4000" b="1" dirty="0" smtClean="0">
                  <a:solidFill>
                    <a:srgbClr val="FC5B3F"/>
                  </a:solidFill>
                  <a:latin typeface="Karla" pitchFamily="2" charset="0"/>
                  <a:ea typeface="Karla" pitchFamily="2" charset="0"/>
                  <a:cs typeface="Montserrat Semi" charset="0"/>
                </a:rPr>
                <a:t>CANADA</a:t>
              </a:r>
              <a:endParaRPr lang="en-US" b="1" dirty="0" smtClean="0">
                <a:solidFill>
                  <a:srgbClr val="FC5B3F"/>
                </a:solidFill>
                <a:latin typeface="Karla" pitchFamily="2" charset="0"/>
                <a:ea typeface="Karla" pitchFamily="2" charset="0"/>
                <a:cs typeface="Montserrat Semi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1565833" y="3586030"/>
              <a:ext cx="1027845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500" dirty="0">
                  <a:solidFill>
                    <a:srgbClr val="FC5B3F"/>
                  </a:solidFill>
                  <a:latin typeface="FontAwesome" pitchFamily="2" charset="0"/>
                </a:rPr>
                <a:t></a:t>
              </a:r>
              <a:endParaRPr lang="en-US" sz="11500" dirty="0">
                <a:solidFill>
                  <a:srgbClr val="FC5B3F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549401" y="3586030"/>
            <a:ext cx="6921292" cy="9066371"/>
            <a:chOff x="16549401" y="3586030"/>
            <a:chExt cx="6921292" cy="9066371"/>
          </a:xfrm>
        </p:grpSpPr>
        <p:grpSp>
          <p:nvGrpSpPr>
            <p:cNvPr id="165" name="Group 164"/>
            <p:cNvGrpSpPr/>
            <p:nvPr/>
          </p:nvGrpSpPr>
          <p:grpSpPr>
            <a:xfrm>
              <a:off x="16549401" y="5717990"/>
              <a:ext cx="6921292" cy="5062219"/>
              <a:chOff x="2979926" y="-33603"/>
              <a:chExt cx="6221676" cy="4549336"/>
            </a:xfrm>
            <a:solidFill>
              <a:srgbClr val="6FB07F"/>
            </a:solidFill>
          </p:grpSpPr>
          <p:sp>
            <p:nvSpPr>
              <p:cNvPr id="166" name="Freeform 100"/>
              <p:cNvSpPr>
                <a:spLocks noEditPoints="1"/>
              </p:cNvSpPr>
              <p:nvPr/>
            </p:nvSpPr>
            <p:spPr bwMode="auto">
              <a:xfrm>
                <a:off x="5709811" y="2172878"/>
                <a:ext cx="237477" cy="119327"/>
              </a:xfrm>
              <a:custGeom>
                <a:avLst/>
                <a:gdLst>
                  <a:gd name="T0" fmla="*/ 44 w 104"/>
                  <a:gd name="T1" fmla="*/ 1 h 54"/>
                  <a:gd name="T2" fmla="*/ 48 w 104"/>
                  <a:gd name="T3" fmla="*/ 4 h 54"/>
                  <a:gd name="T4" fmla="*/ 51 w 104"/>
                  <a:gd name="T5" fmla="*/ 5 h 54"/>
                  <a:gd name="T6" fmla="*/ 57 w 104"/>
                  <a:gd name="T7" fmla="*/ 8 h 54"/>
                  <a:gd name="T8" fmla="*/ 69 w 104"/>
                  <a:gd name="T9" fmla="*/ 9 h 54"/>
                  <a:gd name="T10" fmla="*/ 71 w 104"/>
                  <a:gd name="T11" fmla="*/ 7 h 54"/>
                  <a:gd name="T12" fmla="*/ 75 w 104"/>
                  <a:gd name="T13" fmla="*/ 6 h 54"/>
                  <a:gd name="T14" fmla="*/ 82 w 104"/>
                  <a:gd name="T15" fmla="*/ 4 h 54"/>
                  <a:gd name="T16" fmla="*/ 85 w 104"/>
                  <a:gd name="T17" fmla="*/ 8 h 54"/>
                  <a:gd name="T18" fmla="*/ 87 w 104"/>
                  <a:gd name="T19" fmla="*/ 8 h 54"/>
                  <a:gd name="T20" fmla="*/ 91 w 104"/>
                  <a:gd name="T21" fmla="*/ 12 h 54"/>
                  <a:gd name="T22" fmla="*/ 94 w 104"/>
                  <a:gd name="T23" fmla="*/ 15 h 54"/>
                  <a:gd name="T24" fmla="*/ 92 w 104"/>
                  <a:gd name="T25" fmla="*/ 22 h 54"/>
                  <a:gd name="T26" fmla="*/ 92 w 104"/>
                  <a:gd name="T27" fmla="*/ 25 h 54"/>
                  <a:gd name="T28" fmla="*/ 92 w 104"/>
                  <a:gd name="T29" fmla="*/ 35 h 54"/>
                  <a:gd name="T30" fmla="*/ 95 w 104"/>
                  <a:gd name="T31" fmla="*/ 39 h 54"/>
                  <a:gd name="T32" fmla="*/ 95 w 104"/>
                  <a:gd name="T33" fmla="*/ 40 h 54"/>
                  <a:gd name="T34" fmla="*/ 99 w 104"/>
                  <a:gd name="T35" fmla="*/ 39 h 54"/>
                  <a:gd name="T36" fmla="*/ 100 w 104"/>
                  <a:gd name="T37" fmla="*/ 38 h 54"/>
                  <a:gd name="T38" fmla="*/ 99 w 104"/>
                  <a:gd name="T39" fmla="*/ 39 h 54"/>
                  <a:gd name="T40" fmla="*/ 90 w 104"/>
                  <a:gd name="T41" fmla="*/ 41 h 54"/>
                  <a:gd name="T42" fmla="*/ 82 w 104"/>
                  <a:gd name="T43" fmla="*/ 46 h 54"/>
                  <a:gd name="T44" fmla="*/ 61 w 104"/>
                  <a:gd name="T45" fmla="*/ 48 h 54"/>
                  <a:gd name="T46" fmla="*/ 46 w 104"/>
                  <a:gd name="T47" fmla="*/ 49 h 54"/>
                  <a:gd name="T48" fmla="*/ 37 w 104"/>
                  <a:gd name="T49" fmla="*/ 51 h 54"/>
                  <a:gd name="T50" fmla="*/ 24 w 104"/>
                  <a:gd name="T51" fmla="*/ 52 h 54"/>
                  <a:gd name="T52" fmla="*/ 17 w 104"/>
                  <a:gd name="T53" fmla="*/ 52 h 54"/>
                  <a:gd name="T54" fmla="*/ 4 w 104"/>
                  <a:gd name="T55" fmla="*/ 53 h 54"/>
                  <a:gd name="T56" fmla="*/ 5 w 104"/>
                  <a:gd name="T57" fmla="*/ 49 h 54"/>
                  <a:gd name="T58" fmla="*/ 13 w 104"/>
                  <a:gd name="T59" fmla="*/ 40 h 54"/>
                  <a:gd name="T60" fmla="*/ 8 w 104"/>
                  <a:gd name="T61" fmla="*/ 38 h 54"/>
                  <a:gd name="T62" fmla="*/ 4 w 104"/>
                  <a:gd name="T63" fmla="*/ 35 h 54"/>
                  <a:gd name="T64" fmla="*/ 9 w 104"/>
                  <a:gd name="T65" fmla="*/ 22 h 54"/>
                  <a:gd name="T66" fmla="*/ 25 w 104"/>
                  <a:gd name="T67" fmla="*/ 25 h 54"/>
                  <a:gd name="T68" fmla="*/ 38 w 104"/>
                  <a:gd name="T69" fmla="*/ 8 h 54"/>
                  <a:gd name="T70" fmla="*/ 40 w 104"/>
                  <a:gd name="T71" fmla="*/ 1 h 54"/>
                  <a:gd name="T72" fmla="*/ 44 w 104"/>
                  <a:gd name="T73" fmla="*/ 1 h 54"/>
                  <a:gd name="T74" fmla="*/ 102 w 104"/>
                  <a:gd name="T75" fmla="*/ 37 h 54"/>
                  <a:gd name="T76" fmla="*/ 102 w 104"/>
                  <a:gd name="T77" fmla="*/ 37 h 54"/>
                  <a:gd name="T78" fmla="*/ 102 w 104"/>
                  <a:gd name="T79" fmla="*/ 37 h 54"/>
                  <a:gd name="T80" fmla="*/ 102 w 104"/>
                  <a:gd name="T81" fmla="*/ 38 h 54"/>
                  <a:gd name="T82" fmla="*/ 102 w 104"/>
                  <a:gd name="T83" fmla="*/ 37 h 54"/>
                  <a:gd name="T84" fmla="*/ 102 w 104"/>
                  <a:gd name="T85" fmla="*/ 37 h 54"/>
                  <a:gd name="T86" fmla="*/ 102 w 104"/>
                  <a:gd name="T87" fmla="*/ 38 h 54"/>
                  <a:gd name="T88" fmla="*/ 102 w 104"/>
                  <a:gd name="T89" fmla="*/ 38 h 54"/>
                  <a:gd name="T90" fmla="*/ 104 w 104"/>
                  <a:gd name="T91" fmla="*/ 42 h 54"/>
                  <a:gd name="T92" fmla="*/ 104 w 104"/>
                  <a:gd name="T93" fmla="*/ 42 h 54"/>
                  <a:gd name="T94" fmla="*/ 102 w 104"/>
                  <a:gd name="T95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4" h="54">
                    <a:moveTo>
                      <a:pt x="44" y="1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8"/>
                      <a:pt x="89" y="10"/>
                      <a:pt x="91" y="12"/>
                    </a:cubicBezTo>
                    <a:cubicBezTo>
                      <a:pt x="92" y="14"/>
                      <a:pt x="94" y="15"/>
                      <a:pt x="94" y="1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99" y="39"/>
                      <a:pt x="100" y="39"/>
                      <a:pt x="100" y="38"/>
                    </a:cubicBezTo>
                    <a:cubicBezTo>
                      <a:pt x="100" y="39"/>
                      <a:pt x="99" y="39"/>
                      <a:pt x="99" y="39"/>
                    </a:cubicBezTo>
                    <a:cubicBezTo>
                      <a:pt x="90" y="41"/>
                      <a:pt x="90" y="41"/>
                      <a:pt x="90" y="41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63" y="48"/>
                      <a:pt x="61" y="48"/>
                    </a:cubicBezTo>
                    <a:cubicBezTo>
                      <a:pt x="60" y="48"/>
                      <a:pt x="48" y="49"/>
                      <a:pt x="46" y="49"/>
                    </a:cubicBezTo>
                    <a:cubicBezTo>
                      <a:pt x="45" y="50"/>
                      <a:pt x="39" y="51"/>
                      <a:pt x="37" y="51"/>
                    </a:cubicBezTo>
                    <a:cubicBezTo>
                      <a:pt x="35" y="51"/>
                      <a:pt x="26" y="52"/>
                      <a:pt x="24" y="52"/>
                    </a:cubicBezTo>
                    <a:cubicBezTo>
                      <a:pt x="22" y="52"/>
                      <a:pt x="17" y="52"/>
                      <a:pt x="17" y="52"/>
                    </a:cubicBezTo>
                    <a:cubicBezTo>
                      <a:pt x="17" y="52"/>
                      <a:pt x="7" y="53"/>
                      <a:pt x="4" y="53"/>
                    </a:cubicBezTo>
                    <a:cubicBezTo>
                      <a:pt x="1" y="54"/>
                      <a:pt x="5" y="49"/>
                      <a:pt x="5" y="49"/>
                    </a:cubicBezTo>
                    <a:cubicBezTo>
                      <a:pt x="5" y="49"/>
                      <a:pt x="17" y="39"/>
                      <a:pt x="13" y="40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0" y="26"/>
                      <a:pt x="5" y="22"/>
                      <a:pt x="9" y="22"/>
                    </a:cubicBezTo>
                    <a:cubicBezTo>
                      <a:pt x="12" y="22"/>
                      <a:pt x="20" y="25"/>
                      <a:pt x="25" y="25"/>
                    </a:cubicBezTo>
                    <a:cubicBezTo>
                      <a:pt x="43" y="25"/>
                      <a:pt x="39" y="19"/>
                      <a:pt x="38" y="8"/>
                    </a:cubicBezTo>
                    <a:cubicBezTo>
                      <a:pt x="38" y="5"/>
                      <a:pt x="39" y="2"/>
                      <a:pt x="40" y="1"/>
                    </a:cubicBezTo>
                    <a:cubicBezTo>
                      <a:pt x="41" y="0"/>
                      <a:pt x="43" y="2"/>
                      <a:pt x="44" y="1"/>
                    </a:cubicBezTo>
                    <a:close/>
                    <a:moveTo>
                      <a:pt x="102" y="37"/>
                    </a:move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37"/>
                      <a:pt x="102" y="37"/>
                      <a:pt x="102" y="37"/>
                    </a:cubicBezTo>
                    <a:close/>
                    <a:moveTo>
                      <a:pt x="102" y="38"/>
                    </a:moveTo>
                    <a:cubicBezTo>
                      <a:pt x="102" y="38"/>
                      <a:pt x="102" y="38"/>
                      <a:pt x="102" y="38"/>
                    </a:cubicBezTo>
                    <a:cubicBezTo>
                      <a:pt x="103" y="39"/>
                      <a:pt x="104" y="41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1"/>
                      <a:pt x="103" y="39"/>
                      <a:pt x="102" y="38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67" name="Freeform 23"/>
              <p:cNvSpPr>
                <a:spLocks/>
              </p:cNvSpPr>
              <p:nvPr/>
            </p:nvSpPr>
            <p:spPr bwMode="auto">
              <a:xfrm>
                <a:off x="5951686" y="3592015"/>
                <a:ext cx="171511" cy="172598"/>
              </a:xfrm>
              <a:custGeom>
                <a:avLst/>
                <a:gdLst>
                  <a:gd name="T0" fmla="*/ 70 w 75"/>
                  <a:gd name="T1" fmla="*/ 49 h 78"/>
                  <a:gd name="T2" fmla="*/ 52 w 75"/>
                  <a:gd name="T3" fmla="*/ 56 h 78"/>
                  <a:gd name="T4" fmla="*/ 40 w 75"/>
                  <a:gd name="T5" fmla="*/ 65 h 78"/>
                  <a:gd name="T6" fmla="*/ 38 w 75"/>
                  <a:gd name="T7" fmla="*/ 77 h 78"/>
                  <a:gd name="T8" fmla="*/ 32 w 75"/>
                  <a:gd name="T9" fmla="*/ 76 h 78"/>
                  <a:gd name="T10" fmla="*/ 31 w 75"/>
                  <a:gd name="T11" fmla="*/ 70 h 78"/>
                  <a:gd name="T12" fmla="*/ 30 w 75"/>
                  <a:gd name="T13" fmla="*/ 66 h 78"/>
                  <a:gd name="T14" fmla="*/ 26 w 75"/>
                  <a:gd name="T15" fmla="*/ 60 h 78"/>
                  <a:gd name="T16" fmla="*/ 21 w 75"/>
                  <a:gd name="T17" fmla="*/ 57 h 78"/>
                  <a:gd name="T18" fmla="*/ 19 w 75"/>
                  <a:gd name="T19" fmla="*/ 57 h 78"/>
                  <a:gd name="T20" fmla="*/ 15 w 75"/>
                  <a:gd name="T21" fmla="*/ 55 h 78"/>
                  <a:gd name="T22" fmla="*/ 13 w 75"/>
                  <a:gd name="T23" fmla="*/ 49 h 78"/>
                  <a:gd name="T24" fmla="*/ 9 w 75"/>
                  <a:gd name="T25" fmla="*/ 46 h 78"/>
                  <a:gd name="T26" fmla="*/ 6 w 75"/>
                  <a:gd name="T27" fmla="*/ 44 h 78"/>
                  <a:gd name="T28" fmla="*/ 1 w 75"/>
                  <a:gd name="T29" fmla="*/ 34 h 78"/>
                  <a:gd name="T30" fmla="*/ 10 w 75"/>
                  <a:gd name="T31" fmla="*/ 29 h 78"/>
                  <a:gd name="T32" fmla="*/ 16 w 75"/>
                  <a:gd name="T33" fmla="*/ 27 h 78"/>
                  <a:gd name="T34" fmla="*/ 20 w 75"/>
                  <a:gd name="T35" fmla="*/ 24 h 78"/>
                  <a:gd name="T36" fmla="*/ 25 w 75"/>
                  <a:gd name="T37" fmla="*/ 15 h 78"/>
                  <a:gd name="T38" fmla="*/ 24 w 75"/>
                  <a:gd name="T39" fmla="*/ 8 h 78"/>
                  <a:gd name="T40" fmla="*/ 25 w 75"/>
                  <a:gd name="T41" fmla="*/ 4 h 78"/>
                  <a:gd name="T42" fmla="*/ 32 w 75"/>
                  <a:gd name="T43" fmla="*/ 2 h 78"/>
                  <a:gd name="T44" fmla="*/ 39 w 75"/>
                  <a:gd name="T45" fmla="*/ 7 h 78"/>
                  <a:gd name="T46" fmla="*/ 47 w 75"/>
                  <a:gd name="T47" fmla="*/ 11 h 78"/>
                  <a:gd name="T48" fmla="*/ 50 w 75"/>
                  <a:gd name="T49" fmla="*/ 17 h 78"/>
                  <a:gd name="T50" fmla="*/ 59 w 75"/>
                  <a:gd name="T51" fmla="*/ 23 h 78"/>
                  <a:gd name="T52" fmla="*/ 67 w 75"/>
                  <a:gd name="T53" fmla="*/ 26 h 78"/>
                  <a:gd name="T54" fmla="*/ 75 w 75"/>
                  <a:gd name="T55" fmla="*/ 26 h 78"/>
                  <a:gd name="T56" fmla="*/ 73 w 75"/>
                  <a:gd name="T57" fmla="*/ 31 h 78"/>
                  <a:gd name="T58" fmla="*/ 70 w 75"/>
                  <a:gd name="T59" fmla="*/ 37 h 78"/>
                  <a:gd name="T60" fmla="*/ 70 w 75"/>
                  <a:gd name="T61" fmla="*/ 43 h 78"/>
                  <a:gd name="T62" fmla="*/ 70 w 75"/>
                  <a:gd name="T63" fmla="*/ 4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5" h="78">
                    <a:moveTo>
                      <a:pt x="71" y="48"/>
                    </a:moveTo>
                    <a:cubicBezTo>
                      <a:pt x="70" y="49"/>
                      <a:pt x="70" y="49"/>
                      <a:pt x="70" y="49"/>
                    </a:cubicBezTo>
                    <a:cubicBezTo>
                      <a:pt x="66" y="51"/>
                      <a:pt x="61" y="49"/>
                      <a:pt x="60" y="56"/>
                    </a:cubicBezTo>
                    <a:cubicBezTo>
                      <a:pt x="60" y="68"/>
                      <a:pt x="56" y="56"/>
                      <a:pt x="52" y="56"/>
                    </a:cubicBezTo>
                    <a:cubicBezTo>
                      <a:pt x="49" y="56"/>
                      <a:pt x="49" y="58"/>
                      <a:pt x="47" y="60"/>
                    </a:cubicBezTo>
                    <a:cubicBezTo>
                      <a:pt x="44" y="62"/>
                      <a:pt x="41" y="63"/>
                      <a:pt x="40" y="65"/>
                    </a:cubicBezTo>
                    <a:cubicBezTo>
                      <a:pt x="40" y="67"/>
                      <a:pt x="39" y="69"/>
                      <a:pt x="39" y="71"/>
                    </a:cubicBezTo>
                    <a:cubicBezTo>
                      <a:pt x="40" y="74"/>
                      <a:pt x="40" y="77"/>
                      <a:pt x="38" y="77"/>
                    </a:cubicBezTo>
                    <a:cubicBezTo>
                      <a:pt x="37" y="77"/>
                      <a:pt x="34" y="78"/>
                      <a:pt x="32" y="77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69"/>
                    </a:cubicBezTo>
                    <a:cubicBezTo>
                      <a:pt x="30" y="68"/>
                      <a:pt x="30" y="66"/>
                      <a:pt x="30" y="66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9" y="63"/>
                      <a:pt x="27" y="61"/>
                      <a:pt x="26" y="60"/>
                    </a:cubicBezTo>
                    <a:cubicBezTo>
                      <a:pt x="26" y="60"/>
                      <a:pt x="26" y="59"/>
                      <a:pt x="24" y="58"/>
                    </a:cubicBezTo>
                    <a:cubicBezTo>
                      <a:pt x="23" y="58"/>
                      <a:pt x="21" y="57"/>
                      <a:pt x="21" y="57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20" y="57"/>
                      <a:pt x="19" y="57"/>
                      <a:pt x="19" y="57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2"/>
                      <a:pt x="7" y="40"/>
                      <a:pt x="6" y="38"/>
                    </a:cubicBezTo>
                    <a:cubicBezTo>
                      <a:pt x="4" y="36"/>
                      <a:pt x="0" y="34"/>
                      <a:pt x="1" y="34"/>
                    </a:cubicBezTo>
                    <a:cubicBezTo>
                      <a:pt x="2" y="32"/>
                      <a:pt x="6" y="33"/>
                      <a:pt x="8" y="32"/>
                    </a:cubicBezTo>
                    <a:cubicBezTo>
                      <a:pt x="9" y="32"/>
                      <a:pt x="9" y="30"/>
                      <a:pt x="10" y="29"/>
                    </a:cubicBezTo>
                    <a:cubicBezTo>
                      <a:pt x="11" y="29"/>
                      <a:pt x="13" y="30"/>
                      <a:pt x="13" y="28"/>
                    </a:cubicBezTo>
                    <a:cubicBezTo>
                      <a:pt x="13" y="26"/>
                      <a:pt x="15" y="26"/>
                      <a:pt x="16" y="27"/>
                    </a:cubicBezTo>
                    <a:cubicBezTo>
                      <a:pt x="16" y="27"/>
                      <a:pt x="17" y="27"/>
                      <a:pt x="19" y="25"/>
                    </a:cubicBezTo>
                    <a:cubicBezTo>
                      <a:pt x="22" y="24"/>
                      <a:pt x="20" y="24"/>
                      <a:pt x="20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5" y="9"/>
                      <a:pt x="24" y="8"/>
                    </a:cubicBezTo>
                    <a:cubicBezTo>
                      <a:pt x="22" y="6"/>
                      <a:pt x="23" y="6"/>
                      <a:pt x="23" y="5"/>
                    </a:cubicBezTo>
                    <a:cubicBezTo>
                      <a:pt x="24" y="4"/>
                      <a:pt x="25" y="4"/>
                      <a:pt x="25" y="4"/>
                    </a:cubicBezTo>
                    <a:cubicBezTo>
                      <a:pt x="26" y="3"/>
                      <a:pt x="28" y="3"/>
                      <a:pt x="30" y="1"/>
                    </a:cubicBezTo>
                    <a:cubicBezTo>
                      <a:pt x="32" y="0"/>
                      <a:pt x="32" y="2"/>
                      <a:pt x="32" y="2"/>
                    </a:cubicBezTo>
                    <a:cubicBezTo>
                      <a:pt x="32" y="2"/>
                      <a:pt x="33" y="5"/>
                      <a:pt x="36" y="6"/>
                    </a:cubicBezTo>
                    <a:cubicBezTo>
                      <a:pt x="38" y="7"/>
                      <a:pt x="39" y="7"/>
                      <a:pt x="39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8" y="12"/>
                    </a:cubicBezTo>
                    <a:cubicBezTo>
                      <a:pt x="49" y="13"/>
                      <a:pt x="50" y="17"/>
                      <a:pt x="50" y="17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63" y="23"/>
                      <a:pt x="65" y="24"/>
                    </a:cubicBezTo>
                    <a:cubicBezTo>
                      <a:pt x="67" y="24"/>
                      <a:pt x="67" y="26"/>
                      <a:pt x="67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7"/>
                      <a:pt x="74" y="28"/>
                    </a:cubicBezTo>
                    <a:cubicBezTo>
                      <a:pt x="73" y="28"/>
                      <a:pt x="73" y="30"/>
                      <a:pt x="73" y="31"/>
                    </a:cubicBezTo>
                    <a:cubicBezTo>
                      <a:pt x="73" y="33"/>
                      <a:pt x="73" y="34"/>
                      <a:pt x="73" y="35"/>
                    </a:cubicBezTo>
                    <a:cubicBezTo>
                      <a:pt x="72" y="37"/>
                      <a:pt x="71" y="36"/>
                      <a:pt x="70" y="37"/>
                    </a:cubicBezTo>
                    <a:cubicBezTo>
                      <a:pt x="69" y="37"/>
                      <a:pt x="70" y="39"/>
                      <a:pt x="71" y="41"/>
                    </a:cubicBezTo>
                    <a:cubicBezTo>
                      <a:pt x="71" y="42"/>
                      <a:pt x="71" y="42"/>
                      <a:pt x="70" y="43"/>
                    </a:cubicBezTo>
                    <a:cubicBezTo>
                      <a:pt x="68" y="45"/>
                      <a:pt x="67" y="45"/>
                      <a:pt x="67" y="45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0" y="48"/>
                      <a:pt x="70" y="48"/>
                      <a:pt x="71" y="48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68" name="Freeform 5"/>
              <p:cNvSpPr>
                <a:spLocks/>
              </p:cNvSpPr>
              <p:nvPr/>
            </p:nvSpPr>
            <p:spPr bwMode="auto">
              <a:xfrm>
                <a:off x="5900013" y="3680445"/>
                <a:ext cx="193500" cy="353719"/>
              </a:xfrm>
              <a:custGeom>
                <a:avLst/>
                <a:gdLst>
                  <a:gd name="T0" fmla="*/ 57 w 85"/>
                  <a:gd name="T1" fmla="*/ 158 h 160"/>
                  <a:gd name="T2" fmla="*/ 58 w 85"/>
                  <a:gd name="T3" fmla="*/ 151 h 160"/>
                  <a:gd name="T4" fmla="*/ 63 w 85"/>
                  <a:gd name="T5" fmla="*/ 149 h 160"/>
                  <a:gd name="T6" fmla="*/ 58 w 85"/>
                  <a:gd name="T7" fmla="*/ 142 h 160"/>
                  <a:gd name="T8" fmla="*/ 61 w 85"/>
                  <a:gd name="T9" fmla="*/ 137 h 160"/>
                  <a:gd name="T10" fmla="*/ 75 w 85"/>
                  <a:gd name="T11" fmla="*/ 124 h 160"/>
                  <a:gd name="T12" fmla="*/ 84 w 85"/>
                  <a:gd name="T13" fmla="*/ 96 h 160"/>
                  <a:gd name="T14" fmla="*/ 79 w 85"/>
                  <a:gd name="T15" fmla="*/ 91 h 160"/>
                  <a:gd name="T16" fmla="*/ 73 w 85"/>
                  <a:gd name="T17" fmla="*/ 88 h 160"/>
                  <a:gd name="T18" fmla="*/ 68 w 85"/>
                  <a:gd name="T19" fmla="*/ 90 h 160"/>
                  <a:gd name="T20" fmla="*/ 68 w 85"/>
                  <a:gd name="T21" fmla="*/ 90 h 160"/>
                  <a:gd name="T22" fmla="*/ 68 w 85"/>
                  <a:gd name="T23" fmla="*/ 90 h 160"/>
                  <a:gd name="T24" fmla="*/ 65 w 85"/>
                  <a:gd name="T25" fmla="*/ 81 h 160"/>
                  <a:gd name="T26" fmla="*/ 59 w 85"/>
                  <a:gd name="T27" fmla="*/ 76 h 160"/>
                  <a:gd name="T28" fmla="*/ 55 w 85"/>
                  <a:gd name="T29" fmla="*/ 68 h 160"/>
                  <a:gd name="T30" fmla="*/ 52 w 85"/>
                  <a:gd name="T31" fmla="*/ 59 h 160"/>
                  <a:gd name="T32" fmla="*/ 56 w 85"/>
                  <a:gd name="T33" fmla="*/ 53 h 160"/>
                  <a:gd name="T34" fmla="*/ 54 w 85"/>
                  <a:gd name="T35" fmla="*/ 43 h 160"/>
                  <a:gd name="T36" fmla="*/ 55 w 85"/>
                  <a:gd name="T37" fmla="*/ 36 h 160"/>
                  <a:gd name="T38" fmla="*/ 53 w 85"/>
                  <a:gd name="T39" fmla="*/ 26 h 160"/>
                  <a:gd name="T40" fmla="*/ 44 w 85"/>
                  <a:gd name="T41" fmla="*/ 17 h 160"/>
                  <a:gd name="T42" fmla="*/ 37 w 85"/>
                  <a:gd name="T43" fmla="*/ 12 h 160"/>
                  <a:gd name="T44" fmla="*/ 31 w 85"/>
                  <a:gd name="T45" fmla="*/ 5 h 160"/>
                  <a:gd name="T46" fmla="*/ 24 w 85"/>
                  <a:gd name="T47" fmla="*/ 7 h 160"/>
                  <a:gd name="T48" fmla="*/ 19 w 85"/>
                  <a:gd name="T49" fmla="*/ 9 h 160"/>
                  <a:gd name="T50" fmla="*/ 17 w 85"/>
                  <a:gd name="T51" fmla="*/ 3 h 160"/>
                  <a:gd name="T52" fmla="*/ 14 w 85"/>
                  <a:gd name="T53" fmla="*/ 0 h 160"/>
                  <a:gd name="T54" fmla="*/ 9 w 85"/>
                  <a:gd name="T55" fmla="*/ 9 h 160"/>
                  <a:gd name="T56" fmla="*/ 5 w 85"/>
                  <a:gd name="T57" fmla="*/ 15 h 160"/>
                  <a:gd name="T58" fmla="*/ 3 w 85"/>
                  <a:gd name="T59" fmla="*/ 21 h 160"/>
                  <a:gd name="T60" fmla="*/ 1 w 85"/>
                  <a:gd name="T61" fmla="*/ 28 h 160"/>
                  <a:gd name="T62" fmla="*/ 5 w 85"/>
                  <a:gd name="T63" fmla="*/ 33 h 160"/>
                  <a:gd name="T64" fmla="*/ 5 w 85"/>
                  <a:gd name="T65" fmla="*/ 39 h 160"/>
                  <a:gd name="T66" fmla="*/ 6 w 85"/>
                  <a:gd name="T67" fmla="*/ 45 h 160"/>
                  <a:gd name="T68" fmla="*/ 14 w 85"/>
                  <a:gd name="T69" fmla="*/ 45 h 160"/>
                  <a:gd name="T70" fmla="*/ 14 w 85"/>
                  <a:gd name="T71" fmla="*/ 54 h 160"/>
                  <a:gd name="T72" fmla="*/ 13 w 85"/>
                  <a:gd name="T73" fmla="*/ 59 h 160"/>
                  <a:gd name="T74" fmla="*/ 14 w 85"/>
                  <a:gd name="T75" fmla="*/ 61 h 160"/>
                  <a:gd name="T76" fmla="*/ 11 w 85"/>
                  <a:gd name="T77" fmla="*/ 67 h 160"/>
                  <a:gd name="T78" fmla="*/ 11 w 85"/>
                  <a:gd name="T79" fmla="*/ 71 h 160"/>
                  <a:gd name="T80" fmla="*/ 14 w 85"/>
                  <a:gd name="T81" fmla="*/ 77 h 160"/>
                  <a:gd name="T82" fmla="*/ 14 w 85"/>
                  <a:gd name="T83" fmla="*/ 87 h 160"/>
                  <a:gd name="T84" fmla="*/ 14 w 85"/>
                  <a:gd name="T85" fmla="*/ 93 h 160"/>
                  <a:gd name="T86" fmla="*/ 13 w 85"/>
                  <a:gd name="T87" fmla="*/ 97 h 160"/>
                  <a:gd name="T88" fmla="*/ 11 w 85"/>
                  <a:gd name="T89" fmla="*/ 101 h 160"/>
                  <a:gd name="T90" fmla="*/ 12 w 85"/>
                  <a:gd name="T91" fmla="*/ 111 h 160"/>
                  <a:gd name="T92" fmla="*/ 19 w 85"/>
                  <a:gd name="T93" fmla="*/ 119 h 160"/>
                  <a:gd name="T94" fmla="*/ 18 w 85"/>
                  <a:gd name="T95" fmla="*/ 126 h 160"/>
                  <a:gd name="T96" fmla="*/ 13 w 85"/>
                  <a:gd name="T97" fmla="*/ 120 h 160"/>
                  <a:gd name="T98" fmla="*/ 14 w 85"/>
                  <a:gd name="T99" fmla="*/ 124 h 160"/>
                  <a:gd name="T100" fmla="*/ 19 w 85"/>
                  <a:gd name="T101" fmla="*/ 131 h 160"/>
                  <a:gd name="T102" fmla="*/ 32 w 85"/>
                  <a:gd name="T103" fmla="*/ 138 h 160"/>
                  <a:gd name="T104" fmla="*/ 38 w 85"/>
                  <a:gd name="T105" fmla="*/ 139 h 160"/>
                  <a:gd name="T106" fmla="*/ 44 w 85"/>
                  <a:gd name="T107" fmla="*/ 151 h 160"/>
                  <a:gd name="T108" fmla="*/ 46 w 85"/>
                  <a:gd name="T109" fmla="*/ 15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5" h="160">
                    <a:moveTo>
                      <a:pt x="49" y="158"/>
                    </a:moveTo>
                    <a:cubicBezTo>
                      <a:pt x="52" y="160"/>
                      <a:pt x="52" y="160"/>
                      <a:pt x="52" y="160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8"/>
                      <a:pt x="59" y="156"/>
                      <a:pt x="59" y="156"/>
                    </a:cubicBezTo>
                    <a:cubicBezTo>
                      <a:pt x="59" y="156"/>
                      <a:pt x="59" y="154"/>
                      <a:pt x="59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7" y="151"/>
                      <a:pt x="58" y="151"/>
                    </a:cubicBezTo>
                    <a:cubicBezTo>
                      <a:pt x="59" y="151"/>
                      <a:pt x="60" y="150"/>
                      <a:pt x="60" y="151"/>
                    </a:cubicBezTo>
                    <a:cubicBezTo>
                      <a:pt x="61" y="151"/>
                      <a:pt x="60" y="151"/>
                      <a:pt x="61" y="151"/>
                    </a:cubicBezTo>
                    <a:cubicBezTo>
                      <a:pt x="62" y="151"/>
                      <a:pt x="63" y="150"/>
                      <a:pt x="63" y="150"/>
                    </a:cubicBezTo>
                    <a:cubicBezTo>
                      <a:pt x="63" y="149"/>
                      <a:pt x="63" y="149"/>
                      <a:pt x="63" y="149"/>
                    </a:cubicBezTo>
                    <a:cubicBezTo>
                      <a:pt x="63" y="149"/>
                      <a:pt x="63" y="149"/>
                      <a:pt x="63" y="149"/>
                    </a:cubicBezTo>
                    <a:cubicBezTo>
                      <a:pt x="62" y="148"/>
                      <a:pt x="59" y="146"/>
                      <a:pt x="58" y="146"/>
                    </a:cubicBezTo>
                    <a:cubicBezTo>
                      <a:pt x="58" y="145"/>
                      <a:pt x="57" y="144"/>
                      <a:pt x="57" y="144"/>
                    </a:cubicBezTo>
                    <a:cubicBezTo>
                      <a:pt x="57" y="143"/>
                      <a:pt x="58" y="142"/>
                      <a:pt x="58" y="142"/>
                    </a:cubicBezTo>
                    <a:cubicBezTo>
                      <a:pt x="57" y="141"/>
                      <a:pt x="57" y="141"/>
                      <a:pt x="57" y="141"/>
                    </a:cubicBezTo>
                    <a:cubicBezTo>
                      <a:pt x="57" y="141"/>
                      <a:pt x="58" y="140"/>
                      <a:pt x="59" y="140"/>
                    </a:cubicBezTo>
                    <a:cubicBezTo>
                      <a:pt x="59" y="140"/>
                      <a:pt x="60" y="140"/>
                      <a:pt x="60" y="140"/>
                    </a:cubicBezTo>
                    <a:cubicBezTo>
                      <a:pt x="61" y="137"/>
                      <a:pt x="61" y="137"/>
                      <a:pt x="61" y="137"/>
                    </a:cubicBezTo>
                    <a:cubicBezTo>
                      <a:pt x="61" y="137"/>
                      <a:pt x="61" y="136"/>
                      <a:pt x="62" y="136"/>
                    </a:cubicBezTo>
                    <a:cubicBezTo>
                      <a:pt x="62" y="136"/>
                      <a:pt x="63" y="136"/>
                      <a:pt x="63" y="136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77" y="115"/>
                      <a:pt x="77" y="115"/>
                      <a:pt x="77" y="115"/>
                    </a:cubicBezTo>
                    <a:cubicBezTo>
                      <a:pt x="80" y="107"/>
                      <a:pt x="80" y="107"/>
                      <a:pt x="80" y="107"/>
                    </a:cubicBezTo>
                    <a:cubicBezTo>
                      <a:pt x="80" y="107"/>
                      <a:pt x="84" y="103"/>
                      <a:pt x="84" y="104"/>
                    </a:cubicBezTo>
                    <a:cubicBezTo>
                      <a:pt x="85" y="105"/>
                      <a:pt x="84" y="96"/>
                      <a:pt x="84" y="96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79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7" y="88"/>
                      <a:pt x="76" y="89"/>
                      <a:pt x="75" y="89"/>
                    </a:cubicBezTo>
                    <a:cubicBezTo>
                      <a:pt x="74" y="89"/>
                      <a:pt x="74" y="88"/>
                      <a:pt x="73" y="8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3" y="88"/>
                      <a:pt x="72" y="88"/>
                      <a:pt x="71" y="88"/>
                    </a:cubicBezTo>
                    <a:cubicBezTo>
                      <a:pt x="70" y="88"/>
                      <a:pt x="69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8"/>
                      <a:pt x="68" y="88"/>
                      <a:pt x="67" y="87"/>
                    </a:cubicBezTo>
                    <a:cubicBezTo>
                      <a:pt x="67" y="86"/>
                      <a:pt x="67" y="84"/>
                      <a:pt x="66" y="83"/>
                    </a:cubicBezTo>
                    <a:cubicBezTo>
                      <a:pt x="65" y="82"/>
                      <a:pt x="65" y="81"/>
                      <a:pt x="65" y="81"/>
                    </a:cubicBezTo>
                    <a:cubicBezTo>
                      <a:pt x="65" y="81"/>
                      <a:pt x="63" y="81"/>
                      <a:pt x="62" y="81"/>
                    </a:cubicBezTo>
                    <a:cubicBezTo>
                      <a:pt x="62" y="81"/>
                      <a:pt x="61" y="81"/>
                      <a:pt x="61" y="81"/>
                    </a:cubicBezTo>
                    <a:cubicBezTo>
                      <a:pt x="61" y="81"/>
                      <a:pt x="60" y="79"/>
                      <a:pt x="61" y="79"/>
                    </a:cubicBezTo>
                    <a:cubicBezTo>
                      <a:pt x="61" y="78"/>
                      <a:pt x="60" y="77"/>
                      <a:pt x="59" y="76"/>
                    </a:cubicBezTo>
                    <a:cubicBezTo>
                      <a:pt x="59" y="76"/>
                      <a:pt x="57" y="73"/>
                      <a:pt x="57" y="73"/>
                    </a:cubicBezTo>
                    <a:cubicBezTo>
                      <a:pt x="57" y="73"/>
                      <a:pt x="56" y="73"/>
                      <a:pt x="56" y="72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7" y="67"/>
                      <a:pt x="57" y="66"/>
                    </a:cubicBezTo>
                    <a:cubicBezTo>
                      <a:pt x="57" y="66"/>
                      <a:pt x="58" y="65"/>
                      <a:pt x="57" y="64"/>
                    </a:cubicBezTo>
                    <a:cubicBezTo>
                      <a:pt x="57" y="63"/>
                      <a:pt x="55" y="62"/>
                      <a:pt x="55" y="62"/>
                    </a:cubicBezTo>
                    <a:cubicBezTo>
                      <a:pt x="54" y="61"/>
                      <a:pt x="53" y="60"/>
                      <a:pt x="52" y="59"/>
                    </a:cubicBezTo>
                    <a:cubicBezTo>
                      <a:pt x="52" y="58"/>
                      <a:pt x="52" y="57"/>
                      <a:pt x="52" y="57"/>
                    </a:cubicBezTo>
                    <a:cubicBezTo>
                      <a:pt x="52" y="57"/>
                      <a:pt x="52" y="56"/>
                      <a:pt x="53" y="56"/>
                    </a:cubicBezTo>
                    <a:cubicBezTo>
                      <a:pt x="54" y="55"/>
                      <a:pt x="55" y="55"/>
                      <a:pt x="55" y="54"/>
                    </a:cubicBezTo>
                    <a:cubicBezTo>
                      <a:pt x="55" y="54"/>
                      <a:pt x="56" y="54"/>
                      <a:pt x="56" y="53"/>
                    </a:cubicBezTo>
                    <a:cubicBezTo>
                      <a:pt x="55" y="52"/>
                      <a:pt x="54" y="51"/>
                      <a:pt x="54" y="51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3"/>
                      <a:pt x="54" y="43"/>
                      <a:pt x="54" y="43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5" y="40"/>
                      <a:pt x="55" y="40"/>
                    </a:cubicBezTo>
                    <a:cubicBezTo>
                      <a:pt x="55" y="39"/>
                      <a:pt x="55" y="37"/>
                      <a:pt x="55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0"/>
                      <a:pt x="54" y="29"/>
                    </a:cubicBezTo>
                    <a:cubicBezTo>
                      <a:pt x="53" y="28"/>
                      <a:pt x="53" y="26"/>
                      <a:pt x="53" y="26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0" y="21"/>
                      <a:pt x="49" y="20"/>
                    </a:cubicBezTo>
                    <a:cubicBezTo>
                      <a:pt x="49" y="20"/>
                      <a:pt x="49" y="19"/>
                      <a:pt x="47" y="18"/>
                    </a:cubicBezTo>
                    <a:cubicBezTo>
                      <a:pt x="46" y="18"/>
                      <a:pt x="44" y="17"/>
                      <a:pt x="44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6"/>
                      <a:pt x="27" y="6"/>
                    </a:cubicBezTo>
                    <a:cubicBezTo>
                      <a:pt x="27" y="6"/>
                      <a:pt x="24" y="7"/>
                      <a:pt x="24" y="7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8" y="8"/>
                      <a:pt x="18" y="7"/>
                    </a:cubicBezTo>
                    <a:cubicBezTo>
                      <a:pt x="18" y="7"/>
                      <a:pt x="17" y="6"/>
                      <a:pt x="17" y="6"/>
                    </a:cubicBezTo>
                    <a:cubicBezTo>
                      <a:pt x="17" y="6"/>
                      <a:pt x="17" y="5"/>
                      <a:pt x="17" y="5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4" y="0"/>
                      <a:pt x="14" y="0"/>
                    </a:cubicBezTo>
                    <a:cubicBezTo>
                      <a:pt x="14" y="0"/>
                      <a:pt x="10" y="4"/>
                      <a:pt x="10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7" y="12"/>
                      <a:pt x="7" y="13"/>
                    </a:cubicBezTo>
                    <a:cubicBezTo>
                      <a:pt x="7" y="13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9"/>
                      <a:pt x="4" y="20"/>
                    </a:cubicBezTo>
                    <a:cubicBezTo>
                      <a:pt x="4" y="20"/>
                      <a:pt x="3" y="21"/>
                      <a:pt x="3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5" y="36"/>
                      <a:pt x="5" y="36"/>
                    </a:cubicBezTo>
                    <a:cubicBezTo>
                      <a:pt x="5" y="36"/>
                      <a:pt x="5" y="37"/>
                      <a:pt x="5" y="37"/>
                    </a:cubicBezTo>
                    <a:cubicBezTo>
                      <a:pt x="5" y="37"/>
                      <a:pt x="5" y="39"/>
                      <a:pt x="5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0"/>
                      <a:pt x="5" y="41"/>
                      <a:pt x="5" y="42"/>
                    </a:cubicBezTo>
                    <a:cubicBezTo>
                      <a:pt x="5" y="42"/>
                      <a:pt x="5" y="43"/>
                      <a:pt x="5" y="43"/>
                    </a:cubicBezTo>
                    <a:cubicBezTo>
                      <a:pt x="4" y="43"/>
                      <a:pt x="6" y="45"/>
                      <a:pt x="6" y="45"/>
                    </a:cubicBezTo>
                    <a:cubicBezTo>
                      <a:pt x="6" y="45"/>
                      <a:pt x="7" y="44"/>
                      <a:pt x="8" y="44"/>
                    </a:cubicBezTo>
                    <a:cubicBezTo>
                      <a:pt x="8" y="44"/>
                      <a:pt x="10" y="44"/>
                      <a:pt x="10" y="44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7"/>
                      <a:pt x="16" y="58"/>
                    </a:cubicBezTo>
                    <a:cubicBezTo>
                      <a:pt x="15" y="58"/>
                      <a:pt x="14" y="58"/>
                      <a:pt x="13" y="59"/>
                    </a:cubicBezTo>
                    <a:cubicBezTo>
                      <a:pt x="12" y="59"/>
                      <a:pt x="11" y="59"/>
                      <a:pt x="11" y="59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4" y="61"/>
                      <a:pt x="14" y="61"/>
                    </a:cubicBezTo>
                    <a:cubicBezTo>
                      <a:pt x="14" y="62"/>
                      <a:pt x="14" y="64"/>
                      <a:pt x="14" y="64"/>
                    </a:cubicBezTo>
                    <a:cubicBezTo>
                      <a:pt x="14" y="64"/>
                      <a:pt x="14" y="65"/>
                      <a:pt x="13" y="65"/>
                    </a:cubicBezTo>
                    <a:cubicBezTo>
                      <a:pt x="13" y="65"/>
                      <a:pt x="12" y="66"/>
                      <a:pt x="12" y="66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1"/>
                      <a:pt x="12" y="72"/>
                      <a:pt x="12" y="72"/>
                    </a:cubicBezTo>
                    <a:cubicBezTo>
                      <a:pt x="12" y="72"/>
                      <a:pt x="15" y="74"/>
                      <a:pt x="15" y="74"/>
                    </a:cubicBezTo>
                    <a:cubicBezTo>
                      <a:pt x="14" y="75"/>
                      <a:pt x="14" y="75"/>
                      <a:pt x="14" y="75"/>
                    </a:cubicBezTo>
                    <a:cubicBezTo>
                      <a:pt x="14" y="75"/>
                      <a:pt x="14" y="76"/>
                      <a:pt x="14" y="77"/>
                    </a:cubicBezTo>
                    <a:cubicBezTo>
                      <a:pt x="14" y="78"/>
                      <a:pt x="14" y="81"/>
                      <a:pt x="14" y="81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4" y="86"/>
                      <a:pt x="14" y="86"/>
                    </a:cubicBezTo>
                    <a:cubicBezTo>
                      <a:pt x="14" y="87"/>
                      <a:pt x="14" y="87"/>
                      <a:pt x="14" y="87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93"/>
                      <a:pt x="13" y="93"/>
                      <a:pt x="13" y="93"/>
                    </a:cubicBezTo>
                    <a:cubicBezTo>
                      <a:pt x="13" y="94"/>
                      <a:pt x="13" y="95"/>
                      <a:pt x="13" y="95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9"/>
                      <a:pt x="13" y="99"/>
                    </a:cubicBezTo>
                    <a:cubicBezTo>
                      <a:pt x="13" y="99"/>
                      <a:pt x="13" y="100"/>
                      <a:pt x="12" y="100"/>
                    </a:cubicBezTo>
                    <a:cubicBezTo>
                      <a:pt x="12" y="100"/>
                      <a:pt x="11" y="101"/>
                      <a:pt x="11" y="101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7" y="118"/>
                      <a:pt x="17" y="118"/>
                      <a:pt x="17" y="118"/>
                    </a:cubicBezTo>
                    <a:cubicBezTo>
                      <a:pt x="19" y="119"/>
                      <a:pt x="19" y="119"/>
                      <a:pt x="19" y="119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19" y="125"/>
                      <a:pt x="19" y="125"/>
                      <a:pt x="18" y="126"/>
                    </a:cubicBezTo>
                    <a:cubicBezTo>
                      <a:pt x="18" y="126"/>
                      <a:pt x="18" y="126"/>
                      <a:pt x="17" y="125"/>
                    </a:cubicBezTo>
                    <a:cubicBezTo>
                      <a:pt x="16" y="125"/>
                      <a:pt x="15" y="123"/>
                      <a:pt x="15" y="123"/>
                    </a:cubicBezTo>
                    <a:cubicBezTo>
                      <a:pt x="15" y="123"/>
                      <a:pt x="14" y="121"/>
                      <a:pt x="14" y="121"/>
                    </a:cubicBezTo>
                    <a:cubicBezTo>
                      <a:pt x="14" y="121"/>
                      <a:pt x="13" y="120"/>
                      <a:pt x="13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1" y="120"/>
                      <a:pt x="11" y="121"/>
                      <a:pt x="11" y="121"/>
                    </a:cubicBezTo>
                    <a:cubicBezTo>
                      <a:pt x="11" y="122"/>
                      <a:pt x="11" y="122"/>
                      <a:pt x="12" y="123"/>
                    </a:cubicBezTo>
                    <a:cubicBezTo>
                      <a:pt x="13" y="124"/>
                      <a:pt x="13" y="124"/>
                      <a:pt x="14" y="124"/>
                    </a:cubicBezTo>
                    <a:cubicBezTo>
                      <a:pt x="14" y="124"/>
                      <a:pt x="14" y="125"/>
                      <a:pt x="15" y="125"/>
                    </a:cubicBezTo>
                    <a:cubicBezTo>
                      <a:pt x="15" y="126"/>
                      <a:pt x="15" y="128"/>
                      <a:pt x="15" y="128"/>
                    </a:cubicBezTo>
                    <a:cubicBezTo>
                      <a:pt x="17" y="130"/>
                      <a:pt x="17" y="130"/>
                      <a:pt x="17" y="130"/>
                    </a:cubicBezTo>
                    <a:cubicBezTo>
                      <a:pt x="19" y="131"/>
                      <a:pt x="19" y="131"/>
                      <a:pt x="19" y="131"/>
                    </a:cubicBezTo>
                    <a:cubicBezTo>
                      <a:pt x="27" y="135"/>
                      <a:pt x="27" y="135"/>
                      <a:pt x="27" y="135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3" y="139"/>
                      <a:pt x="33" y="139"/>
                      <a:pt x="33" y="139"/>
                    </a:cubicBezTo>
                    <a:cubicBezTo>
                      <a:pt x="33" y="139"/>
                      <a:pt x="34" y="139"/>
                      <a:pt x="35" y="139"/>
                    </a:cubicBezTo>
                    <a:cubicBezTo>
                      <a:pt x="35" y="139"/>
                      <a:pt x="37" y="139"/>
                      <a:pt x="37" y="139"/>
                    </a:cubicBezTo>
                    <a:cubicBezTo>
                      <a:pt x="37" y="139"/>
                      <a:pt x="38" y="138"/>
                      <a:pt x="38" y="139"/>
                    </a:cubicBezTo>
                    <a:cubicBezTo>
                      <a:pt x="38" y="140"/>
                      <a:pt x="41" y="145"/>
                      <a:pt x="41" y="145"/>
                    </a:cubicBezTo>
                    <a:cubicBezTo>
                      <a:pt x="41" y="145"/>
                      <a:pt x="41" y="146"/>
                      <a:pt x="42" y="147"/>
                    </a:cubicBezTo>
                    <a:cubicBezTo>
                      <a:pt x="43" y="148"/>
                      <a:pt x="45" y="149"/>
                      <a:pt x="45" y="149"/>
                    </a:cubicBezTo>
                    <a:cubicBezTo>
                      <a:pt x="45" y="149"/>
                      <a:pt x="44" y="150"/>
                      <a:pt x="44" y="151"/>
                    </a:cubicBezTo>
                    <a:cubicBezTo>
                      <a:pt x="45" y="152"/>
                      <a:pt x="44" y="152"/>
                      <a:pt x="45" y="152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45" y="153"/>
                      <a:pt x="45" y="153"/>
                      <a:pt x="45" y="154"/>
                    </a:cubicBezTo>
                    <a:cubicBezTo>
                      <a:pt x="46" y="154"/>
                      <a:pt x="46" y="155"/>
                      <a:pt x="46" y="155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48" y="158"/>
                      <a:pt x="48" y="158"/>
                      <a:pt x="48" y="158"/>
                    </a:cubicBezTo>
                    <a:lnTo>
                      <a:pt x="49" y="158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69" name="Freeform 6"/>
              <p:cNvSpPr>
                <a:spLocks noEditPoints="1"/>
              </p:cNvSpPr>
              <p:nvPr/>
            </p:nvSpPr>
            <p:spPr bwMode="auto">
              <a:xfrm>
                <a:off x="5900013" y="3680445"/>
                <a:ext cx="193500" cy="353719"/>
              </a:xfrm>
              <a:custGeom>
                <a:avLst/>
                <a:gdLst>
                  <a:gd name="T0" fmla="*/ 45 w 85"/>
                  <a:gd name="T1" fmla="*/ 154 h 160"/>
                  <a:gd name="T2" fmla="*/ 41 w 85"/>
                  <a:gd name="T3" fmla="*/ 145 h 160"/>
                  <a:gd name="T4" fmla="*/ 15 w 85"/>
                  <a:gd name="T5" fmla="*/ 128 h 160"/>
                  <a:gd name="T6" fmla="*/ 14 w 85"/>
                  <a:gd name="T7" fmla="*/ 121 h 160"/>
                  <a:gd name="T8" fmla="*/ 18 w 85"/>
                  <a:gd name="T9" fmla="*/ 119 h 160"/>
                  <a:gd name="T10" fmla="*/ 12 w 85"/>
                  <a:gd name="T11" fmla="*/ 100 h 160"/>
                  <a:gd name="T12" fmla="*/ 14 w 85"/>
                  <a:gd name="T13" fmla="*/ 93 h 160"/>
                  <a:gd name="T14" fmla="*/ 14 w 85"/>
                  <a:gd name="T15" fmla="*/ 77 h 160"/>
                  <a:gd name="T16" fmla="*/ 11 w 85"/>
                  <a:gd name="T17" fmla="*/ 67 h 160"/>
                  <a:gd name="T18" fmla="*/ 13 w 85"/>
                  <a:gd name="T19" fmla="*/ 58 h 160"/>
                  <a:gd name="T20" fmla="*/ 14 w 85"/>
                  <a:gd name="T21" fmla="*/ 46 h 160"/>
                  <a:gd name="T22" fmla="*/ 4 w 85"/>
                  <a:gd name="T23" fmla="*/ 39 h 160"/>
                  <a:gd name="T24" fmla="*/ 0 w 85"/>
                  <a:gd name="T25" fmla="*/ 27 h 160"/>
                  <a:gd name="T26" fmla="*/ 4 w 85"/>
                  <a:gd name="T27" fmla="*/ 15 h 160"/>
                  <a:gd name="T28" fmla="*/ 16 w 85"/>
                  <a:gd name="T29" fmla="*/ 0 h 160"/>
                  <a:gd name="T30" fmla="*/ 19 w 85"/>
                  <a:gd name="T31" fmla="*/ 8 h 160"/>
                  <a:gd name="T32" fmla="*/ 31 w 85"/>
                  <a:gd name="T33" fmla="*/ 4 h 160"/>
                  <a:gd name="T34" fmla="*/ 42 w 85"/>
                  <a:gd name="T35" fmla="*/ 16 h 160"/>
                  <a:gd name="T36" fmla="*/ 54 w 85"/>
                  <a:gd name="T37" fmla="*/ 30 h 160"/>
                  <a:gd name="T38" fmla="*/ 55 w 85"/>
                  <a:gd name="T39" fmla="*/ 48 h 160"/>
                  <a:gd name="T40" fmla="*/ 52 w 85"/>
                  <a:gd name="T41" fmla="*/ 59 h 160"/>
                  <a:gd name="T42" fmla="*/ 57 w 85"/>
                  <a:gd name="T43" fmla="*/ 73 h 160"/>
                  <a:gd name="T44" fmla="*/ 68 w 85"/>
                  <a:gd name="T45" fmla="*/ 87 h 160"/>
                  <a:gd name="T46" fmla="*/ 77 w 85"/>
                  <a:gd name="T47" fmla="*/ 88 h 160"/>
                  <a:gd name="T48" fmla="*/ 80 w 85"/>
                  <a:gd name="T49" fmla="*/ 107 h 160"/>
                  <a:gd name="T50" fmla="*/ 60 w 85"/>
                  <a:gd name="T51" fmla="*/ 140 h 160"/>
                  <a:gd name="T52" fmla="*/ 61 w 85"/>
                  <a:gd name="T53" fmla="*/ 147 h 160"/>
                  <a:gd name="T54" fmla="*/ 59 w 85"/>
                  <a:gd name="T55" fmla="*/ 154 h 160"/>
                  <a:gd name="T56" fmla="*/ 49 w 85"/>
                  <a:gd name="T57" fmla="*/ 158 h 160"/>
                  <a:gd name="T58" fmla="*/ 57 w 85"/>
                  <a:gd name="T59" fmla="*/ 151 h 160"/>
                  <a:gd name="T60" fmla="*/ 63 w 85"/>
                  <a:gd name="T61" fmla="*/ 149 h 160"/>
                  <a:gd name="T62" fmla="*/ 59 w 85"/>
                  <a:gd name="T63" fmla="*/ 140 h 160"/>
                  <a:gd name="T64" fmla="*/ 75 w 85"/>
                  <a:gd name="T65" fmla="*/ 124 h 160"/>
                  <a:gd name="T66" fmla="*/ 80 w 85"/>
                  <a:gd name="T67" fmla="*/ 91 h 160"/>
                  <a:gd name="T68" fmla="*/ 69 w 85"/>
                  <a:gd name="T69" fmla="*/ 90 h 160"/>
                  <a:gd name="T70" fmla="*/ 65 w 85"/>
                  <a:gd name="T71" fmla="*/ 81 h 160"/>
                  <a:gd name="T72" fmla="*/ 55 w 85"/>
                  <a:gd name="T73" fmla="*/ 68 h 160"/>
                  <a:gd name="T74" fmla="*/ 54 w 85"/>
                  <a:gd name="T75" fmla="*/ 55 h 160"/>
                  <a:gd name="T76" fmla="*/ 54 w 85"/>
                  <a:gd name="T77" fmla="*/ 42 h 160"/>
                  <a:gd name="T78" fmla="*/ 52 w 85"/>
                  <a:gd name="T79" fmla="*/ 26 h 160"/>
                  <a:gd name="T80" fmla="*/ 40 w 85"/>
                  <a:gd name="T81" fmla="*/ 15 h 160"/>
                  <a:gd name="T82" fmla="*/ 24 w 85"/>
                  <a:gd name="T83" fmla="*/ 7 h 160"/>
                  <a:gd name="T84" fmla="*/ 17 w 85"/>
                  <a:gd name="T85" fmla="*/ 5 h 160"/>
                  <a:gd name="T86" fmla="*/ 9 w 85"/>
                  <a:gd name="T87" fmla="*/ 9 h 160"/>
                  <a:gd name="T88" fmla="*/ 4 w 85"/>
                  <a:gd name="T89" fmla="*/ 20 h 160"/>
                  <a:gd name="T90" fmla="*/ 6 w 85"/>
                  <a:gd name="T91" fmla="*/ 32 h 160"/>
                  <a:gd name="T92" fmla="*/ 5 w 85"/>
                  <a:gd name="T93" fmla="*/ 41 h 160"/>
                  <a:gd name="T94" fmla="*/ 15 w 85"/>
                  <a:gd name="T95" fmla="*/ 46 h 160"/>
                  <a:gd name="T96" fmla="*/ 13 w 85"/>
                  <a:gd name="T97" fmla="*/ 59 h 160"/>
                  <a:gd name="T98" fmla="*/ 12 w 85"/>
                  <a:gd name="T99" fmla="*/ 66 h 160"/>
                  <a:gd name="T100" fmla="*/ 15 w 85"/>
                  <a:gd name="T101" fmla="*/ 75 h 160"/>
                  <a:gd name="T102" fmla="*/ 17 w 85"/>
                  <a:gd name="T103" fmla="*/ 92 h 160"/>
                  <a:gd name="T104" fmla="*/ 13 w 85"/>
                  <a:gd name="T105" fmla="*/ 101 h 160"/>
                  <a:gd name="T106" fmla="*/ 18 w 85"/>
                  <a:gd name="T107" fmla="*/ 122 h 160"/>
                  <a:gd name="T108" fmla="*/ 13 w 85"/>
                  <a:gd name="T109" fmla="*/ 120 h 160"/>
                  <a:gd name="T110" fmla="*/ 27 w 85"/>
                  <a:gd name="T111" fmla="*/ 135 h 160"/>
                  <a:gd name="T112" fmla="*/ 38 w 85"/>
                  <a:gd name="T113" fmla="*/ 139 h 160"/>
                  <a:gd name="T114" fmla="*/ 47 w 85"/>
                  <a:gd name="T115" fmla="*/ 15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5" h="160">
                    <a:moveTo>
                      <a:pt x="52" y="160"/>
                    </a:moveTo>
                    <a:cubicBezTo>
                      <a:pt x="52" y="160"/>
                      <a:pt x="52" y="160"/>
                      <a:pt x="52" y="160"/>
                    </a:cubicBezTo>
                    <a:cubicBezTo>
                      <a:pt x="49" y="158"/>
                      <a:pt x="49" y="158"/>
                      <a:pt x="49" y="158"/>
                    </a:cubicBezTo>
                    <a:cubicBezTo>
                      <a:pt x="48" y="159"/>
                      <a:pt x="48" y="159"/>
                      <a:pt x="48" y="159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6" y="155"/>
                      <a:pt x="45" y="155"/>
                      <a:pt x="45" y="154"/>
                    </a:cubicBezTo>
                    <a:cubicBezTo>
                      <a:pt x="45" y="152"/>
                      <a:pt x="45" y="152"/>
                      <a:pt x="45" y="152"/>
                    </a:cubicBezTo>
                    <a:cubicBezTo>
                      <a:pt x="44" y="153"/>
                      <a:pt x="44" y="153"/>
                      <a:pt x="44" y="153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4" y="151"/>
                      <a:pt x="44" y="151"/>
                      <a:pt x="44" y="151"/>
                    </a:cubicBezTo>
                    <a:cubicBezTo>
                      <a:pt x="44" y="150"/>
                      <a:pt x="44" y="149"/>
                      <a:pt x="45" y="149"/>
                    </a:cubicBezTo>
                    <a:cubicBezTo>
                      <a:pt x="44" y="149"/>
                      <a:pt x="42" y="148"/>
                      <a:pt x="42" y="147"/>
                    </a:cubicBezTo>
                    <a:cubicBezTo>
                      <a:pt x="41" y="147"/>
                      <a:pt x="41" y="145"/>
                      <a:pt x="41" y="145"/>
                    </a:cubicBezTo>
                    <a:cubicBezTo>
                      <a:pt x="40" y="145"/>
                      <a:pt x="38" y="141"/>
                      <a:pt x="38" y="139"/>
                    </a:cubicBezTo>
                    <a:cubicBezTo>
                      <a:pt x="36" y="139"/>
                      <a:pt x="35" y="139"/>
                      <a:pt x="35" y="139"/>
                    </a:cubicBezTo>
                    <a:cubicBezTo>
                      <a:pt x="34" y="139"/>
                      <a:pt x="33" y="139"/>
                      <a:pt x="33" y="139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1" y="137"/>
                      <a:pt x="31" y="137"/>
                      <a:pt x="31" y="137"/>
                    </a:cubicBezTo>
                    <a:cubicBezTo>
                      <a:pt x="27" y="135"/>
                      <a:pt x="27" y="135"/>
                      <a:pt x="27" y="135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15" y="128"/>
                      <a:pt x="14" y="126"/>
                      <a:pt x="14" y="125"/>
                    </a:cubicBezTo>
                    <a:cubicBezTo>
                      <a:pt x="14" y="125"/>
                      <a:pt x="14" y="125"/>
                      <a:pt x="14" y="124"/>
                    </a:cubicBezTo>
                    <a:cubicBezTo>
                      <a:pt x="13" y="124"/>
                      <a:pt x="12" y="124"/>
                      <a:pt x="12" y="123"/>
                    </a:cubicBezTo>
                    <a:cubicBezTo>
                      <a:pt x="11" y="123"/>
                      <a:pt x="11" y="122"/>
                      <a:pt x="10" y="121"/>
                    </a:cubicBezTo>
                    <a:cubicBezTo>
                      <a:pt x="10" y="121"/>
                      <a:pt x="10" y="120"/>
                      <a:pt x="10" y="120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0"/>
                      <a:pt x="14" y="121"/>
                      <a:pt x="14" y="121"/>
                    </a:cubicBezTo>
                    <a:cubicBezTo>
                      <a:pt x="15" y="121"/>
                      <a:pt x="15" y="123"/>
                      <a:pt x="15" y="123"/>
                    </a:cubicBezTo>
                    <a:cubicBezTo>
                      <a:pt x="15" y="123"/>
                      <a:pt x="16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8" y="119"/>
                      <a:pt x="18" y="119"/>
                      <a:pt x="18" y="119"/>
                    </a:cubicBezTo>
                    <a:cubicBezTo>
                      <a:pt x="17" y="118"/>
                      <a:pt x="17" y="118"/>
                      <a:pt x="17" y="118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0" y="108"/>
                      <a:pt x="10" y="108"/>
                      <a:pt x="10" y="108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1" y="101"/>
                      <a:pt x="12" y="100"/>
                      <a:pt x="12" y="100"/>
                    </a:cubicBezTo>
                    <a:cubicBezTo>
                      <a:pt x="12" y="100"/>
                      <a:pt x="13" y="99"/>
                      <a:pt x="13" y="99"/>
                    </a:cubicBezTo>
                    <a:cubicBezTo>
                      <a:pt x="13" y="99"/>
                      <a:pt x="13" y="98"/>
                      <a:pt x="13" y="98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2" y="94"/>
                      <a:pt x="13" y="93"/>
                      <a:pt x="13" y="93"/>
                    </a:cubicBezTo>
                    <a:cubicBezTo>
                      <a:pt x="13" y="93"/>
                      <a:pt x="13" y="93"/>
                      <a:pt x="14" y="93"/>
                    </a:cubicBezTo>
                    <a:cubicBezTo>
                      <a:pt x="16" y="91"/>
                      <a:pt x="16" y="91"/>
                      <a:pt x="16" y="91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13" y="85"/>
                      <a:pt x="12" y="83"/>
                      <a:pt x="12" y="8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81"/>
                      <a:pt x="14" y="78"/>
                      <a:pt x="14" y="77"/>
                    </a:cubicBezTo>
                    <a:cubicBezTo>
                      <a:pt x="14" y="76"/>
                      <a:pt x="14" y="75"/>
                      <a:pt x="14" y="75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3"/>
                      <a:pt x="12" y="72"/>
                      <a:pt x="12" y="72"/>
                    </a:cubicBezTo>
                    <a:cubicBezTo>
                      <a:pt x="12" y="72"/>
                      <a:pt x="11" y="72"/>
                      <a:pt x="11" y="71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2" y="65"/>
                      <a:pt x="13" y="65"/>
                      <a:pt x="13" y="65"/>
                    </a:cubicBezTo>
                    <a:cubicBezTo>
                      <a:pt x="13" y="65"/>
                      <a:pt x="14" y="64"/>
                      <a:pt x="14" y="64"/>
                    </a:cubicBezTo>
                    <a:cubicBezTo>
                      <a:pt x="14" y="63"/>
                      <a:pt x="14" y="62"/>
                      <a:pt x="14" y="61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1" y="59"/>
                      <a:pt x="12" y="59"/>
                      <a:pt x="13" y="58"/>
                    </a:cubicBezTo>
                    <a:cubicBezTo>
                      <a:pt x="14" y="58"/>
                      <a:pt x="15" y="57"/>
                      <a:pt x="15" y="57"/>
                    </a:cubicBezTo>
                    <a:cubicBezTo>
                      <a:pt x="16" y="57"/>
                      <a:pt x="16" y="56"/>
                      <a:pt x="16" y="5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7" y="45"/>
                      <a:pt x="7" y="45"/>
                    </a:cubicBezTo>
                    <a:cubicBezTo>
                      <a:pt x="4" y="44"/>
                      <a:pt x="4" y="43"/>
                      <a:pt x="4" y="43"/>
                    </a:cubicBezTo>
                    <a:cubicBezTo>
                      <a:pt x="5" y="43"/>
                      <a:pt x="5" y="42"/>
                      <a:pt x="5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5" y="37"/>
                      <a:pt x="5" y="37"/>
                    </a:cubicBezTo>
                    <a:cubicBezTo>
                      <a:pt x="4" y="36"/>
                      <a:pt x="4" y="35"/>
                      <a:pt x="4" y="35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1"/>
                      <a:pt x="5" y="30"/>
                      <a:pt x="5" y="3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0"/>
                      <a:pt x="3" y="20"/>
                      <a:pt x="3" y="19"/>
                    </a:cubicBezTo>
                    <a:cubicBezTo>
                      <a:pt x="3" y="19"/>
                      <a:pt x="4" y="18"/>
                      <a:pt x="4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6" y="13"/>
                      <a:pt x="7" y="13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4"/>
                      <a:pt x="17" y="4"/>
                      <a:pt x="17" y="5"/>
                    </a:cubicBezTo>
                    <a:cubicBezTo>
                      <a:pt x="18" y="5"/>
                      <a:pt x="17" y="6"/>
                      <a:pt x="17" y="6"/>
                    </a:cubicBezTo>
                    <a:cubicBezTo>
                      <a:pt x="18" y="6"/>
                      <a:pt x="18" y="7"/>
                      <a:pt x="18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20" y="9"/>
                      <a:pt x="20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6" y="6"/>
                      <a:pt x="27" y="6"/>
                    </a:cubicBezTo>
                    <a:cubicBezTo>
                      <a:pt x="27" y="6"/>
                      <a:pt x="27" y="5"/>
                      <a:pt x="28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6" y="17"/>
                      <a:pt x="48" y="18"/>
                    </a:cubicBezTo>
                    <a:cubicBezTo>
                      <a:pt x="49" y="18"/>
                      <a:pt x="49" y="19"/>
                      <a:pt x="49" y="19"/>
                    </a:cubicBezTo>
                    <a:cubicBezTo>
                      <a:pt x="50" y="21"/>
                      <a:pt x="52" y="23"/>
                      <a:pt x="52" y="23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4" y="28"/>
                      <a:pt x="54" y="29"/>
                    </a:cubicBezTo>
                    <a:cubicBezTo>
                      <a:pt x="54" y="29"/>
                      <a:pt x="54" y="30"/>
                      <a:pt x="54" y="30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40"/>
                      <a:pt x="55" y="40"/>
                    </a:cubicBezTo>
                    <a:cubicBezTo>
                      <a:pt x="55" y="40"/>
                      <a:pt x="55" y="42"/>
                      <a:pt x="55" y="42"/>
                    </a:cubicBezTo>
                    <a:cubicBezTo>
                      <a:pt x="54" y="43"/>
                      <a:pt x="54" y="43"/>
                      <a:pt x="54" y="43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5" y="51"/>
                      <a:pt x="56" y="52"/>
                      <a:pt x="56" y="53"/>
                    </a:cubicBezTo>
                    <a:cubicBezTo>
                      <a:pt x="57" y="53"/>
                      <a:pt x="56" y="54"/>
                      <a:pt x="56" y="54"/>
                    </a:cubicBezTo>
                    <a:cubicBezTo>
                      <a:pt x="55" y="55"/>
                      <a:pt x="55" y="55"/>
                      <a:pt x="54" y="56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3" y="57"/>
                      <a:pt x="52" y="57"/>
                      <a:pt x="52" y="57"/>
                    </a:cubicBezTo>
                    <a:cubicBezTo>
                      <a:pt x="52" y="57"/>
                      <a:pt x="52" y="58"/>
                      <a:pt x="52" y="59"/>
                    </a:cubicBezTo>
                    <a:cubicBezTo>
                      <a:pt x="53" y="60"/>
                      <a:pt x="55" y="61"/>
                      <a:pt x="55" y="61"/>
                    </a:cubicBezTo>
                    <a:cubicBezTo>
                      <a:pt x="55" y="61"/>
                      <a:pt x="57" y="63"/>
                      <a:pt x="57" y="64"/>
                    </a:cubicBezTo>
                    <a:cubicBezTo>
                      <a:pt x="58" y="64"/>
                      <a:pt x="57" y="65"/>
                      <a:pt x="57" y="66"/>
                    </a:cubicBezTo>
                    <a:cubicBezTo>
                      <a:pt x="57" y="66"/>
                      <a:pt x="57" y="67"/>
                      <a:pt x="55" y="68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7" y="72"/>
                      <a:pt x="57" y="73"/>
                      <a:pt x="57" y="73"/>
                    </a:cubicBezTo>
                    <a:cubicBezTo>
                      <a:pt x="58" y="74"/>
                      <a:pt x="59" y="76"/>
                      <a:pt x="60" y="76"/>
                    </a:cubicBezTo>
                    <a:cubicBezTo>
                      <a:pt x="60" y="76"/>
                      <a:pt x="61" y="78"/>
                      <a:pt x="61" y="79"/>
                    </a:cubicBezTo>
                    <a:cubicBezTo>
                      <a:pt x="61" y="79"/>
                      <a:pt x="61" y="80"/>
                      <a:pt x="61" y="80"/>
                    </a:cubicBezTo>
                    <a:cubicBezTo>
                      <a:pt x="61" y="80"/>
                      <a:pt x="62" y="80"/>
                      <a:pt x="62" y="80"/>
                    </a:cubicBezTo>
                    <a:cubicBezTo>
                      <a:pt x="63" y="81"/>
                      <a:pt x="65" y="81"/>
                      <a:pt x="65" y="81"/>
                    </a:cubicBezTo>
                    <a:cubicBezTo>
                      <a:pt x="65" y="81"/>
                      <a:pt x="66" y="82"/>
                      <a:pt x="66" y="83"/>
                    </a:cubicBezTo>
                    <a:cubicBezTo>
                      <a:pt x="67" y="84"/>
                      <a:pt x="68" y="86"/>
                      <a:pt x="68" y="87"/>
                    </a:cubicBezTo>
                    <a:cubicBezTo>
                      <a:pt x="68" y="87"/>
                      <a:pt x="68" y="88"/>
                      <a:pt x="68" y="88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90"/>
                      <a:pt x="69" y="89"/>
                      <a:pt x="69" y="89"/>
                    </a:cubicBezTo>
                    <a:cubicBezTo>
                      <a:pt x="69" y="89"/>
                      <a:pt x="70" y="88"/>
                      <a:pt x="70" y="88"/>
                    </a:cubicBezTo>
                    <a:cubicBezTo>
                      <a:pt x="71" y="88"/>
                      <a:pt x="72" y="88"/>
                      <a:pt x="73" y="88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6" y="88"/>
                      <a:pt x="76" y="88"/>
                      <a:pt x="77" y="88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1" y="91"/>
                      <a:pt x="81" y="91"/>
                    </a:cubicBezTo>
                    <a:cubicBezTo>
                      <a:pt x="82" y="93"/>
                      <a:pt x="82" y="93"/>
                      <a:pt x="82" y="93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3" y="104"/>
                      <a:pt x="81" y="106"/>
                      <a:pt x="80" y="107"/>
                    </a:cubicBezTo>
                    <a:cubicBezTo>
                      <a:pt x="77" y="115"/>
                      <a:pt x="77" y="115"/>
                      <a:pt x="77" y="115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62" y="136"/>
                      <a:pt x="62" y="136"/>
                      <a:pt x="62" y="136"/>
                    </a:cubicBezTo>
                    <a:cubicBezTo>
                      <a:pt x="62" y="136"/>
                      <a:pt x="61" y="137"/>
                      <a:pt x="61" y="137"/>
                    </a:cubicBezTo>
                    <a:cubicBezTo>
                      <a:pt x="60" y="140"/>
                      <a:pt x="60" y="140"/>
                      <a:pt x="60" y="140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1"/>
                      <a:pt x="58" y="141"/>
                      <a:pt x="58" y="141"/>
                    </a:cubicBezTo>
                    <a:cubicBezTo>
                      <a:pt x="58" y="142"/>
                      <a:pt x="58" y="142"/>
                      <a:pt x="58" y="142"/>
                    </a:cubicBezTo>
                    <a:cubicBezTo>
                      <a:pt x="58" y="143"/>
                      <a:pt x="58" y="143"/>
                      <a:pt x="58" y="144"/>
                    </a:cubicBezTo>
                    <a:cubicBezTo>
                      <a:pt x="58" y="144"/>
                      <a:pt x="58" y="144"/>
                      <a:pt x="58" y="145"/>
                    </a:cubicBezTo>
                    <a:cubicBezTo>
                      <a:pt x="58" y="145"/>
                      <a:pt x="59" y="145"/>
                      <a:pt x="59" y="146"/>
                    </a:cubicBezTo>
                    <a:cubicBezTo>
                      <a:pt x="59" y="146"/>
                      <a:pt x="60" y="147"/>
                      <a:pt x="61" y="147"/>
                    </a:cubicBezTo>
                    <a:cubicBezTo>
                      <a:pt x="62" y="148"/>
                      <a:pt x="63" y="148"/>
                      <a:pt x="63" y="148"/>
                    </a:cubicBezTo>
                    <a:cubicBezTo>
                      <a:pt x="64" y="150"/>
                      <a:pt x="64" y="150"/>
                      <a:pt x="64" y="150"/>
                    </a:cubicBezTo>
                    <a:cubicBezTo>
                      <a:pt x="63" y="151"/>
                      <a:pt x="62" y="151"/>
                      <a:pt x="61" y="151"/>
                    </a:cubicBezTo>
                    <a:cubicBezTo>
                      <a:pt x="61" y="151"/>
                      <a:pt x="60" y="151"/>
                      <a:pt x="60" y="151"/>
                    </a:cubicBezTo>
                    <a:cubicBezTo>
                      <a:pt x="59" y="151"/>
                      <a:pt x="59" y="151"/>
                      <a:pt x="58" y="151"/>
                    </a:cubicBezTo>
                    <a:cubicBezTo>
                      <a:pt x="58" y="151"/>
                      <a:pt x="58" y="152"/>
                      <a:pt x="58" y="153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9" y="154"/>
                      <a:pt x="59" y="156"/>
                      <a:pt x="59" y="156"/>
                    </a:cubicBezTo>
                    <a:cubicBezTo>
                      <a:pt x="59" y="156"/>
                      <a:pt x="59" y="157"/>
                      <a:pt x="57" y="158"/>
                    </a:cubicBezTo>
                    <a:cubicBezTo>
                      <a:pt x="56" y="160"/>
                      <a:pt x="56" y="160"/>
                      <a:pt x="56" y="160"/>
                    </a:cubicBezTo>
                    <a:cubicBezTo>
                      <a:pt x="52" y="160"/>
                      <a:pt x="52" y="160"/>
                      <a:pt x="52" y="160"/>
                    </a:cubicBezTo>
                    <a:cubicBezTo>
                      <a:pt x="52" y="160"/>
                      <a:pt x="52" y="160"/>
                      <a:pt x="52" y="160"/>
                    </a:cubicBezTo>
                    <a:close/>
                    <a:moveTo>
                      <a:pt x="49" y="158"/>
                    </a:moveTo>
                    <a:cubicBezTo>
                      <a:pt x="49" y="158"/>
                      <a:pt x="49" y="158"/>
                      <a:pt x="49" y="158"/>
                    </a:cubicBezTo>
                    <a:cubicBezTo>
                      <a:pt x="52" y="159"/>
                      <a:pt x="52" y="159"/>
                      <a:pt x="52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7"/>
                      <a:pt x="59" y="156"/>
                      <a:pt x="59" y="156"/>
                    </a:cubicBezTo>
                    <a:cubicBezTo>
                      <a:pt x="59" y="156"/>
                      <a:pt x="58" y="154"/>
                      <a:pt x="58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7" y="152"/>
                      <a:pt x="57" y="151"/>
                    </a:cubicBezTo>
                    <a:cubicBezTo>
                      <a:pt x="57" y="151"/>
                      <a:pt x="58" y="150"/>
                      <a:pt x="58" y="150"/>
                    </a:cubicBezTo>
                    <a:cubicBezTo>
                      <a:pt x="59" y="150"/>
                      <a:pt x="59" y="150"/>
                      <a:pt x="59" y="150"/>
                    </a:cubicBezTo>
                    <a:cubicBezTo>
                      <a:pt x="59" y="150"/>
                      <a:pt x="60" y="150"/>
                      <a:pt x="60" y="150"/>
                    </a:cubicBezTo>
                    <a:cubicBezTo>
                      <a:pt x="61" y="151"/>
                      <a:pt x="61" y="151"/>
                      <a:pt x="61" y="151"/>
                    </a:cubicBezTo>
                    <a:cubicBezTo>
                      <a:pt x="61" y="151"/>
                      <a:pt x="61" y="151"/>
                      <a:pt x="61" y="151"/>
                    </a:cubicBezTo>
                    <a:cubicBezTo>
                      <a:pt x="62" y="151"/>
                      <a:pt x="63" y="150"/>
                      <a:pt x="63" y="149"/>
                    </a:cubicBezTo>
                    <a:cubicBezTo>
                      <a:pt x="63" y="149"/>
                      <a:pt x="63" y="149"/>
                      <a:pt x="63" y="149"/>
                    </a:cubicBezTo>
                    <a:cubicBezTo>
                      <a:pt x="62" y="149"/>
                      <a:pt x="62" y="148"/>
                      <a:pt x="61" y="148"/>
                    </a:cubicBezTo>
                    <a:cubicBezTo>
                      <a:pt x="59" y="147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8" y="145"/>
                    </a:cubicBezTo>
                    <a:cubicBezTo>
                      <a:pt x="57" y="145"/>
                      <a:pt x="57" y="144"/>
                      <a:pt x="57" y="144"/>
                    </a:cubicBezTo>
                    <a:cubicBezTo>
                      <a:pt x="57" y="143"/>
                      <a:pt x="57" y="142"/>
                      <a:pt x="57" y="142"/>
                    </a:cubicBezTo>
                    <a:cubicBezTo>
                      <a:pt x="57" y="141"/>
                      <a:pt x="57" y="141"/>
                      <a:pt x="57" y="141"/>
                    </a:cubicBezTo>
                    <a:cubicBezTo>
                      <a:pt x="57" y="141"/>
                      <a:pt x="58" y="140"/>
                      <a:pt x="59" y="140"/>
                    </a:cubicBezTo>
                    <a:cubicBezTo>
                      <a:pt x="60" y="140"/>
                      <a:pt x="60" y="140"/>
                      <a:pt x="60" y="140"/>
                    </a:cubicBezTo>
                    <a:cubicBezTo>
                      <a:pt x="61" y="137"/>
                      <a:pt x="61" y="137"/>
                      <a:pt x="61" y="137"/>
                    </a:cubicBezTo>
                    <a:cubicBezTo>
                      <a:pt x="61" y="137"/>
                      <a:pt x="61" y="136"/>
                      <a:pt x="62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80" y="106"/>
                      <a:pt x="83" y="104"/>
                      <a:pt x="84" y="104"/>
                    </a:cubicBezTo>
                    <a:cubicBezTo>
                      <a:pt x="84" y="103"/>
                      <a:pt x="84" y="100"/>
                      <a:pt x="83" y="96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2"/>
                      <a:pt x="80" y="92"/>
                      <a:pt x="80" y="91"/>
                    </a:cubicBezTo>
                    <a:cubicBezTo>
                      <a:pt x="80" y="91"/>
                      <a:pt x="79" y="91"/>
                      <a:pt x="79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6" y="89"/>
                      <a:pt x="76" y="89"/>
                      <a:pt x="76" y="89"/>
                    </a:cubicBezTo>
                    <a:cubicBezTo>
                      <a:pt x="76" y="89"/>
                      <a:pt x="76" y="89"/>
                      <a:pt x="75" y="89"/>
                    </a:cubicBezTo>
                    <a:cubicBezTo>
                      <a:pt x="75" y="89"/>
                      <a:pt x="74" y="89"/>
                      <a:pt x="74" y="89"/>
                    </a:cubicBezTo>
                    <a:cubicBezTo>
                      <a:pt x="72" y="88"/>
                      <a:pt x="71" y="88"/>
                      <a:pt x="71" y="89"/>
                    </a:cubicBezTo>
                    <a:cubicBezTo>
                      <a:pt x="70" y="89"/>
                      <a:pt x="70" y="89"/>
                      <a:pt x="69" y="90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68" y="91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7" y="90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88"/>
                      <a:pt x="67" y="87"/>
                      <a:pt x="67" y="87"/>
                    </a:cubicBezTo>
                    <a:cubicBezTo>
                      <a:pt x="67" y="86"/>
                      <a:pt x="66" y="84"/>
                      <a:pt x="66" y="83"/>
                    </a:cubicBezTo>
                    <a:cubicBezTo>
                      <a:pt x="65" y="82"/>
                      <a:pt x="65" y="82"/>
                      <a:pt x="65" y="81"/>
                    </a:cubicBezTo>
                    <a:cubicBezTo>
                      <a:pt x="65" y="81"/>
                      <a:pt x="63" y="81"/>
                      <a:pt x="63" y="81"/>
                    </a:cubicBezTo>
                    <a:cubicBezTo>
                      <a:pt x="62" y="81"/>
                      <a:pt x="61" y="81"/>
                      <a:pt x="61" y="81"/>
                    </a:cubicBezTo>
                    <a:cubicBezTo>
                      <a:pt x="60" y="80"/>
                      <a:pt x="60" y="79"/>
                      <a:pt x="61" y="78"/>
                    </a:cubicBezTo>
                    <a:cubicBezTo>
                      <a:pt x="61" y="78"/>
                      <a:pt x="60" y="77"/>
                      <a:pt x="59" y="76"/>
                    </a:cubicBezTo>
                    <a:cubicBezTo>
                      <a:pt x="59" y="76"/>
                      <a:pt x="57" y="73"/>
                      <a:pt x="57" y="73"/>
                    </a:cubicBezTo>
                    <a:cubicBezTo>
                      <a:pt x="57" y="73"/>
                      <a:pt x="56" y="73"/>
                      <a:pt x="56" y="72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6" y="67"/>
                      <a:pt x="56" y="66"/>
                      <a:pt x="56" y="66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7" y="64"/>
                      <a:pt x="55" y="62"/>
                      <a:pt x="54" y="62"/>
                    </a:cubicBezTo>
                    <a:cubicBezTo>
                      <a:pt x="54" y="62"/>
                      <a:pt x="52" y="60"/>
                      <a:pt x="52" y="59"/>
                    </a:cubicBezTo>
                    <a:cubicBezTo>
                      <a:pt x="51" y="58"/>
                      <a:pt x="51" y="57"/>
                      <a:pt x="51" y="57"/>
                    </a:cubicBezTo>
                    <a:cubicBezTo>
                      <a:pt x="52" y="56"/>
                      <a:pt x="52" y="56"/>
                      <a:pt x="53" y="56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4" y="55"/>
                      <a:pt x="55" y="54"/>
                      <a:pt x="55" y="54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4" y="51"/>
                      <a:pt x="54" y="51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3"/>
                      <a:pt x="54" y="43"/>
                      <a:pt x="54" y="43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1"/>
                      <a:pt x="54" y="40"/>
                      <a:pt x="54" y="40"/>
                    </a:cubicBezTo>
                    <a:cubicBezTo>
                      <a:pt x="54" y="39"/>
                      <a:pt x="55" y="38"/>
                      <a:pt x="55" y="37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0"/>
                      <a:pt x="53" y="29"/>
                    </a:cubicBezTo>
                    <a:cubicBezTo>
                      <a:pt x="53" y="28"/>
                      <a:pt x="52" y="26"/>
                      <a:pt x="52" y="26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3"/>
                      <a:pt x="49" y="21"/>
                      <a:pt x="49" y="21"/>
                    </a:cubicBezTo>
                    <a:cubicBezTo>
                      <a:pt x="49" y="20"/>
                      <a:pt x="48" y="20"/>
                      <a:pt x="48" y="20"/>
                    </a:cubicBezTo>
                    <a:cubicBezTo>
                      <a:pt x="48" y="19"/>
                      <a:pt x="48" y="19"/>
                      <a:pt x="47" y="19"/>
                    </a:cubicBezTo>
                    <a:cubicBezTo>
                      <a:pt x="46" y="18"/>
                      <a:pt x="44" y="17"/>
                      <a:pt x="44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6"/>
                      <a:pt x="27" y="6"/>
                    </a:cubicBezTo>
                    <a:cubicBezTo>
                      <a:pt x="27" y="7"/>
                      <a:pt x="24" y="7"/>
                      <a:pt x="24" y="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19" y="10"/>
                      <a:pt x="19" y="10"/>
                    </a:cubicBezTo>
                    <a:cubicBezTo>
                      <a:pt x="19" y="9"/>
                      <a:pt x="18" y="9"/>
                      <a:pt x="18" y="9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7" y="4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0"/>
                      <a:pt x="14" y="0"/>
                    </a:cubicBezTo>
                    <a:cubicBezTo>
                      <a:pt x="14" y="1"/>
                      <a:pt x="12" y="2"/>
                      <a:pt x="11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3"/>
                      <a:pt x="7" y="13"/>
                    </a:cubicBezTo>
                    <a:cubicBezTo>
                      <a:pt x="7" y="14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8"/>
                      <a:pt x="4" y="19"/>
                      <a:pt x="4" y="20"/>
                    </a:cubicBezTo>
                    <a:cubicBezTo>
                      <a:pt x="4" y="20"/>
                      <a:pt x="4" y="20"/>
                      <a:pt x="3" y="21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1"/>
                      <a:pt x="6" y="32"/>
                    </a:cubicBezTo>
                    <a:cubicBezTo>
                      <a:pt x="6" y="32"/>
                      <a:pt x="5" y="33"/>
                      <a:pt x="5" y="33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6"/>
                      <a:pt x="5" y="36"/>
                    </a:cubicBezTo>
                    <a:cubicBezTo>
                      <a:pt x="5" y="36"/>
                      <a:pt x="6" y="37"/>
                      <a:pt x="6" y="37"/>
                    </a:cubicBezTo>
                    <a:cubicBezTo>
                      <a:pt x="6" y="38"/>
                      <a:pt x="5" y="39"/>
                      <a:pt x="5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3"/>
                      <a:pt x="5" y="43"/>
                    </a:cubicBezTo>
                    <a:cubicBezTo>
                      <a:pt x="5" y="43"/>
                      <a:pt x="6" y="44"/>
                      <a:pt x="7" y="44"/>
                    </a:cubicBezTo>
                    <a:cubicBezTo>
                      <a:pt x="7" y="44"/>
                      <a:pt x="7" y="44"/>
                      <a:pt x="8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5"/>
                      <a:pt x="16" y="55"/>
                    </a:cubicBezTo>
                    <a:cubicBezTo>
                      <a:pt x="16" y="56"/>
                      <a:pt x="16" y="58"/>
                      <a:pt x="16" y="58"/>
                    </a:cubicBezTo>
                    <a:cubicBezTo>
                      <a:pt x="15" y="58"/>
                      <a:pt x="14" y="59"/>
                      <a:pt x="13" y="59"/>
                    </a:cubicBezTo>
                    <a:cubicBezTo>
                      <a:pt x="12" y="59"/>
                      <a:pt x="11" y="59"/>
                      <a:pt x="11" y="59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15" y="62"/>
                      <a:pt x="15" y="64"/>
                      <a:pt x="15" y="64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3" y="65"/>
                      <a:pt x="12" y="66"/>
                      <a:pt x="12" y="66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2" y="71"/>
                      <a:pt x="12" y="71"/>
                      <a:pt x="12" y="72"/>
                    </a:cubicBezTo>
                    <a:cubicBezTo>
                      <a:pt x="12" y="72"/>
                      <a:pt x="12" y="72"/>
                      <a:pt x="15" y="73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5" y="75"/>
                      <a:pt x="15" y="76"/>
                      <a:pt x="15" y="77"/>
                    </a:cubicBezTo>
                    <a:cubicBezTo>
                      <a:pt x="15" y="78"/>
                      <a:pt x="14" y="81"/>
                      <a:pt x="14" y="81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4" y="84"/>
                      <a:pt x="14" y="86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93"/>
                      <a:pt x="13" y="93"/>
                      <a:pt x="13" y="94"/>
                    </a:cubicBezTo>
                    <a:cubicBezTo>
                      <a:pt x="13" y="94"/>
                      <a:pt x="13" y="95"/>
                      <a:pt x="13" y="95"/>
                    </a:cubicBezTo>
                    <a:cubicBezTo>
                      <a:pt x="15" y="95"/>
                      <a:pt x="15" y="95"/>
                      <a:pt x="15" y="95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9"/>
                      <a:pt x="13" y="99"/>
                    </a:cubicBezTo>
                    <a:cubicBezTo>
                      <a:pt x="13" y="99"/>
                      <a:pt x="13" y="100"/>
                      <a:pt x="13" y="101"/>
                    </a:cubicBezTo>
                    <a:cubicBezTo>
                      <a:pt x="12" y="101"/>
                      <a:pt x="12" y="101"/>
                      <a:pt x="12" y="101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17" y="117"/>
                      <a:pt x="17" y="117"/>
                      <a:pt x="17" y="117"/>
                    </a:cubicBezTo>
                    <a:cubicBezTo>
                      <a:pt x="19" y="119"/>
                      <a:pt x="19" y="119"/>
                      <a:pt x="19" y="119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19" y="125"/>
                      <a:pt x="19" y="126"/>
                      <a:pt x="18" y="126"/>
                    </a:cubicBezTo>
                    <a:cubicBezTo>
                      <a:pt x="18" y="126"/>
                      <a:pt x="17" y="126"/>
                      <a:pt x="17" y="126"/>
                    </a:cubicBezTo>
                    <a:cubicBezTo>
                      <a:pt x="16" y="125"/>
                      <a:pt x="15" y="123"/>
                      <a:pt x="15" y="123"/>
                    </a:cubicBezTo>
                    <a:cubicBezTo>
                      <a:pt x="15" y="123"/>
                      <a:pt x="14" y="122"/>
                      <a:pt x="14" y="121"/>
                    </a:cubicBezTo>
                    <a:cubicBezTo>
                      <a:pt x="14" y="121"/>
                      <a:pt x="13" y="120"/>
                      <a:pt x="13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11" y="121"/>
                      <a:pt x="12" y="122"/>
                      <a:pt x="12" y="123"/>
                    </a:cubicBezTo>
                    <a:cubicBezTo>
                      <a:pt x="13" y="123"/>
                      <a:pt x="14" y="124"/>
                      <a:pt x="14" y="124"/>
                    </a:cubicBezTo>
                    <a:cubicBezTo>
                      <a:pt x="14" y="124"/>
                      <a:pt x="15" y="125"/>
                      <a:pt x="15" y="125"/>
                    </a:cubicBezTo>
                    <a:cubicBezTo>
                      <a:pt x="15" y="125"/>
                      <a:pt x="16" y="128"/>
                      <a:pt x="16" y="128"/>
                    </a:cubicBezTo>
                    <a:cubicBezTo>
                      <a:pt x="27" y="135"/>
                      <a:pt x="27" y="135"/>
                      <a:pt x="27" y="135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8"/>
                      <a:pt x="34" y="138"/>
                      <a:pt x="35" y="138"/>
                    </a:cubicBezTo>
                    <a:cubicBezTo>
                      <a:pt x="35" y="138"/>
                      <a:pt x="35" y="138"/>
                      <a:pt x="35" y="138"/>
                    </a:cubicBezTo>
                    <a:cubicBezTo>
                      <a:pt x="35" y="138"/>
                      <a:pt x="37" y="139"/>
                      <a:pt x="37" y="139"/>
                    </a:cubicBezTo>
                    <a:cubicBezTo>
                      <a:pt x="37" y="139"/>
                      <a:pt x="38" y="139"/>
                      <a:pt x="38" y="139"/>
                    </a:cubicBezTo>
                    <a:cubicBezTo>
                      <a:pt x="38" y="140"/>
                      <a:pt x="40" y="143"/>
                      <a:pt x="41" y="145"/>
                    </a:cubicBezTo>
                    <a:cubicBezTo>
                      <a:pt x="41" y="145"/>
                      <a:pt x="42" y="146"/>
                      <a:pt x="42" y="147"/>
                    </a:cubicBezTo>
                    <a:cubicBezTo>
                      <a:pt x="43" y="147"/>
                      <a:pt x="45" y="148"/>
                      <a:pt x="45" y="148"/>
                    </a:cubicBezTo>
                    <a:cubicBezTo>
                      <a:pt x="45" y="149"/>
                      <a:pt x="45" y="150"/>
                      <a:pt x="45" y="151"/>
                    </a:cubicBezTo>
                    <a:cubicBezTo>
                      <a:pt x="45" y="151"/>
                      <a:pt x="45" y="151"/>
                      <a:pt x="45" y="152"/>
                    </a:cubicBezTo>
                    <a:cubicBezTo>
                      <a:pt x="45" y="153"/>
                      <a:pt x="46" y="153"/>
                      <a:pt x="46" y="153"/>
                    </a:cubicBezTo>
                    <a:cubicBezTo>
                      <a:pt x="46" y="154"/>
                      <a:pt x="47" y="155"/>
                      <a:pt x="47" y="155"/>
                    </a:cubicBezTo>
                    <a:cubicBezTo>
                      <a:pt x="47" y="158"/>
                      <a:pt x="47" y="158"/>
                      <a:pt x="47" y="158"/>
                    </a:cubicBezTo>
                    <a:cubicBezTo>
                      <a:pt x="48" y="158"/>
                      <a:pt x="48" y="158"/>
                      <a:pt x="48" y="158"/>
                    </a:cubicBezTo>
                    <a:lnTo>
                      <a:pt x="49" y="158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70" name="Freeform 84"/>
              <p:cNvSpPr>
                <a:spLocks/>
              </p:cNvSpPr>
              <p:nvPr/>
            </p:nvSpPr>
            <p:spPr bwMode="auto">
              <a:xfrm>
                <a:off x="5810959" y="3583492"/>
                <a:ext cx="177008" cy="196037"/>
              </a:xfrm>
              <a:custGeom>
                <a:avLst/>
                <a:gdLst>
                  <a:gd name="T0" fmla="*/ 46 w 78"/>
                  <a:gd name="T1" fmla="*/ 88 h 89"/>
                  <a:gd name="T2" fmla="*/ 44 w 78"/>
                  <a:gd name="T3" fmla="*/ 86 h 89"/>
                  <a:gd name="T4" fmla="*/ 44 w 78"/>
                  <a:gd name="T5" fmla="*/ 81 h 89"/>
                  <a:gd name="T6" fmla="*/ 44 w 78"/>
                  <a:gd name="T7" fmla="*/ 77 h 89"/>
                  <a:gd name="T8" fmla="*/ 42 w 78"/>
                  <a:gd name="T9" fmla="*/ 73 h 89"/>
                  <a:gd name="T10" fmla="*/ 39 w 78"/>
                  <a:gd name="T11" fmla="*/ 69 h 89"/>
                  <a:gd name="T12" fmla="*/ 43 w 78"/>
                  <a:gd name="T13" fmla="*/ 64 h 89"/>
                  <a:gd name="T14" fmla="*/ 44 w 78"/>
                  <a:gd name="T15" fmla="*/ 59 h 89"/>
                  <a:gd name="T16" fmla="*/ 47 w 78"/>
                  <a:gd name="T17" fmla="*/ 55 h 89"/>
                  <a:gd name="T18" fmla="*/ 50 w 78"/>
                  <a:gd name="T19" fmla="*/ 49 h 89"/>
                  <a:gd name="T20" fmla="*/ 55 w 78"/>
                  <a:gd name="T21" fmla="*/ 44 h 89"/>
                  <a:gd name="T22" fmla="*/ 56 w 78"/>
                  <a:gd name="T23" fmla="*/ 47 h 89"/>
                  <a:gd name="T24" fmla="*/ 57 w 78"/>
                  <a:gd name="T25" fmla="*/ 51 h 89"/>
                  <a:gd name="T26" fmla="*/ 59 w 78"/>
                  <a:gd name="T27" fmla="*/ 54 h 89"/>
                  <a:gd name="T28" fmla="*/ 66 w 78"/>
                  <a:gd name="T29" fmla="*/ 50 h 89"/>
                  <a:gd name="T30" fmla="*/ 68 w 78"/>
                  <a:gd name="T31" fmla="*/ 48 h 89"/>
                  <a:gd name="T32" fmla="*/ 67 w 78"/>
                  <a:gd name="T33" fmla="*/ 41 h 89"/>
                  <a:gd name="T34" fmla="*/ 70 w 78"/>
                  <a:gd name="T35" fmla="*/ 36 h 89"/>
                  <a:gd name="T36" fmla="*/ 78 w 78"/>
                  <a:gd name="T37" fmla="*/ 31 h 89"/>
                  <a:gd name="T38" fmla="*/ 71 w 78"/>
                  <a:gd name="T39" fmla="*/ 25 h 89"/>
                  <a:gd name="T40" fmla="*/ 62 w 78"/>
                  <a:gd name="T41" fmla="*/ 20 h 89"/>
                  <a:gd name="T42" fmla="*/ 57 w 78"/>
                  <a:gd name="T43" fmla="*/ 17 h 89"/>
                  <a:gd name="T44" fmla="*/ 50 w 78"/>
                  <a:gd name="T45" fmla="*/ 19 h 89"/>
                  <a:gd name="T46" fmla="*/ 46 w 78"/>
                  <a:gd name="T47" fmla="*/ 17 h 89"/>
                  <a:gd name="T48" fmla="*/ 40 w 78"/>
                  <a:gd name="T49" fmla="*/ 14 h 89"/>
                  <a:gd name="T50" fmla="*/ 38 w 78"/>
                  <a:gd name="T51" fmla="*/ 10 h 89"/>
                  <a:gd name="T52" fmla="*/ 33 w 78"/>
                  <a:gd name="T53" fmla="*/ 7 h 89"/>
                  <a:gd name="T54" fmla="*/ 26 w 78"/>
                  <a:gd name="T55" fmla="*/ 5 h 89"/>
                  <a:gd name="T56" fmla="*/ 25 w 78"/>
                  <a:gd name="T57" fmla="*/ 0 h 89"/>
                  <a:gd name="T58" fmla="*/ 20 w 78"/>
                  <a:gd name="T59" fmla="*/ 2 h 89"/>
                  <a:gd name="T60" fmla="*/ 17 w 78"/>
                  <a:gd name="T61" fmla="*/ 0 h 89"/>
                  <a:gd name="T62" fmla="*/ 14 w 78"/>
                  <a:gd name="T63" fmla="*/ 4 h 89"/>
                  <a:gd name="T64" fmla="*/ 17 w 78"/>
                  <a:gd name="T65" fmla="*/ 6 h 89"/>
                  <a:gd name="T66" fmla="*/ 19 w 78"/>
                  <a:gd name="T67" fmla="*/ 10 h 89"/>
                  <a:gd name="T68" fmla="*/ 20 w 78"/>
                  <a:gd name="T69" fmla="*/ 14 h 89"/>
                  <a:gd name="T70" fmla="*/ 17 w 78"/>
                  <a:gd name="T71" fmla="*/ 14 h 89"/>
                  <a:gd name="T72" fmla="*/ 12 w 78"/>
                  <a:gd name="T73" fmla="*/ 12 h 89"/>
                  <a:gd name="T74" fmla="*/ 8 w 78"/>
                  <a:gd name="T75" fmla="*/ 20 h 89"/>
                  <a:gd name="T76" fmla="*/ 7 w 78"/>
                  <a:gd name="T77" fmla="*/ 28 h 89"/>
                  <a:gd name="T78" fmla="*/ 0 w 78"/>
                  <a:gd name="T79" fmla="*/ 32 h 89"/>
                  <a:gd name="T80" fmla="*/ 3 w 78"/>
                  <a:gd name="T81" fmla="*/ 40 h 89"/>
                  <a:gd name="T82" fmla="*/ 4 w 78"/>
                  <a:gd name="T83" fmla="*/ 46 h 89"/>
                  <a:gd name="T84" fmla="*/ 7 w 78"/>
                  <a:gd name="T85" fmla="*/ 49 h 89"/>
                  <a:gd name="T86" fmla="*/ 5 w 78"/>
                  <a:gd name="T87" fmla="*/ 54 h 89"/>
                  <a:gd name="T88" fmla="*/ 3 w 78"/>
                  <a:gd name="T89" fmla="*/ 57 h 89"/>
                  <a:gd name="T90" fmla="*/ 5 w 78"/>
                  <a:gd name="T91" fmla="*/ 61 h 89"/>
                  <a:gd name="T92" fmla="*/ 12 w 78"/>
                  <a:gd name="T93" fmla="*/ 60 h 89"/>
                  <a:gd name="T94" fmla="*/ 13 w 78"/>
                  <a:gd name="T95" fmla="*/ 57 h 89"/>
                  <a:gd name="T96" fmla="*/ 16 w 78"/>
                  <a:gd name="T97" fmla="*/ 60 h 89"/>
                  <a:gd name="T98" fmla="*/ 14 w 78"/>
                  <a:gd name="T99" fmla="*/ 61 h 89"/>
                  <a:gd name="T100" fmla="*/ 12 w 78"/>
                  <a:gd name="T101" fmla="*/ 63 h 89"/>
                  <a:gd name="T102" fmla="*/ 8 w 78"/>
                  <a:gd name="T103" fmla="*/ 65 h 89"/>
                  <a:gd name="T104" fmla="*/ 13 w 78"/>
                  <a:gd name="T105" fmla="*/ 65 h 89"/>
                  <a:gd name="T106" fmla="*/ 17 w 78"/>
                  <a:gd name="T107" fmla="*/ 69 h 89"/>
                  <a:gd name="T108" fmla="*/ 25 w 78"/>
                  <a:gd name="T109" fmla="*/ 71 h 89"/>
                  <a:gd name="T110" fmla="*/ 30 w 78"/>
                  <a:gd name="T111" fmla="*/ 75 h 89"/>
                  <a:gd name="T112" fmla="*/ 31 w 78"/>
                  <a:gd name="T113" fmla="*/ 77 h 89"/>
                  <a:gd name="T114" fmla="*/ 34 w 78"/>
                  <a:gd name="T115" fmla="*/ 80 h 89"/>
                  <a:gd name="T116" fmla="*/ 36 w 78"/>
                  <a:gd name="T117" fmla="*/ 84 h 89"/>
                  <a:gd name="T118" fmla="*/ 40 w 78"/>
                  <a:gd name="T119" fmla="*/ 8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" h="89">
                    <a:moveTo>
                      <a:pt x="42" y="87"/>
                    </a:moveTo>
                    <a:cubicBezTo>
                      <a:pt x="42" y="87"/>
                      <a:pt x="47" y="89"/>
                      <a:pt x="46" y="89"/>
                    </a:cubicBezTo>
                    <a:cubicBezTo>
                      <a:pt x="46" y="89"/>
                      <a:pt x="46" y="89"/>
                      <a:pt x="46" y="88"/>
                    </a:cubicBezTo>
                    <a:cubicBezTo>
                      <a:pt x="46" y="88"/>
                      <a:pt x="45" y="89"/>
                      <a:pt x="45" y="89"/>
                    </a:cubicBezTo>
                    <a:cubicBezTo>
                      <a:pt x="45" y="89"/>
                      <a:pt x="43" y="87"/>
                      <a:pt x="44" y="87"/>
                    </a:cubicBezTo>
                    <a:cubicBezTo>
                      <a:pt x="44" y="87"/>
                      <a:pt x="44" y="86"/>
                      <a:pt x="44" y="86"/>
                    </a:cubicBezTo>
                    <a:cubicBezTo>
                      <a:pt x="44" y="85"/>
                      <a:pt x="43" y="84"/>
                      <a:pt x="43" y="84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44" y="83"/>
                      <a:pt x="44" y="81"/>
                      <a:pt x="44" y="81"/>
                    </a:cubicBezTo>
                    <a:cubicBezTo>
                      <a:pt x="44" y="81"/>
                      <a:pt x="44" y="80"/>
                      <a:pt x="44" y="80"/>
                    </a:cubicBezTo>
                    <a:cubicBezTo>
                      <a:pt x="44" y="80"/>
                      <a:pt x="43" y="79"/>
                      <a:pt x="43" y="79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4" y="77"/>
                      <a:pt x="44" y="76"/>
                      <a:pt x="44" y="76"/>
                    </a:cubicBezTo>
                    <a:cubicBezTo>
                      <a:pt x="44" y="75"/>
                      <a:pt x="44" y="74"/>
                      <a:pt x="44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3" y="64"/>
                      <a:pt x="43" y="64"/>
                    </a:cubicBezTo>
                    <a:cubicBezTo>
                      <a:pt x="43" y="63"/>
                      <a:pt x="43" y="62"/>
                      <a:pt x="43" y="62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6" y="57"/>
                      <a:pt x="46" y="57"/>
                    </a:cubicBezTo>
                    <a:cubicBezTo>
                      <a:pt x="46" y="56"/>
                      <a:pt x="47" y="55"/>
                      <a:pt x="47" y="55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53" y="44"/>
                      <a:pt x="53" y="44"/>
                    </a:cubicBezTo>
                    <a:cubicBezTo>
                      <a:pt x="53" y="44"/>
                      <a:pt x="55" y="44"/>
                      <a:pt x="55" y="44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6" y="47"/>
                      <a:pt x="56" y="48"/>
                      <a:pt x="56" y="49"/>
                    </a:cubicBezTo>
                    <a:cubicBezTo>
                      <a:pt x="56" y="49"/>
                      <a:pt x="56" y="50"/>
                      <a:pt x="56" y="50"/>
                    </a:cubicBezTo>
                    <a:cubicBezTo>
                      <a:pt x="56" y="50"/>
                      <a:pt x="57" y="51"/>
                      <a:pt x="57" y="51"/>
                    </a:cubicBezTo>
                    <a:cubicBezTo>
                      <a:pt x="57" y="52"/>
                      <a:pt x="58" y="53"/>
                      <a:pt x="58" y="53"/>
                    </a:cubicBezTo>
                    <a:cubicBezTo>
                      <a:pt x="58" y="53"/>
                      <a:pt x="58" y="53"/>
                      <a:pt x="59" y="53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6" y="50"/>
                      <a:pt x="66" y="50"/>
                    </a:cubicBezTo>
                    <a:cubicBezTo>
                      <a:pt x="66" y="50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7" y="46"/>
                      <a:pt x="69" y="44"/>
                      <a:pt x="68" y="42"/>
                    </a:cubicBezTo>
                    <a:cubicBezTo>
                      <a:pt x="68" y="42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5" y="39"/>
                      <a:pt x="62" y="38"/>
                      <a:pt x="63" y="38"/>
                    </a:cubicBezTo>
                    <a:cubicBezTo>
                      <a:pt x="64" y="36"/>
                      <a:pt x="68" y="37"/>
                      <a:pt x="70" y="36"/>
                    </a:cubicBezTo>
                    <a:cubicBezTo>
                      <a:pt x="71" y="36"/>
                      <a:pt x="71" y="34"/>
                      <a:pt x="72" y="33"/>
                    </a:cubicBezTo>
                    <a:cubicBezTo>
                      <a:pt x="73" y="33"/>
                      <a:pt x="75" y="34"/>
                      <a:pt x="75" y="32"/>
                    </a:cubicBezTo>
                    <a:cubicBezTo>
                      <a:pt x="75" y="30"/>
                      <a:pt x="77" y="30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7" y="29"/>
                      <a:pt x="74" y="27"/>
                      <a:pt x="73" y="26"/>
                    </a:cubicBezTo>
                    <a:cubicBezTo>
                      <a:pt x="73" y="26"/>
                      <a:pt x="73" y="25"/>
                      <a:pt x="71" y="25"/>
                    </a:cubicBezTo>
                    <a:cubicBezTo>
                      <a:pt x="70" y="25"/>
                      <a:pt x="68" y="23"/>
                      <a:pt x="68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2" y="20"/>
                      <a:pt x="62" y="20"/>
                    </a:cubicBezTo>
                    <a:cubicBezTo>
                      <a:pt x="61" y="20"/>
                      <a:pt x="58" y="19"/>
                      <a:pt x="58" y="19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7" y="17"/>
                      <a:pt x="57" y="17"/>
                    </a:cubicBezTo>
                    <a:cubicBezTo>
                      <a:pt x="56" y="17"/>
                      <a:pt x="55" y="18"/>
                      <a:pt x="55" y="18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0" y="19"/>
                      <a:pt x="50" y="19"/>
                    </a:cubicBezTo>
                    <a:cubicBezTo>
                      <a:pt x="49" y="18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7" y="16"/>
                    </a:cubicBezTo>
                    <a:cubicBezTo>
                      <a:pt x="46" y="17"/>
                      <a:pt x="48" y="18"/>
                      <a:pt x="46" y="17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8" y="12"/>
                      <a:pt x="38" y="12"/>
                    </a:cubicBezTo>
                    <a:cubicBezTo>
                      <a:pt x="38" y="12"/>
                      <a:pt x="38" y="10"/>
                      <a:pt x="38" y="10"/>
                    </a:cubicBezTo>
                    <a:cubicBezTo>
                      <a:pt x="37" y="10"/>
                      <a:pt x="34" y="9"/>
                      <a:pt x="34" y="9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0" y="6"/>
                      <a:pt x="30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2"/>
                      <a:pt x="24" y="2"/>
                    </a:cubicBezTo>
                    <a:cubicBezTo>
                      <a:pt x="25" y="2"/>
                      <a:pt x="25" y="0"/>
                      <a:pt x="2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1" y="1"/>
                      <a:pt x="21" y="1"/>
                    </a:cubicBezTo>
                    <a:cubicBezTo>
                      <a:pt x="21" y="1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4" y="4"/>
                      <a:pt x="16" y="4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7" y="6"/>
                      <a:pt x="18" y="7"/>
                      <a:pt x="18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2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1"/>
                      <a:pt x="14" y="61"/>
                    </a:cubicBezTo>
                    <a:cubicBezTo>
                      <a:pt x="14" y="61"/>
                      <a:pt x="14" y="64"/>
                      <a:pt x="14" y="64"/>
                    </a:cubicBezTo>
                    <a:cubicBezTo>
                      <a:pt x="14" y="64"/>
                      <a:pt x="14" y="65"/>
                      <a:pt x="13" y="64"/>
                    </a:cubicBezTo>
                    <a:cubicBezTo>
                      <a:pt x="13" y="64"/>
                      <a:pt x="12" y="63"/>
                      <a:pt x="12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8" y="63"/>
                      <a:pt x="8" y="64"/>
                      <a:pt x="8" y="65"/>
                    </a:cubicBezTo>
                    <a:cubicBezTo>
                      <a:pt x="9" y="65"/>
                      <a:pt x="10" y="65"/>
                      <a:pt x="10" y="65"/>
                    </a:cubicBezTo>
                    <a:cubicBezTo>
                      <a:pt x="10" y="65"/>
                      <a:pt x="12" y="65"/>
                      <a:pt x="12" y="65"/>
                    </a:cubicBezTo>
                    <a:cubicBezTo>
                      <a:pt x="12" y="65"/>
                      <a:pt x="12" y="65"/>
                      <a:pt x="13" y="65"/>
                    </a:cubicBezTo>
                    <a:cubicBezTo>
                      <a:pt x="13" y="65"/>
                      <a:pt x="15" y="65"/>
                      <a:pt x="15" y="65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2" y="69"/>
                      <a:pt x="22" y="69"/>
                      <a:pt x="22" y="69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5" y="71"/>
                      <a:pt x="26" y="73"/>
                      <a:pt x="27" y="73"/>
                    </a:cubicBezTo>
                    <a:cubicBezTo>
                      <a:pt x="27" y="73"/>
                      <a:pt x="28" y="75"/>
                      <a:pt x="28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5"/>
                      <a:pt x="32" y="76"/>
                      <a:pt x="32" y="76"/>
                    </a:cubicBezTo>
                    <a:cubicBezTo>
                      <a:pt x="31" y="77"/>
                      <a:pt x="31" y="77"/>
                      <a:pt x="31" y="77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4" y="79"/>
                      <a:pt x="34" y="79"/>
                      <a:pt x="34" y="80"/>
                    </a:cubicBezTo>
                    <a:cubicBezTo>
                      <a:pt x="34" y="80"/>
                      <a:pt x="35" y="82"/>
                      <a:pt x="35" y="82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5" y="83"/>
                      <a:pt x="36" y="83"/>
                      <a:pt x="36" y="84"/>
                    </a:cubicBezTo>
                    <a:cubicBezTo>
                      <a:pt x="36" y="84"/>
                      <a:pt x="36" y="84"/>
                      <a:pt x="36" y="85"/>
                    </a:cubicBezTo>
                    <a:cubicBezTo>
                      <a:pt x="37" y="85"/>
                      <a:pt x="39" y="85"/>
                      <a:pt x="39" y="85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1" y="87"/>
                      <a:pt x="41" y="87"/>
                      <a:pt x="41" y="87"/>
                    </a:cubicBezTo>
                    <a:lnTo>
                      <a:pt x="42" y="87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71" name="Freeform 193"/>
              <p:cNvSpPr>
                <a:spLocks/>
              </p:cNvSpPr>
              <p:nvPr/>
            </p:nvSpPr>
            <p:spPr bwMode="auto">
              <a:xfrm>
                <a:off x="6017652" y="3676183"/>
                <a:ext cx="241875" cy="205626"/>
              </a:xfrm>
              <a:custGeom>
                <a:avLst/>
                <a:gdLst>
                  <a:gd name="T0" fmla="*/ 19 w 106"/>
                  <a:gd name="T1" fmla="*/ 90 h 93"/>
                  <a:gd name="T2" fmla="*/ 16 w 106"/>
                  <a:gd name="T3" fmla="*/ 91 h 93"/>
                  <a:gd name="T4" fmla="*/ 14 w 106"/>
                  <a:gd name="T5" fmla="*/ 85 h 93"/>
                  <a:gd name="T6" fmla="*/ 10 w 106"/>
                  <a:gd name="T7" fmla="*/ 83 h 93"/>
                  <a:gd name="T8" fmla="*/ 9 w 106"/>
                  <a:gd name="T9" fmla="*/ 81 h 93"/>
                  <a:gd name="T10" fmla="*/ 5 w 106"/>
                  <a:gd name="T11" fmla="*/ 75 h 93"/>
                  <a:gd name="T12" fmla="*/ 4 w 106"/>
                  <a:gd name="T13" fmla="*/ 72 h 93"/>
                  <a:gd name="T14" fmla="*/ 5 w 106"/>
                  <a:gd name="T15" fmla="*/ 68 h 93"/>
                  <a:gd name="T16" fmla="*/ 3 w 106"/>
                  <a:gd name="T17" fmla="*/ 64 h 93"/>
                  <a:gd name="T18" fmla="*/ 0 w 106"/>
                  <a:gd name="T19" fmla="*/ 59 h 93"/>
                  <a:gd name="T20" fmla="*/ 3 w 106"/>
                  <a:gd name="T21" fmla="*/ 56 h 93"/>
                  <a:gd name="T22" fmla="*/ 2 w 106"/>
                  <a:gd name="T23" fmla="*/ 53 h 93"/>
                  <a:gd name="T24" fmla="*/ 2 w 106"/>
                  <a:gd name="T25" fmla="*/ 49 h 93"/>
                  <a:gd name="T26" fmla="*/ 2 w 106"/>
                  <a:gd name="T27" fmla="*/ 44 h 93"/>
                  <a:gd name="T28" fmla="*/ 3 w 106"/>
                  <a:gd name="T29" fmla="*/ 39 h 93"/>
                  <a:gd name="T30" fmla="*/ 9 w 106"/>
                  <a:gd name="T31" fmla="*/ 39 h 93"/>
                  <a:gd name="T32" fmla="*/ 11 w 106"/>
                  <a:gd name="T33" fmla="*/ 27 h 93"/>
                  <a:gd name="T34" fmla="*/ 23 w 106"/>
                  <a:gd name="T35" fmla="*/ 18 h 93"/>
                  <a:gd name="T36" fmla="*/ 26 w 106"/>
                  <a:gd name="T37" fmla="*/ 21 h 93"/>
                  <a:gd name="T38" fmla="*/ 31 w 106"/>
                  <a:gd name="T39" fmla="*/ 18 h 93"/>
                  <a:gd name="T40" fmla="*/ 42 w 106"/>
                  <a:gd name="T41" fmla="*/ 10 h 93"/>
                  <a:gd name="T42" fmla="*/ 46 w 106"/>
                  <a:gd name="T43" fmla="*/ 11 h 93"/>
                  <a:gd name="T44" fmla="*/ 52 w 106"/>
                  <a:gd name="T45" fmla="*/ 6 h 93"/>
                  <a:gd name="T46" fmla="*/ 57 w 106"/>
                  <a:gd name="T47" fmla="*/ 4 h 93"/>
                  <a:gd name="T48" fmla="*/ 62 w 106"/>
                  <a:gd name="T49" fmla="*/ 3 h 93"/>
                  <a:gd name="T50" fmla="*/ 68 w 106"/>
                  <a:gd name="T51" fmla="*/ 1 h 93"/>
                  <a:gd name="T52" fmla="*/ 73 w 106"/>
                  <a:gd name="T53" fmla="*/ 0 h 93"/>
                  <a:gd name="T54" fmla="*/ 94 w 106"/>
                  <a:gd name="T55" fmla="*/ 15 h 93"/>
                  <a:gd name="T56" fmla="*/ 105 w 106"/>
                  <a:gd name="T57" fmla="*/ 30 h 93"/>
                  <a:gd name="T58" fmla="*/ 106 w 106"/>
                  <a:gd name="T59" fmla="*/ 48 h 93"/>
                  <a:gd name="T60" fmla="*/ 97 w 106"/>
                  <a:gd name="T61" fmla="*/ 51 h 93"/>
                  <a:gd name="T62" fmla="*/ 93 w 106"/>
                  <a:gd name="T63" fmla="*/ 64 h 93"/>
                  <a:gd name="T64" fmla="*/ 72 w 106"/>
                  <a:gd name="T65" fmla="*/ 68 h 93"/>
                  <a:gd name="T66" fmla="*/ 63 w 106"/>
                  <a:gd name="T67" fmla="*/ 76 h 93"/>
                  <a:gd name="T68" fmla="*/ 53 w 106"/>
                  <a:gd name="T69" fmla="*/ 85 h 93"/>
                  <a:gd name="T70" fmla="*/ 41 w 106"/>
                  <a:gd name="T71" fmla="*/ 87 h 93"/>
                  <a:gd name="T72" fmla="*/ 29 w 106"/>
                  <a:gd name="T73" fmla="*/ 90 h 93"/>
                  <a:gd name="T74" fmla="*/ 28 w 106"/>
                  <a:gd name="T75" fmla="*/ 93 h 93"/>
                  <a:gd name="T76" fmla="*/ 27 w 106"/>
                  <a:gd name="T77" fmla="*/ 92 h 93"/>
                  <a:gd name="T78" fmla="*/ 23 w 106"/>
                  <a:gd name="T79" fmla="*/ 9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6" h="93">
                    <a:moveTo>
                      <a:pt x="21" y="90"/>
                    </a:moveTo>
                    <a:cubicBezTo>
                      <a:pt x="21" y="90"/>
                      <a:pt x="20" y="90"/>
                      <a:pt x="19" y="90"/>
                    </a:cubicBezTo>
                    <a:cubicBezTo>
                      <a:pt x="18" y="90"/>
                      <a:pt x="17" y="92"/>
                      <a:pt x="16" y="92"/>
                    </a:cubicBezTo>
                    <a:cubicBezTo>
                      <a:pt x="16" y="92"/>
                      <a:pt x="16" y="92"/>
                      <a:pt x="16" y="91"/>
                    </a:cubicBezTo>
                    <a:cubicBezTo>
                      <a:pt x="16" y="90"/>
                      <a:pt x="16" y="90"/>
                      <a:pt x="15" y="89"/>
                    </a:cubicBezTo>
                    <a:cubicBezTo>
                      <a:pt x="15" y="88"/>
                      <a:pt x="15" y="86"/>
                      <a:pt x="14" y="85"/>
                    </a:cubicBezTo>
                    <a:cubicBezTo>
                      <a:pt x="13" y="84"/>
                      <a:pt x="13" y="83"/>
                      <a:pt x="13" y="83"/>
                    </a:cubicBezTo>
                    <a:cubicBezTo>
                      <a:pt x="13" y="83"/>
                      <a:pt x="11" y="83"/>
                      <a:pt x="10" y="83"/>
                    </a:cubicBezTo>
                    <a:cubicBezTo>
                      <a:pt x="10" y="83"/>
                      <a:pt x="9" y="83"/>
                      <a:pt x="9" y="83"/>
                    </a:cubicBezTo>
                    <a:cubicBezTo>
                      <a:pt x="9" y="83"/>
                      <a:pt x="8" y="81"/>
                      <a:pt x="9" y="81"/>
                    </a:cubicBezTo>
                    <a:cubicBezTo>
                      <a:pt x="9" y="80"/>
                      <a:pt x="8" y="79"/>
                      <a:pt x="7" y="78"/>
                    </a:cubicBezTo>
                    <a:cubicBezTo>
                      <a:pt x="7" y="78"/>
                      <a:pt x="5" y="75"/>
                      <a:pt x="5" y="75"/>
                    </a:cubicBezTo>
                    <a:cubicBezTo>
                      <a:pt x="5" y="75"/>
                      <a:pt x="4" y="75"/>
                      <a:pt x="4" y="74"/>
                    </a:cubicBezTo>
                    <a:cubicBezTo>
                      <a:pt x="4" y="73"/>
                      <a:pt x="4" y="72"/>
                      <a:pt x="4" y="72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3" y="70"/>
                      <a:pt x="5" y="69"/>
                      <a:pt x="5" y="68"/>
                    </a:cubicBezTo>
                    <a:cubicBezTo>
                      <a:pt x="5" y="68"/>
                      <a:pt x="6" y="67"/>
                      <a:pt x="5" y="66"/>
                    </a:cubicBezTo>
                    <a:cubicBezTo>
                      <a:pt x="5" y="65"/>
                      <a:pt x="3" y="64"/>
                      <a:pt x="3" y="64"/>
                    </a:cubicBezTo>
                    <a:cubicBezTo>
                      <a:pt x="2" y="63"/>
                      <a:pt x="1" y="62"/>
                      <a:pt x="0" y="61"/>
                    </a:cubicBezTo>
                    <a:cubicBezTo>
                      <a:pt x="0" y="60"/>
                      <a:pt x="0" y="59"/>
                      <a:pt x="0" y="59"/>
                    </a:cubicBezTo>
                    <a:cubicBezTo>
                      <a:pt x="0" y="59"/>
                      <a:pt x="0" y="58"/>
                      <a:pt x="1" y="58"/>
                    </a:cubicBezTo>
                    <a:cubicBezTo>
                      <a:pt x="2" y="57"/>
                      <a:pt x="3" y="57"/>
                      <a:pt x="3" y="56"/>
                    </a:cubicBezTo>
                    <a:cubicBezTo>
                      <a:pt x="3" y="56"/>
                      <a:pt x="4" y="56"/>
                      <a:pt x="4" y="55"/>
                    </a:cubicBezTo>
                    <a:cubicBezTo>
                      <a:pt x="3" y="54"/>
                      <a:pt x="2" y="53"/>
                      <a:pt x="2" y="53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3" y="42"/>
                      <a:pt x="3" y="42"/>
                    </a:cubicBezTo>
                    <a:cubicBezTo>
                      <a:pt x="3" y="41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5" y="40"/>
                      <a:pt x="8" y="39"/>
                      <a:pt x="9" y="39"/>
                    </a:cubicBezTo>
                    <a:cubicBezTo>
                      <a:pt x="11" y="39"/>
                      <a:pt x="11" y="36"/>
                      <a:pt x="10" y="33"/>
                    </a:cubicBezTo>
                    <a:cubicBezTo>
                      <a:pt x="10" y="31"/>
                      <a:pt x="11" y="29"/>
                      <a:pt x="11" y="27"/>
                    </a:cubicBezTo>
                    <a:cubicBezTo>
                      <a:pt x="12" y="25"/>
                      <a:pt x="15" y="24"/>
                      <a:pt x="18" y="22"/>
                    </a:cubicBezTo>
                    <a:cubicBezTo>
                      <a:pt x="20" y="20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9"/>
                    </a:cubicBezTo>
                    <a:cubicBezTo>
                      <a:pt x="25" y="19"/>
                      <a:pt x="25" y="20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29" y="24"/>
                      <a:pt x="31" y="26"/>
                      <a:pt x="31" y="18"/>
                    </a:cubicBezTo>
                    <a:cubicBezTo>
                      <a:pt x="32" y="11"/>
                      <a:pt x="37" y="13"/>
                      <a:pt x="41" y="11"/>
                    </a:cubicBezTo>
                    <a:cubicBezTo>
                      <a:pt x="41" y="11"/>
                      <a:pt x="41" y="11"/>
                      <a:pt x="42" y="10"/>
                    </a:cubicBezTo>
                    <a:cubicBezTo>
                      <a:pt x="43" y="11"/>
                      <a:pt x="44" y="11"/>
                      <a:pt x="45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9" y="7"/>
                      <a:pt x="49" y="7"/>
                    </a:cubicBezTo>
                    <a:cubicBezTo>
                      <a:pt x="50" y="7"/>
                      <a:pt x="52" y="6"/>
                      <a:pt x="52" y="6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6" y="4"/>
                      <a:pt x="57" y="4"/>
                    </a:cubicBezTo>
                    <a:cubicBezTo>
                      <a:pt x="58" y="4"/>
                      <a:pt x="59" y="4"/>
                      <a:pt x="61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4" y="1"/>
                      <a:pt x="66" y="1"/>
                    </a:cubicBezTo>
                    <a:cubicBezTo>
                      <a:pt x="68" y="0"/>
                      <a:pt x="68" y="1"/>
                      <a:pt x="68" y="1"/>
                    </a:cubicBezTo>
                    <a:cubicBezTo>
                      <a:pt x="68" y="1"/>
                      <a:pt x="71" y="1"/>
                      <a:pt x="73" y="1"/>
                    </a:cubicBezTo>
                    <a:cubicBezTo>
                      <a:pt x="73" y="1"/>
                      <a:pt x="73" y="0"/>
                      <a:pt x="73" y="0"/>
                    </a:cubicBezTo>
                    <a:cubicBezTo>
                      <a:pt x="76" y="2"/>
                      <a:pt x="76" y="5"/>
                      <a:pt x="79" y="8"/>
                    </a:cubicBezTo>
                    <a:cubicBezTo>
                      <a:pt x="83" y="12"/>
                      <a:pt x="87" y="11"/>
                      <a:pt x="94" y="15"/>
                    </a:cubicBezTo>
                    <a:cubicBezTo>
                      <a:pt x="94" y="16"/>
                      <a:pt x="98" y="19"/>
                      <a:pt x="99" y="22"/>
                    </a:cubicBezTo>
                    <a:cubicBezTo>
                      <a:pt x="100" y="26"/>
                      <a:pt x="104" y="26"/>
                      <a:pt x="105" y="30"/>
                    </a:cubicBezTo>
                    <a:cubicBezTo>
                      <a:pt x="105" y="33"/>
                      <a:pt x="103" y="34"/>
                      <a:pt x="103" y="37"/>
                    </a:cubicBezTo>
                    <a:cubicBezTo>
                      <a:pt x="103" y="40"/>
                      <a:pt x="105" y="47"/>
                      <a:pt x="106" y="48"/>
                    </a:cubicBezTo>
                    <a:cubicBezTo>
                      <a:pt x="106" y="48"/>
                      <a:pt x="106" y="49"/>
                      <a:pt x="106" y="49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81" y="66"/>
                      <a:pt x="80" y="66"/>
                    </a:cubicBezTo>
                    <a:cubicBezTo>
                      <a:pt x="79" y="66"/>
                      <a:pt x="74" y="67"/>
                      <a:pt x="72" y="68"/>
                    </a:cubicBezTo>
                    <a:cubicBezTo>
                      <a:pt x="70" y="68"/>
                      <a:pt x="67" y="70"/>
                      <a:pt x="66" y="70"/>
                    </a:cubicBezTo>
                    <a:cubicBezTo>
                      <a:pt x="64" y="71"/>
                      <a:pt x="63" y="76"/>
                      <a:pt x="63" y="76"/>
                    </a:cubicBezTo>
                    <a:cubicBezTo>
                      <a:pt x="63" y="76"/>
                      <a:pt x="60" y="80"/>
                      <a:pt x="59" y="81"/>
                    </a:cubicBezTo>
                    <a:cubicBezTo>
                      <a:pt x="58" y="82"/>
                      <a:pt x="53" y="85"/>
                      <a:pt x="53" y="85"/>
                    </a:cubicBezTo>
                    <a:cubicBezTo>
                      <a:pt x="53" y="85"/>
                      <a:pt x="48" y="85"/>
                      <a:pt x="47" y="85"/>
                    </a:cubicBezTo>
                    <a:cubicBezTo>
                      <a:pt x="45" y="85"/>
                      <a:pt x="43" y="87"/>
                      <a:pt x="41" y="87"/>
                    </a:cubicBezTo>
                    <a:cubicBezTo>
                      <a:pt x="38" y="88"/>
                      <a:pt x="36" y="89"/>
                      <a:pt x="35" y="89"/>
                    </a:cubicBezTo>
                    <a:cubicBezTo>
                      <a:pt x="34" y="89"/>
                      <a:pt x="29" y="90"/>
                      <a:pt x="29" y="90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3"/>
                      <a:pt x="28" y="93"/>
                      <a:pt x="28" y="93"/>
                    </a:cubicBezTo>
                    <a:cubicBezTo>
                      <a:pt x="28" y="93"/>
                      <a:pt x="28" y="93"/>
                      <a:pt x="27" y="93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4" y="91"/>
                      <a:pt x="23" y="91"/>
                    </a:cubicBezTo>
                    <a:cubicBezTo>
                      <a:pt x="22" y="91"/>
                      <a:pt x="22" y="90"/>
                      <a:pt x="21" y="90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72" name="Freeform 47"/>
              <p:cNvSpPr>
                <a:spLocks/>
              </p:cNvSpPr>
              <p:nvPr/>
            </p:nvSpPr>
            <p:spPr bwMode="auto">
              <a:xfrm>
                <a:off x="5588874" y="2851550"/>
                <a:ext cx="445269" cy="240785"/>
              </a:xfrm>
              <a:custGeom>
                <a:avLst/>
                <a:gdLst>
                  <a:gd name="T0" fmla="*/ 32 w 195"/>
                  <a:gd name="T1" fmla="*/ 49 h 109"/>
                  <a:gd name="T2" fmla="*/ 40 w 195"/>
                  <a:gd name="T3" fmla="*/ 37 h 109"/>
                  <a:gd name="T4" fmla="*/ 47 w 195"/>
                  <a:gd name="T5" fmla="*/ 25 h 109"/>
                  <a:gd name="T6" fmla="*/ 53 w 195"/>
                  <a:gd name="T7" fmla="*/ 15 h 109"/>
                  <a:gd name="T8" fmla="*/ 64 w 195"/>
                  <a:gd name="T9" fmla="*/ 13 h 109"/>
                  <a:gd name="T10" fmla="*/ 71 w 195"/>
                  <a:gd name="T11" fmla="*/ 17 h 109"/>
                  <a:gd name="T12" fmla="*/ 78 w 195"/>
                  <a:gd name="T13" fmla="*/ 8 h 109"/>
                  <a:gd name="T14" fmla="*/ 87 w 195"/>
                  <a:gd name="T15" fmla="*/ 10 h 109"/>
                  <a:gd name="T16" fmla="*/ 96 w 195"/>
                  <a:gd name="T17" fmla="*/ 14 h 109"/>
                  <a:gd name="T18" fmla="*/ 97 w 195"/>
                  <a:gd name="T19" fmla="*/ 22 h 109"/>
                  <a:gd name="T20" fmla="*/ 102 w 195"/>
                  <a:gd name="T21" fmla="*/ 23 h 109"/>
                  <a:gd name="T22" fmla="*/ 106 w 195"/>
                  <a:gd name="T23" fmla="*/ 23 h 109"/>
                  <a:gd name="T24" fmla="*/ 108 w 195"/>
                  <a:gd name="T25" fmla="*/ 20 h 109"/>
                  <a:gd name="T26" fmla="*/ 111 w 195"/>
                  <a:gd name="T27" fmla="*/ 15 h 109"/>
                  <a:gd name="T28" fmla="*/ 114 w 195"/>
                  <a:gd name="T29" fmla="*/ 12 h 109"/>
                  <a:gd name="T30" fmla="*/ 118 w 195"/>
                  <a:gd name="T31" fmla="*/ 9 h 109"/>
                  <a:gd name="T32" fmla="*/ 123 w 195"/>
                  <a:gd name="T33" fmla="*/ 9 h 109"/>
                  <a:gd name="T34" fmla="*/ 126 w 195"/>
                  <a:gd name="T35" fmla="*/ 8 h 109"/>
                  <a:gd name="T36" fmla="*/ 131 w 195"/>
                  <a:gd name="T37" fmla="*/ 9 h 109"/>
                  <a:gd name="T38" fmla="*/ 135 w 195"/>
                  <a:gd name="T39" fmla="*/ 11 h 109"/>
                  <a:gd name="T40" fmla="*/ 142 w 195"/>
                  <a:gd name="T41" fmla="*/ 7 h 109"/>
                  <a:gd name="T42" fmla="*/ 145 w 195"/>
                  <a:gd name="T43" fmla="*/ 4 h 109"/>
                  <a:gd name="T44" fmla="*/ 148 w 195"/>
                  <a:gd name="T45" fmla="*/ 1 h 109"/>
                  <a:gd name="T46" fmla="*/ 154 w 195"/>
                  <a:gd name="T47" fmla="*/ 2 h 109"/>
                  <a:gd name="T48" fmla="*/ 162 w 195"/>
                  <a:gd name="T49" fmla="*/ 1 h 109"/>
                  <a:gd name="T50" fmla="*/ 168 w 195"/>
                  <a:gd name="T51" fmla="*/ 1 h 109"/>
                  <a:gd name="T52" fmla="*/ 173 w 195"/>
                  <a:gd name="T53" fmla="*/ 4 h 109"/>
                  <a:gd name="T54" fmla="*/ 175 w 195"/>
                  <a:gd name="T55" fmla="*/ 9 h 109"/>
                  <a:gd name="T56" fmla="*/ 183 w 195"/>
                  <a:gd name="T57" fmla="*/ 10 h 109"/>
                  <a:gd name="T58" fmla="*/ 187 w 195"/>
                  <a:gd name="T59" fmla="*/ 11 h 109"/>
                  <a:gd name="T60" fmla="*/ 195 w 195"/>
                  <a:gd name="T61" fmla="*/ 12 h 109"/>
                  <a:gd name="T62" fmla="*/ 193 w 195"/>
                  <a:gd name="T63" fmla="*/ 20 h 109"/>
                  <a:gd name="T64" fmla="*/ 192 w 195"/>
                  <a:gd name="T65" fmla="*/ 27 h 109"/>
                  <a:gd name="T66" fmla="*/ 191 w 195"/>
                  <a:gd name="T67" fmla="*/ 33 h 109"/>
                  <a:gd name="T68" fmla="*/ 188 w 195"/>
                  <a:gd name="T69" fmla="*/ 39 h 109"/>
                  <a:gd name="T70" fmla="*/ 188 w 195"/>
                  <a:gd name="T71" fmla="*/ 47 h 109"/>
                  <a:gd name="T72" fmla="*/ 186 w 195"/>
                  <a:gd name="T73" fmla="*/ 52 h 109"/>
                  <a:gd name="T74" fmla="*/ 169 w 195"/>
                  <a:gd name="T75" fmla="*/ 49 h 109"/>
                  <a:gd name="T76" fmla="*/ 146 w 195"/>
                  <a:gd name="T77" fmla="*/ 50 h 109"/>
                  <a:gd name="T78" fmla="*/ 126 w 195"/>
                  <a:gd name="T79" fmla="*/ 70 h 109"/>
                  <a:gd name="T80" fmla="*/ 110 w 195"/>
                  <a:gd name="T81" fmla="*/ 78 h 109"/>
                  <a:gd name="T82" fmla="*/ 94 w 195"/>
                  <a:gd name="T83" fmla="*/ 85 h 109"/>
                  <a:gd name="T84" fmla="*/ 73 w 195"/>
                  <a:gd name="T85" fmla="*/ 96 h 109"/>
                  <a:gd name="T86" fmla="*/ 47 w 195"/>
                  <a:gd name="T87" fmla="*/ 107 h 109"/>
                  <a:gd name="T88" fmla="*/ 22 w 195"/>
                  <a:gd name="T89" fmla="*/ 98 h 109"/>
                  <a:gd name="T90" fmla="*/ 14 w 195"/>
                  <a:gd name="T91" fmla="*/ 102 h 109"/>
                  <a:gd name="T92" fmla="*/ 4 w 195"/>
                  <a:gd name="T93" fmla="*/ 88 h 109"/>
                  <a:gd name="T94" fmla="*/ 0 w 195"/>
                  <a:gd name="T95" fmla="*/ 84 h 109"/>
                  <a:gd name="T96" fmla="*/ 2 w 195"/>
                  <a:gd name="T97" fmla="*/ 75 h 109"/>
                  <a:gd name="T98" fmla="*/ 3 w 195"/>
                  <a:gd name="T99" fmla="*/ 68 h 109"/>
                  <a:gd name="T100" fmla="*/ 5 w 195"/>
                  <a:gd name="T101" fmla="*/ 60 h 109"/>
                  <a:gd name="T102" fmla="*/ 9 w 195"/>
                  <a:gd name="T103" fmla="*/ 55 h 109"/>
                  <a:gd name="T104" fmla="*/ 16 w 195"/>
                  <a:gd name="T105" fmla="*/ 57 h 109"/>
                  <a:gd name="T106" fmla="*/ 22 w 195"/>
                  <a:gd name="T107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5" h="109">
                    <a:moveTo>
                      <a:pt x="26" y="54"/>
                    </a:move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49"/>
                      <a:pt x="30" y="50"/>
                    </a:cubicBezTo>
                    <a:cubicBezTo>
                      <a:pt x="30" y="50"/>
                      <a:pt x="32" y="49"/>
                      <a:pt x="32" y="49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39" y="30"/>
                      <a:pt x="40" y="30"/>
                    </a:cubicBezTo>
                    <a:cubicBezTo>
                      <a:pt x="41" y="30"/>
                      <a:pt x="44" y="28"/>
                      <a:pt x="44" y="28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7" y="14"/>
                      <a:pt x="58" y="14"/>
                    </a:cubicBezTo>
                    <a:cubicBezTo>
                      <a:pt x="59" y="14"/>
                      <a:pt x="60" y="13"/>
                      <a:pt x="60" y="13"/>
                    </a:cubicBezTo>
                    <a:cubicBezTo>
                      <a:pt x="61" y="13"/>
                      <a:pt x="64" y="13"/>
                      <a:pt x="64" y="13"/>
                    </a:cubicBezTo>
                    <a:cubicBezTo>
                      <a:pt x="64" y="13"/>
                      <a:pt x="66" y="11"/>
                      <a:pt x="66" y="12"/>
                    </a:cubicBezTo>
                    <a:cubicBezTo>
                      <a:pt x="66" y="14"/>
                      <a:pt x="66" y="15"/>
                      <a:pt x="66" y="15"/>
                    </a:cubicBezTo>
                    <a:cubicBezTo>
                      <a:pt x="67" y="16"/>
                      <a:pt x="68" y="18"/>
                      <a:pt x="68" y="18"/>
                    </a:cubicBezTo>
                    <a:cubicBezTo>
                      <a:pt x="68" y="18"/>
                      <a:pt x="70" y="18"/>
                      <a:pt x="71" y="17"/>
                    </a:cubicBezTo>
                    <a:cubicBezTo>
                      <a:pt x="72" y="16"/>
                      <a:pt x="74" y="15"/>
                      <a:pt x="74" y="15"/>
                    </a:cubicBezTo>
                    <a:cubicBezTo>
                      <a:pt x="74" y="15"/>
                      <a:pt x="76" y="17"/>
                      <a:pt x="76" y="16"/>
                    </a:cubicBezTo>
                    <a:cubicBezTo>
                      <a:pt x="76" y="15"/>
                      <a:pt x="76" y="11"/>
                      <a:pt x="76" y="11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80" y="8"/>
                      <a:pt x="80" y="7"/>
                    </a:cubicBezTo>
                    <a:cubicBezTo>
                      <a:pt x="80" y="6"/>
                      <a:pt x="82" y="4"/>
                      <a:pt x="82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6" y="14"/>
                      <a:pt x="96" y="14"/>
                      <a:pt x="96" y="14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101" y="23"/>
                      <a:pt x="102" y="23"/>
                    </a:cubicBezTo>
                    <a:cubicBezTo>
                      <a:pt x="102" y="23"/>
                      <a:pt x="102" y="22"/>
                      <a:pt x="102" y="22"/>
                    </a:cubicBezTo>
                    <a:cubicBezTo>
                      <a:pt x="102" y="22"/>
                      <a:pt x="104" y="21"/>
                      <a:pt x="104" y="21"/>
                    </a:cubicBezTo>
                    <a:cubicBezTo>
                      <a:pt x="104" y="21"/>
                      <a:pt x="105" y="21"/>
                      <a:pt x="105" y="21"/>
                    </a:cubicBezTo>
                    <a:cubicBezTo>
                      <a:pt x="105" y="22"/>
                      <a:pt x="106" y="23"/>
                      <a:pt x="106" y="23"/>
                    </a:cubicBezTo>
                    <a:cubicBezTo>
                      <a:pt x="106" y="23"/>
                      <a:pt x="107" y="22"/>
                      <a:pt x="107" y="23"/>
                    </a:cubicBezTo>
                    <a:cubicBezTo>
                      <a:pt x="107" y="23"/>
                      <a:pt x="108" y="23"/>
                      <a:pt x="108" y="23"/>
                    </a:cubicBezTo>
                    <a:cubicBezTo>
                      <a:pt x="108" y="23"/>
                      <a:pt x="108" y="23"/>
                      <a:pt x="108" y="22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8" y="19"/>
                      <a:pt x="108" y="18"/>
                      <a:pt x="108" y="18"/>
                    </a:cubicBezTo>
                    <a:cubicBezTo>
                      <a:pt x="109" y="17"/>
                      <a:pt x="109" y="17"/>
                      <a:pt x="109" y="16"/>
                    </a:cubicBezTo>
                    <a:cubicBezTo>
                      <a:pt x="109" y="16"/>
                      <a:pt x="108" y="15"/>
                      <a:pt x="109" y="15"/>
                    </a:cubicBezTo>
                    <a:cubicBezTo>
                      <a:pt x="110" y="15"/>
                      <a:pt x="111" y="15"/>
                      <a:pt x="111" y="15"/>
                    </a:cubicBezTo>
                    <a:cubicBezTo>
                      <a:pt x="111" y="15"/>
                      <a:pt x="111" y="14"/>
                      <a:pt x="111" y="14"/>
                    </a:cubicBezTo>
                    <a:cubicBezTo>
                      <a:pt x="111" y="14"/>
                      <a:pt x="112" y="13"/>
                      <a:pt x="113" y="13"/>
                    </a:cubicBezTo>
                    <a:cubicBezTo>
                      <a:pt x="113" y="13"/>
                      <a:pt x="113" y="14"/>
                      <a:pt x="114" y="13"/>
                    </a:cubicBezTo>
                    <a:cubicBezTo>
                      <a:pt x="115" y="12"/>
                      <a:pt x="114" y="12"/>
                      <a:pt x="114" y="12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5" y="10"/>
                      <a:pt x="114" y="11"/>
                      <a:pt x="116" y="11"/>
                    </a:cubicBezTo>
                    <a:cubicBezTo>
                      <a:pt x="117" y="10"/>
                      <a:pt x="118" y="10"/>
                      <a:pt x="118" y="10"/>
                    </a:cubicBezTo>
                    <a:cubicBezTo>
                      <a:pt x="118" y="10"/>
                      <a:pt x="118" y="9"/>
                      <a:pt x="118" y="9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9"/>
                      <a:pt x="120" y="9"/>
                    </a:cubicBezTo>
                    <a:cubicBezTo>
                      <a:pt x="120" y="9"/>
                      <a:pt x="121" y="9"/>
                      <a:pt x="122" y="9"/>
                    </a:cubicBezTo>
                    <a:cubicBezTo>
                      <a:pt x="122" y="9"/>
                      <a:pt x="123" y="10"/>
                      <a:pt x="123" y="9"/>
                    </a:cubicBezTo>
                    <a:cubicBezTo>
                      <a:pt x="123" y="9"/>
                      <a:pt x="124" y="9"/>
                      <a:pt x="124" y="8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4" y="8"/>
                      <a:pt x="124" y="7"/>
                      <a:pt x="125" y="7"/>
                    </a:cubicBezTo>
                    <a:cubicBezTo>
                      <a:pt x="126" y="8"/>
                      <a:pt x="125" y="8"/>
                      <a:pt x="126" y="8"/>
                    </a:cubicBezTo>
                    <a:cubicBezTo>
                      <a:pt x="126" y="7"/>
                      <a:pt x="128" y="6"/>
                      <a:pt x="128" y="6"/>
                    </a:cubicBezTo>
                    <a:cubicBezTo>
                      <a:pt x="128" y="6"/>
                      <a:pt x="128" y="6"/>
                      <a:pt x="129" y="8"/>
                    </a:cubicBezTo>
                    <a:cubicBezTo>
                      <a:pt x="129" y="9"/>
                      <a:pt x="130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2" y="11"/>
                      <a:pt x="132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4" y="10"/>
                      <a:pt x="134" y="10"/>
                      <a:pt x="134" y="10"/>
                    </a:cubicBezTo>
                    <a:cubicBezTo>
                      <a:pt x="134" y="10"/>
                      <a:pt x="134" y="11"/>
                      <a:pt x="135" y="11"/>
                    </a:cubicBezTo>
                    <a:cubicBezTo>
                      <a:pt x="136" y="11"/>
                      <a:pt x="137" y="12"/>
                      <a:pt x="137" y="12"/>
                    </a:cubicBezTo>
                    <a:cubicBezTo>
                      <a:pt x="137" y="11"/>
                      <a:pt x="138" y="10"/>
                      <a:pt x="138" y="10"/>
                    </a:cubicBezTo>
                    <a:cubicBezTo>
                      <a:pt x="138" y="9"/>
                      <a:pt x="138" y="9"/>
                      <a:pt x="139" y="8"/>
                    </a:cubicBezTo>
                    <a:cubicBezTo>
                      <a:pt x="139" y="8"/>
                      <a:pt x="142" y="7"/>
                      <a:pt x="142" y="7"/>
                    </a:cubicBezTo>
                    <a:cubicBezTo>
                      <a:pt x="142" y="7"/>
                      <a:pt x="141" y="5"/>
                      <a:pt x="140" y="5"/>
                    </a:cubicBezTo>
                    <a:cubicBezTo>
                      <a:pt x="140" y="5"/>
                      <a:pt x="139" y="4"/>
                      <a:pt x="141" y="3"/>
                    </a:cubicBezTo>
                    <a:cubicBezTo>
                      <a:pt x="142" y="3"/>
                      <a:pt x="143" y="3"/>
                      <a:pt x="143" y="3"/>
                    </a:cubicBezTo>
                    <a:cubicBezTo>
                      <a:pt x="145" y="4"/>
                      <a:pt x="145" y="4"/>
                      <a:pt x="145" y="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6" y="2"/>
                      <a:pt x="146" y="2"/>
                      <a:pt x="146" y="2"/>
                    </a:cubicBezTo>
                    <a:cubicBezTo>
                      <a:pt x="146" y="2"/>
                      <a:pt x="147" y="1"/>
                      <a:pt x="147" y="1"/>
                    </a:cubicBezTo>
                    <a:cubicBezTo>
                      <a:pt x="147" y="1"/>
                      <a:pt x="148" y="1"/>
                      <a:pt x="148" y="1"/>
                    </a:cubicBezTo>
                    <a:cubicBezTo>
                      <a:pt x="149" y="1"/>
                      <a:pt x="150" y="1"/>
                      <a:pt x="150" y="1"/>
                    </a:cubicBezTo>
                    <a:cubicBezTo>
                      <a:pt x="150" y="1"/>
                      <a:pt x="151" y="2"/>
                      <a:pt x="151" y="2"/>
                    </a:cubicBezTo>
                    <a:cubicBezTo>
                      <a:pt x="152" y="2"/>
                      <a:pt x="153" y="2"/>
                      <a:pt x="153" y="2"/>
                    </a:cubicBezTo>
                    <a:cubicBezTo>
                      <a:pt x="153" y="2"/>
                      <a:pt x="154" y="3"/>
                      <a:pt x="154" y="2"/>
                    </a:cubicBezTo>
                    <a:cubicBezTo>
                      <a:pt x="155" y="2"/>
                      <a:pt x="155" y="1"/>
                      <a:pt x="155" y="1"/>
                    </a:cubicBezTo>
                    <a:cubicBezTo>
                      <a:pt x="155" y="1"/>
                      <a:pt x="159" y="0"/>
                      <a:pt x="159" y="0"/>
                    </a:cubicBezTo>
                    <a:cubicBezTo>
                      <a:pt x="159" y="0"/>
                      <a:pt x="160" y="0"/>
                      <a:pt x="160" y="0"/>
                    </a:cubicBezTo>
                    <a:cubicBezTo>
                      <a:pt x="161" y="1"/>
                      <a:pt x="162" y="1"/>
                      <a:pt x="162" y="1"/>
                    </a:cubicBezTo>
                    <a:cubicBezTo>
                      <a:pt x="163" y="1"/>
                      <a:pt x="164" y="2"/>
                      <a:pt x="164" y="2"/>
                    </a:cubicBezTo>
                    <a:cubicBezTo>
                      <a:pt x="165" y="3"/>
                      <a:pt x="166" y="3"/>
                      <a:pt x="166" y="3"/>
                    </a:cubicBezTo>
                    <a:cubicBezTo>
                      <a:pt x="166" y="3"/>
                      <a:pt x="166" y="1"/>
                      <a:pt x="166" y="1"/>
                    </a:cubicBezTo>
                    <a:cubicBezTo>
                      <a:pt x="167" y="1"/>
                      <a:pt x="168" y="1"/>
                      <a:pt x="168" y="1"/>
                    </a:cubicBezTo>
                    <a:cubicBezTo>
                      <a:pt x="169" y="2"/>
                      <a:pt x="169" y="2"/>
                      <a:pt x="169" y="2"/>
                    </a:cubicBezTo>
                    <a:cubicBezTo>
                      <a:pt x="169" y="2"/>
                      <a:pt x="170" y="3"/>
                      <a:pt x="171" y="3"/>
                    </a:cubicBezTo>
                    <a:cubicBezTo>
                      <a:pt x="171" y="3"/>
                      <a:pt x="172" y="2"/>
                      <a:pt x="172" y="2"/>
                    </a:cubicBezTo>
                    <a:cubicBezTo>
                      <a:pt x="172" y="3"/>
                      <a:pt x="173" y="3"/>
                      <a:pt x="173" y="4"/>
                    </a:cubicBezTo>
                    <a:cubicBezTo>
                      <a:pt x="173" y="4"/>
                      <a:pt x="174" y="5"/>
                      <a:pt x="174" y="5"/>
                    </a:cubicBezTo>
                    <a:cubicBezTo>
                      <a:pt x="174" y="6"/>
                      <a:pt x="175" y="6"/>
                      <a:pt x="175" y="6"/>
                    </a:cubicBezTo>
                    <a:cubicBezTo>
                      <a:pt x="175" y="7"/>
                      <a:pt x="175" y="8"/>
                      <a:pt x="175" y="8"/>
                    </a:cubicBezTo>
                    <a:cubicBezTo>
                      <a:pt x="175" y="8"/>
                      <a:pt x="175" y="8"/>
                      <a:pt x="175" y="9"/>
                    </a:cubicBezTo>
                    <a:cubicBezTo>
                      <a:pt x="176" y="9"/>
                      <a:pt x="179" y="9"/>
                      <a:pt x="179" y="9"/>
                    </a:cubicBezTo>
                    <a:cubicBezTo>
                      <a:pt x="179" y="9"/>
                      <a:pt x="180" y="9"/>
                      <a:pt x="180" y="10"/>
                    </a:cubicBezTo>
                    <a:cubicBezTo>
                      <a:pt x="180" y="10"/>
                      <a:pt x="182" y="10"/>
                      <a:pt x="182" y="10"/>
                    </a:cubicBezTo>
                    <a:cubicBezTo>
                      <a:pt x="182" y="10"/>
                      <a:pt x="183" y="9"/>
                      <a:pt x="183" y="10"/>
                    </a:cubicBezTo>
                    <a:cubicBezTo>
                      <a:pt x="183" y="10"/>
                      <a:pt x="183" y="11"/>
                      <a:pt x="183" y="11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6" y="11"/>
                      <a:pt x="186" y="11"/>
                      <a:pt x="186" y="11"/>
                    </a:cubicBezTo>
                    <a:cubicBezTo>
                      <a:pt x="186" y="11"/>
                      <a:pt x="187" y="10"/>
                      <a:pt x="187" y="11"/>
                    </a:cubicBezTo>
                    <a:cubicBezTo>
                      <a:pt x="187" y="11"/>
                      <a:pt x="188" y="11"/>
                      <a:pt x="188" y="11"/>
                    </a:cubicBezTo>
                    <a:cubicBezTo>
                      <a:pt x="188" y="11"/>
                      <a:pt x="190" y="12"/>
                      <a:pt x="190" y="12"/>
                    </a:cubicBezTo>
                    <a:cubicBezTo>
                      <a:pt x="190" y="12"/>
                      <a:pt x="191" y="12"/>
                      <a:pt x="192" y="12"/>
                    </a:cubicBezTo>
                    <a:cubicBezTo>
                      <a:pt x="192" y="12"/>
                      <a:pt x="195" y="12"/>
                      <a:pt x="195" y="12"/>
                    </a:cubicBezTo>
                    <a:cubicBezTo>
                      <a:pt x="195" y="12"/>
                      <a:pt x="195" y="13"/>
                      <a:pt x="195" y="14"/>
                    </a:cubicBezTo>
                    <a:cubicBezTo>
                      <a:pt x="195" y="14"/>
                      <a:pt x="195" y="16"/>
                      <a:pt x="195" y="16"/>
                    </a:cubicBezTo>
                    <a:cubicBezTo>
                      <a:pt x="195" y="16"/>
                      <a:pt x="194" y="17"/>
                      <a:pt x="194" y="18"/>
                    </a:cubicBezTo>
                    <a:cubicBezTo>
                      <a:pt x="193" y="18"/>
                      <a:pt x="193" y="20"/>
                      <a:pt x="193" y="20"/>
                    </a:cubicBezTo>
                    <a:cubicBezTo>
                      <a:pt x="193" y="20"/>
                      <a:pt x="193" y="21"/>
                      <a:pt x="193" y="21"/>
                    </a:cubicBezTo>
                    <a:cubicBezTo>
                      <a:pt x="193" y="21"/>
                      <a:pt x="193" y="23"/>
                      <a:pt x="193" y="23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2" y="25"/>
                      <a:pt x="191" y="26"/>
                      <a:pt x="192" y="27"/>
                    </a:cubicBezTo>
                    <a:cubicBezTo>
                      <a:pt x="192" y="27"/>
                      <a:pt x="192" y="28"/>
                      <a:pt x="192" y="28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1" y="31"/>
                      <a:pt x="191" y="31"/>
                      <a:pt x="191" y="31"/>
                    </a:cubicBezTo>
                    <a:cubicBezTo>
                      <a:pt x="191" y="33"/>
                      <a:pt x="191" y="33"/>
                      <a:pt x="191" y="33"/>
                    </a:cubicBezTo>
                    <a:cubicBezTo>
                      <a:pt x="191" y="33"/>
                      <a:pt x="192" y="34"/>
                      <a:pt x="191" y="35"/>
                    </a:cubicBezTo>
                    <a:cubicBezTo>
                      <a:pt x="191" y="35"/>
                      <a:pt x="190" y="36"/>
                      <a:pt x="190" y="36"/>
                    </a:cubicBezTo>
                    <a:cubicBezTo>
                      <a:pt x="190" y="36"/>
                      <a:pt x="188" y="38"/>
                      <a:pt x="188" y="38"/>
                    </a:cubicBezTo>
                    <a:cubicBezTo>
                      <a:pt x="188" y="38"/>
                      <a:pt x="188" y="39"/>
                      <a:pt x="188" y="39"/>
                    </a:cubicBezTo>
                    <a:cubicBezTo>
                      <a:pt x="188" y="39"/>
                      <a:pt x="187" y="41"/>
                      <a:pt x="187" y="41"/>
                    </a:cubicBezTo>
                    <a:cubicBezTo>
                      <a:pt x="187" y="41"/>
                      <a:pt x="187" y="44"/>
                      <a:pt x="187" y="44"/>
                    </a:cubicBezTo>
                    <a:cubicBezTo>
                      <a:pt x="187" y="44"/>
                      <a:pt x="188" y="45"/>
                      <a:pt x="188" y="45"/>
                    </a:cubicBezTo>
                    <a:cubicBezTo>
                      <a:pt x="188" y="45"/>
                      <a:pt x="188" y="46"/>
                      <a:pt x="188" y="47"/>
                    </a:cubicBezTo>
                    <a:cubicBezTo>
                      <a:pt x="187" y="47"/>
                      <a:pt x="188" y="48"/>
                      <a:pt x="188" y="49"/>
                    </a:cubicBezTo>
                    <a:cubicBezTo>
                      <a:pt x="188" y="49"/>
                      <a:pt x="188" y="50"/>
                      <a:pt x="188" y="50"/>
                    </a:cubicBezTo>
                    <a:cubicBezTo>
                      <a:pt x="187" y="52"/>
                      <a:pt x="187" y="52"/>
                      <a:pt x="187" y="52"/>
                    </a:cubicBezTo>
                    <a:cubicBezTo>
                      <a:pt x="186" y="52"/>
                      <a:pt x="186" y="52"/>
                      <a:pt x="186" y="52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5" y="57"/>
                      <a:pt x="185" y="57"/>
                      <a:pt x="185" y="57"/>
                    </a:cubicBezTo>
                    <a:cubicBezTo>
                      <a:pt x="177" y="57"/>
                      <a:pt x="177" y="57"/>
                      <a:pt x="177" y="57"/>
                    </a:cubicBezTo>
                    <a:cubicBezTo>
                      <a:pt x="169" y="49"/>
                      <a:pt x="169" y="49"/>
                      <a:pt x="169" y="49"/>
                    </a:cubicBezTo>
                    <a:cubicBezTo>
                      <a:pt x="163" y="48"/>
                      <a:pt x="163" y="48"/>
                      <a:pt x="163" y="48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46" y="50"/>
                      <a:pt x="146" y="50"/>
                      <a:pt x="146" y="50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129" y="64"/>
                      <a:pt x="129" y="64"/>
                      <a:pt x="129" y="64"/>
                    </a:cubicBezTo>
                    <a:cubicBezTo>
                      <a:pt x="126" y="70"/>
                      <a:pt x="126" y="70"/>
                      <a:pt x="126" y="70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6" y="78"/>
                      <a:pt x="116" y="78"/>
                      <a:pt x="116" y="78"/>
                    </a:cubicBezTo>
                    <a:cubicBezTo>
                      <a:pt x="110" y="78"/>
                      <a:pt x="110" y="78"/>
                      <a:pt x="110" y="78"/>
                    </a:cubicBezTo>
                    <a:cubicBezTo>
                      <a:pt x="106" y="77"/>
                      <a:pt x="106" y="77"/>
                      <a:pt x="106" y="77"/>
                    </a:cubicBezTo>
                    <a:cubicBezTo>
                      <a:pt x="100" y="78"/>
                      <a:pt x="100" y="78"/>
                      <a:pt x="100" y="78"/>
                    </a:cubicBezTo>
                    <a:cubicBezTo>
                      <a:pt x="98" y="84"/>
                      <a:pt x="98" y="84"/>
                      <a:pt x="98" y="84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7" y="99"/>
                      <a:pt x="79" y="100"/>
                    </a:cubicBezTo>
                    <a:cubicBezTo>
                      <a:pt x="81" y="102"/>
                      <a:pt x="75" y="103"/>
                      <a:pt x="74" y="104"/>
                    </a:cubicBezTo>
                    <a:cubicBezTo>
                      <a:pt x="73" y="105"/>
                      <a:pt x="64" y="106"/>
                      <a:pt x="64" y="106"/>
                    </a:cubicBezTo>
                    <a:cubicBezTo>
                      <a:pt x="47" y="107"/>
                      <a:pt x="47" y="107"/>
                      <a:pt x="47" y="107"/>
                    </a:cubicBezTo>
                    <a:cubicBezTo>
                      <a:pt x="38" y="109"/>
                      <a:pt x="38" y="109"/>
                      <a:pt x="38" y="109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9" y="103"/>
                      <a:pt x="8" y="98"/>
                      <a:pt x="6" y="93"/>
                    </a:cubicBezTo>
                    <a:cubicBezTo>
                      <a:pt x="6" y="93"/>
                      <a:pt x="6" y="92"/>
                      <a:pt x="5" y="91"/>
                    </a:cubicBezTo>
                    <a:cubicBezTo>
                      <a:pt x="5" y="90"/>
                      <a:pt x="4" y="88"/>
                      <a:pt x="4" y="88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3" y="87"/>
                      <a:pt x="2" y="86"/>
                      <a:pt x="2" y="86"/>
                    </a:cubicBezTo>
                    <a:cubicBezTo>
                      <a:pt x="2" y="86"/>
                      <a:pt x="2" y="85"/>
                      <a:pt x="2" y="85"/>
                    </a:cubicBezTo>
                    <a:cubicBezTo>
                      <a:pt x="1" y="85"/>
                      <a:pt x="0" y="84"/>
                      <a:pt x="0" y="84"/>
                    </a:cubicBezTo>
                    <a:cubicBezTo>
                      <a:pt x="0" y="84"/>
                      <a:pt x="0" y="81"/>
                      <a:pt x="0" y="8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5"/>
                      <a:pt x="2" y="75"/>
                    </a:cubicBezTo>
                    <a:cubicBezTo>
                      <a:pt x="2" y="75"/>
                      <a:pt x="3" y="73"/>
                      <a:pt x="3" y="73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5"/>
                      <a:pt x="3" y="65"/>
                    </a:cubicBezTo>
                    <a:cubicBezTo>
                      <a:pt x="4" y="65"/>
                      <a:pt x="4" y="62"/>
                      <a:pt x="4" y="62"/>
                    </a:cubicBezTo>
                    <a:cubicBezTo>
                      <a:pt x="4" y="62"/>
                      <a:pt x="5" y="60"/>
                      <a:pt x="5" y="60"/>
                    </a:cubicBezTo>
                    <a:cubicBezTo>
                      <a:pt x="6" y="60"/>
                      <a:pt x="6" y="59"/>
                      <a:pt x="6" y="59"/>
                    </a:cubicBezTo>
                    <a:cubicBezTo>
                      <a:pt x="6" y="58"/>
                      <a:pt x="6" y="57"/>
                      <a:pt x="6" y="57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8" y="56"/>
                      <a:pt x="9" y="55"/>
                      <a:pt x="9" y="55"/>
                    </a:cubicBezTo>
                    <a:cubicBezTo>
                      <a:pt x="9" y="55"/>
                      <a:pt x="10" y="55"/>
                      <a:pt x="11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3" y="55"/>
                      <a:pt x="13" y="56"/>
                      <a:pt x="14" y="56"/>
                    </a:cubicBezTo>
                    <a:cubicBezTo>
                      <a:pt x="15" y="56"/>
                      <a:pt x="16" y="57"/>
                      <a:pt x="16" y="57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9" y="55"/>
                      <a:pt x="21" y="56"/>
                      <a:pt x="21" y="56"/>
                    </a:cubicBezTo>
                    <a:cubicBezTo>
                      <a:pt x="21" y="56"/>
                      <a:pt x="22" y="57"/>
                      <a:pt x="22" y="56"/>
                    </a:cubicBezTo>
                    <a:cubicBezTo>
                      <a:pt x="23" y="56"/>
                      <a:pt x="24" y="55"/>
                      <a:pt x="24" y="55"/>
                    </a:cubicBezTo>
                    <a:cubicBezTo>
                      <a:pt x="26" y="54"/>
                      <a:pt x="26" y="54"/>
                      <a:pt x="26" y="54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73" name="Freeform 88"/>
              <p:cNvSpPr>
                <a:spLocks/>
              </p:cNvSpPr>
              <p:nvPr/>
            </p:nvSpPr>
            <p:spPr bwMode="auto">
              <a:xfrm>
                <a:off x="5320613" y="3211661"/>
                <a:ext cx="266062" cy="194972"/>
              </a:xfrm>
              <a:custGeom>
                <a:avLst/>
                <a:gdLst>
                  <a:gd name="T0" fmla="*/ 5 w 117"/>
                  <a:gd name="T1" fmla="*/ 46 h 88"/>
                  <a:gd name="T2" fmla="*/ 1 w 117"/>
                  <a:gd name="T3" fmla="*/ 42 h 88"/>
                  <a:gd name="T4" fmla="*/ 6 w 117"/>
                  <a:gd name="T5" fmla="*/ 36 h 88"/>
                  <a:gd name="T6" fmla="*/ 10 w 117"/>
                  <a:gd name="T7" fmla="*/ 33 h 88"/>
                  <a:gd name="T8" fmla="*/ 13 w 117"/>
                  <a:gd name="T9" fmla="*/ 27 h 88"/>
                  <a:gd name="T10" fmla="*/ 41 w 117"/>
                  <a:gd name="T11" fmla="*/ 31 h 88"/>
                  <a:gd name="T12" fmla="*/ 48 w 117"/>
                  <a:gd name="T13" fmla="*/ 26 h 88"/>
                  <a:gd name="T14" fmla="*/ 55 w 117"/>
                  <a:gd name="T15" fmla="*/ 19 h 88"/>
                  <a:gd name="T16" fmla="*/ 71 w 117"/>
                  <a:gd name="T17" fmla="*/ 15 h 88"/>
                  <a:gd name="T18" fmla="*/ 85 w 117"/>
                  <a:gd name="T19" fmla="*/ 12 h 88"/>
                  <a:gd name="T20" fmla="*/ 95 w 117"/>
                  <a:gd name="T21" fmla="*/ 8 h 88"/>
                  <a:gd name="T22" fmla="*/ 101 w 117"/>
                  <a:gd name="T23" fmla="*/ 2 h 88"/>
                  <a:gd name="T24" fmla="*/ 107 w 117"/>
                  <a:gd name="T25" fmla="*/ 2 h 88"/>
                  <a:gd name="T26" fmla="*/ 108 w 117"/>
                  <a:gd name="T27" fmla="*/ 5 h 88"/>
                  <a:gd name="T28" fmla="*/ 109 w 117"/>
                  <a:gd name="T29" fmla="*/ 7 h 88"/>
                  <a:gd name="T30" fmla="*/ 111 w 117"/>
                  <a:gd name="T31" fmla="*/ 10 h 88"/>
                  <a:gd name="T32" fmla="*/ 115 w 117"/>
                  <a:gd name="T33" fmla="*/ 19 h 88"/>
                  <a:gd name="T34" fmla="*/ 109 w 117"/>
                  <a:gd name="T35" fmla="*/ 22 h 88"/>
                  <a:gd name="T36" fmla="*/ 107 w 117"/>
                  <a:gd name="T37" fmla="*/ 27 h 88"/>
                  <a:gd name="T38" fmla="*/ 102 w 117"/>
                  <a:gd name="T39" fmla="*/ 28 h 88"/>
                  <a:gd name="T40" fmla="*/ 101 w 117"/>
                  <a:gd name="T41" fmla="*/ 32 h 88"/>
                  <a:gd name="T42" fmla="*/ 96 w 117"/>
                  <a:gd name="T43" fmla="*/ 35 h 88"/>
                  <a:gd name="T44" fmla="*/ 91 w 117"/>
                  <a:gd name="T45" fmla="*/ 38 h 88"/>
                  <a:gd name="T46" fmla="*/ 86 w 117"/>
                  <a:gd name="T47" fmla="*/ 41 h 88"/>
                  <a:gd name="T48" fmla="*/ 87 w 117"/>
                  <a:gd name="T49" fmla="*/ 46 h 88"/>
                  <a:gd name="T50" fmla="*/ 90 w 117"/>
                  <a:gd name="T51" fmla="*/ 49 h 88"/>
                  <a:gd name="T52" fmla="*/ 89 w 117"/>
                  <a:gd name="T53" fmla="*/ 56 h 88"/>
                  <a:gd name="T54" fmla="*/ 88 w 117"/>
                  <a:gd name="T55" fmla="*/ 60 h 88"/>
                  <a:gd name="T56" fmla="*/ 83 w 117"/>
                  <a:gd name="T57" fmla="*/ 62 h 88"/>
                  <a:gd name="T58" fmla="*/ 78 w 117"/>
                  <a:gd name="T59" fmla="*/ 64 h 88"/>
                  <a:gd name="T60" fmla="*/ 76 w 117"/>
                  <a:gd name="T61" fmla="*/ 68 h 88"/>
                  <a:gd name="T62" fmla="*/ 79 w 117"/>
                  <a:gd name="T63" fmla="*/ 69 h 88"/>
                  <a:gd name="T64" fmla="*/ 77 w 117"/>
                  <a:gd name="T65" fmla="*/ 72 h 88"/>
                  <a:gd name="T66" fmla="*/ 76 w 117"/>
                  <a:gd name="T67" fmla="*/ 76 h 88"/>
                  <a:gd name="T68" fmla="*/ 79 w 117"/>
                  <a:gd name="T69" fmla="*/ 80 h 88"/>
                  <a:gd name="T70" fmla="*/ 74 w 117"/>
                  <a:gd name="T71" fmla="*/ 83 h 88"/>
                  <a:gd name="T72" fmla="*/ 69 w 117"/>
                  <a:gd name="T73" fmla="*/ 81 h 88"/>
                  <a:gd name="T74" fmla="*/ 64 w 117"/>
                  <a:gd name="T75" fmla="*/ 80 h 88"/>
                  <a:gd name="T76" fmla="*/ 61 w 117"/>
                  <a:gd name="T77" fmla="*/ 82 h 88"/>
                  <a:gd name="T78" fmla="*/ 55 w 117"/>
                  <a:gd name="T79" fmla="*/ 80 h 88"/>
                  <a:gd name="T80" fmla="*/ 53 w 117"/>
                  <a:gd name="T81" fmla="*/ 77 h 88"/>
                  <a:gd name="T82" fmla="*/ 49 w 117"/>
                  <a:gd name="T83" fmla="*/ 72 h 88"/>
                  <a:gd name="T84" fmla="*/ 46 w 117"/>
                  <a:gd name="T85" fmla="*/ 76 h 88"/>
                  <a:gd name="T86" fmla="*/ 45 w 117"/>
                  <a:gd name="T87" fmla="*/ 80 h 88"/>
                  <a:gd name="T88" fmla="*/ 39 w 117"/>
                  <a:gd name="T89" fmla="*/ 83 h 88"/>
                  <a:gd name="T90" fmla="*/ 33 w 117"/>
                  <a:gd name="T91" fmla="*/ 84 h 88"/>
                  <a:gd name="T92" fmla="*/ 28 w 117"/>
                  <a:gd name="T93" fmla="*/ 83 h 88"/>
                  <a:gd name="T94" fmla="*/ 27 w 117"/>
                  <a:gd name="T95" fmla="*/ 84 h 88"/>
                  <a:gd name="T96" fmla="*/ 24 w 117"/>
                  <a:gd name="T97" fmla="*/ 87 h 88"/>
                  <a:gd name="T98" fmla="*/ 21 w 117"/>
                  <a:gd name="T99" fmla="*/ 88 h 88"/>
                  <a:gd name="T100" fmla="*/ 15 w 117"/>
                  <a:gd name="T101" fmla="*/ 87 h 88"/>
                  <a:gd name="T102" fmla="*/ 11 w 117"/>
                  <a:gd name="T103" fmla="*/ 84 h 88"/>
                  <a:gd name="T104" fmla="*/ 15 w 117"/>
                  <a:gd name="T105" fmla="*/ 82 h 88"/>
                  <a:gd name="T106" fmla="*/ 17 w 117"/>
                  <a:gd name="T107" fmla="*/ 81 h 88"/>
                  <a:gd name="T108" fmla="*/ 19 w 117"/>
                  <a:gd name="T109" fmla="*/ 79 h 88"/>
                  <a:gd name="T110" fmla="*/ 17 w 117"/>
                  <a:gd name="T111" fmla="*/ 77 h 88"/>
                  <a:gd name="T112" fmla="*/ 9 w 117"/>
                  <a:gd name="T113" fmla="*/ 67 h 88"/>
                  <a:gd name="T114" fmla="*/ 11 w 117"/>
                  <a:gd name="T115" fmla="*/ 61 h 88"/>
                  <a:gd name="T116" fmla="*/ 9 w 117"/>
                  <a:gd name="T117" fmla="*/ 58 h 88"/>
                  <a:gd name="T118" fmla="*/ 6 w 117"/>
                  <a:gd name="T119" fmla="*/ 58 h 88"/>
                  <a:gd name="T120" fmla="*/ 5 w 117"/>
                  <a:gd name="T121" fmla="*/ 55 h 88"/>
                  <a:gd name="T122" fmla="*/ 11 w 117"/>
                  <a:gd name="T123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7" h="88">
                    <a:moveTo>
                      <a:pt x="9" y="48"/>
                    </a:moveTo>
                    <a:cubicBezTo>
                      <a:pt x="7" y="47"/>
                      <a:pt x="7" y="47"/>
                      <a:pt x="7" y="47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3" y="38"/>
                      <a:pt x="3" y="38"/>
                    </a:cubicBezTo>
                    <a:cubicBezTo>
                      <a:pt x="4" y="37"/>
                      <a:pt x="6" y="36"/>
                      <a:pt x="6" y="36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8" y="33"/>
                      <a:pt x="9" y="33"/>
                    </a:cubicBezTo>
                    <a:cubicBezTo>
                      <a:pt x="10" y="33"/>
                      <a:pt x="10" y="34"/>
                      <a:pt x="10" y="33"/>
                    </a:cubicBezTo>
                    <a:cubicBezTo>
                      <a:pt x="11" y="33"/>
                      <a:pt x="11" y="29"/>
                      <a:pt x="11" y="29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6" y="14"/>
                      <a:pt x="96" y="14"/>
                      <a:pt x="96" y="14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5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9" y="7"/>
                      <a:pt x="109" y="7"/>
                      <a:pt x="109" y="7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1" y="12"/>
                      <a:pt x="111" y="12"/>
                      <a:pt x="111" y="12"/>
                    </a:cubicBezTo>
                    <a:cubicBezTo>
                      <a:pt x="117" y="19"/>
                      <a:pt x="117" y="19"/>
                      <a:pt x="117" y="19"/>
                    </a:cubicBezTo>
                    <a:cubicBezTo>
                      <a:pt x="117" y="19"/>
                      <a:pt x="115" y="19"/>
                      <a:pt x="115" y="19"/>
                    </a:cubicBezTo>
                    <a:cubicBezTo>
                      <a:pt x="114" y="19"/>
                      <a:pt x="112" y="19"/>
                      <a:pt x="112" y="19"/>
                    </a:cubicBezTo>
                    <a:cubicBezTo>
                      <a:pt x="112" y="19"/>
                      <a:pt x="111" y="20"/>
                      <a:pt x="110" y="20"/>
                    </a:cubicBezTo>
                    <a:cubicBezTo>
                      <a:pt x="110" y="20"/>
                      <a:pt x="109" y="22"/>
                      <a:pt x="109" y="22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11" y="28"/>
                      <a:pt x="112" y="28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2" y="28"/>
                      <a:pt x="102" y="30"/>
                      <a:pt x="102" y="30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6" y="35"/>
                      <a:pt x="96" y="35"/>
                      <a:pt x="96" y="35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91" y="38"/>
                      <a:pt x="89" y="38"/>
                      <a:pt x="89" y="38"/>
                    </a:cubicBezTo>
                    <a:cubicBezTo>
                      <a:pt x="89" y="38"/>
                      <a:pt x="86" y="39"/>
                      <a:pt x="86" y="39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5" y="42"/>
                      <a:pt x="85" y="42"/>
                    </a:cubicBezTo>
                    <a:cubicBezTo>
                      <a:pt x="85" y="42"/>
                      <a:pt x="85" y="45"/>
                      <a:pt x="85" y="45"/>
                    </a:cubicBezTo>
                    <a:cubicBezTo>
                      <a:pt x="85" y="45"/>
                      <a:pt x="87" y="46"/>
                      <a:pt x="87" y="4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89" y="48"/>
                      <a:pt x="90" y="49"/>
                      <a:pt x="90" y="49"/>
                    </a:cubicBezTo>
                    <a:cubicBezTo>
                      <a:pt x="89" y="49"/>
                      <a:pt x="89" y="52"/>
                      <a:pt x="89" y="52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0" y="59"/>
                    </a:cubicBezTo>
                    <a:cubicBezTo>
                      <a:pt x="89" y="59"/>
                      <a:pt x="88" y="60"/>
                      <a:pt x="88" y="60"/>
                    </a:cubicBezTo>
                    <a:cubicBezTo>
                      <a:pt x="88" y="60"/>
                      <a:pt x="86" y="60"/>
                      <a:pt x="86" y="60"/>
                    </a:cubicBezTo>
                    <a:cubicBezTo>
                      <a:pt x="86" y="60"/>
                      <a:pt x="84" y="60"/>
                      <a:pt x="84" y="60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7" y="69"/>
                      <a:pt x="77" y="68"/>
                    </a:cubicBezTo>
                    <a:cubicBezTo>
                      <a:pt x="77" y="68"/>
                      <a:pt x="77" y="67"/>
                      <a:pt x="77" y="67"/>
                    </a:cubicBezTo>
                    <a:cubicBezTo>
                      <a:pt x="78" y="68"/>
                      <a:pt x="79" y="69"/>
                      <a:pt x="79" y="69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78" y="71"/>
                      <a:pt x="78" y="71"/>
                    </a:cubicBezTo>
                    <a:cubicBezTo>
                      <a:pt x="78" y="71"/>
                      <a:pt x="77" y="72"/>
                      <a:pt x="77" y="72"/>
                    </a:cubicBezTo>
                    <a:cubicBezTo>
                      <a:pt x="76" y="73"/>
                      <a:pt x="76" y="73"/>
                      <a:pt x="76" y="73"/>
                    </a:cubicBezTo>
                    <a:cubicBezTo>
                      <a:pt x="76" y="74"/>
                      <a:pt x="76" y="74"/>
                      <a:pt x="76" y="75"/>
                    </a:cubicBezTo>
                    <a:cubicBezTo>
                      <a:pt x="76" y="75"/>
                      <a:pt x="76" y="76"/>
                      <a:pt x="76" y="76"/>
                    </a:cubicBezTo>
                    <a:cubicBezTo>
                      <a:pt x="77" y="76"/>
                      <a:pt x="78" y="78"/>
                      <a:pt x="78" y="78"/>
                    </a:cubicBezTo>
                    <a:cubicBezTo>
                      <a:pt x="78" y="78"/>
                      <a:pt x="79" y="79"/>
                      <a:pt x="79" y="79"/>
                    </a:cubicBezTo>
                    <a:cubicBezTo>
                      <a:pt x="79" y="79"/>
                      <a:pt x="79" y="80"/>
                      <a:pt x="79" y="80"/>
                    </a:cubicBezTo>
                    <a:cubicBezTo>
                      <a:pt x="79" y="80"/>
                      <a:pt x="78" y="81"/>
                      <a:pt x="77" y="81"/>
                    </a:cubicBezTo>
                    <a:cubicBezTo>
                      <a:pt x="77" y="81"/>
                      <a:pt x="75" y="81"/>
                      <a:pt x="75" y="81"/>
                    </a:cubicBezTo>
                    <a:cubicBezTo>
                      <a:pt x="75" y="81"/>
                      <a:pt x="74" y="83"/>
                      <a:pt x="74" y="83"/>
                    </a:cubicBezTo>
                    <a:cubicBezTo>
                      <a:pt x="74" y="83"/>
                      <a:pt x="73" y="83"/>
                      <a:pt x="72" y="83"/>
                    </a:cubicBezTo>
                    <a:cubicBezTo>
                      <a:pt x="72" y="83"/>
                      <a:pt x="74" y="84"/>
                      <a:pt x="72" y="83"/>
                    </a:cubicBezTo>
                    <a:cubicBezTo>
                      <a:pt x="69" y="82"/>
                      <a:pt x="69" y="81"/>
                      <a:pt x="69" y="81"/>
                    </a:cubicBezTo>
                    <a:cubicBezTo>
                      <a:pt x="69" y="81"/>
                      <a:pt x="68" y="80"/>
                      <a:pt x="68" y="80"/>
                    </a:cubicBezTo>
                    <a:cubicBezTo>
                      <a:pt x="67" y="80"/>
                      <a:pt x="66" y="80"/>
                      <a:pt x="66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3" y="79"/>
                      <a:pt x="63" y="79"/>
                      <a:pt x="63" y="79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2" y="81"/>
                      <a:pt x="62" y="82"/>
                      <a:pt x="61" y="82"/>
                    </a:cubicBezTo>
                    <a:cubicBezTo>
                      <a:pt x="60" y="83"/>
                      <a:pt x="61" y="83"/>
                      <a:pt x="60" y="83"/>
                    </a:cubicBezTo>
                    <a:cubicBezTo>
                      <a:pt x="58" y="83"/>
                      <a:pt x="57" y="81"/>
                      <a:pt x="57" y="81"/>
                    </a:cubicBezTo>
                    <a:cubicBezTo>
                      <a:pt x="57" y="81"/>
                      <a:pt x="55" y="80"/>
                      <a:pt x="55" y="80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80"/>
                      <a:pt x="53" y="78"/>
                    </a:cubicBez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6"/>
                      <a:pt x="52" y="77"/>
                      <a:pt x="51" y="76"/>
                    </a:cubicBezTo>
                    <a:cubicBezTo>
                      <a:pt x="51" y="75"/>
                      <a:pt x="50" y="74"/>
                      <a:pt x="50" y="74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3"/>
                    </a:cubicBezTo>
                    <a:cubicBezTo>
                      <a:pt x="48" y="74"/>
                      <a:pt x="47" y="74"/>
                      <a:pt x="47" y="74"/>
                    </a:cubicBezTo>
                    <a:cubicBezTo>
                      <a:pt x="47" y="75"/>
                      <a:pt x="46" y="76"/>
                      <a:pt x="46" y="76"/>
                    </a:cubicBezTo>
                    <a:cubicBezTo>
                      <a:pt x="46" y="76"/>
                      <a:pt x="45" y="77"/>
                      <a:pt x="45" y="78"/>
                    </a:cubicBezTo>
                    <a:cubicBezTo>
                      <a:pt x="46" y="78"/>
                      <a:pt x="46" y="78"/>
                      <a:pt x="46" y="79"/>
                    </a:cubicBezTo>
                    <a:cubicBezTo>
                      <a:pt x="46" y="79"/>
                      <a:pt x="45" y="80"/>
                      <a:pt x="45" y="80"/>
                    </a:cubicBezTo>
                    <a:cubicBezTo>
                      <a:pt x="44" y="81"/>
                      <a:pt x="44" y="81"/>
                      <a:pt x="43" y="81"/>
                    </a:cubicBezTo>
                    <a:cubicBezTo>
                      <a:pt x="43" y="82"/>
                      <a:pt x="41" y="83"/>
                      <a:pt x="41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4" y="84"/>
                      <a:pt x="34" y="84"/>
                      <a:pt x="34" y="84"/>
                    </a:cubicBezTo>
                    <a:cubicBezTo>
                      <a:pt x="34" y="84"/>
                      <a:pt x="33" y="84"/>
                      <a:pt x="33" y="84"/>
                    </a:cubicBezTo>
                    <a:cubicBezTo>
                      <a:pt x="32" y="84"/>
                      <a:pt x="31" y="84"/>
                      <a:pt x="31" y="84"/>
                    </a:cubicBezTo>
                    <a:cubicBezTo>
                      <a:pt x="31" y="84"/>
                      <a:pt x="30" y="83"/>
                      <a:pt x="29" y="83"/>
                    </a:cubicBezTo>
                    <a:cubicBezTo>
                      <a:pt x="29" y="83"/>
                      <a:pt x="28" y="83"/>
                      <a:pt x="28" y="83"/>
                    </a:cubicBezTo>
                    <a:cubicBezTo>
                      <a:pt x="27" y="83"/>
                      <a:pt x="26" y="83"/>
                      <a:pt x="26" y="83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26" y="84"/>
                      <a:pt x="27" y="84"/>
                      <a:pt x="27" y="84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7" y="86"/>
                      <a:pt x="26" y="86"/>
                      <a:pt x="26" y="86"/>
                    </a:cubicBezTo>
                    <a:cubicBezTo>
                      <a:pt x="26" y="87"/>
                      <a:pt x="24" y="87"/>
                      <a:pt x="24" y="87"/>
                    </a:cubicBezTo>
                    <a:cubicBezTo>
                      <a:pt x="24" y="87"/>
                      <a:pt x="24" y="88"/>
                      <a:pt x="24" y="88"/>
                    </a:cubicBezTo>
                    <a:cubicBezTo>
                      <a:pt x="24" y="88"/>
                      <a:pt x="24" y="88"/>
                      <a:pt x="23" y="88"/>
                    </a:cubicBezTo>
                    <a:cubicBezTo>
                      <a:pt x="22" y="88"/>
                      <a:pt x="22" y="88"/>
                      <a:pt x="21" y="88"/>
                    </a:cubicBezTo>
                    <a:cubicBezTo>
                      <a:pt x="21" y="87"/>
                      <a:pt x="20" y="87"/>
                      <a:pt x="19" y="87"/>
                    </a:cubicBezTo>
                    <a:cubicBezTo>
                      <a:pt x="19" y="87"/>
                      <a:pt x="16" y="86"/>
                      <a:pt x="16" y="86"/>
                    </a:cubicBezTo>
                    <a:cubicBezTo>
                      <a:pt x="16" y="86"/>
                      <a:pt x="15" y="87"/>
                      <a:pt x="15" y="87"/>
                    </a:cubicBezTo>
                    <a:cubicBezTo>
                      <a:pt x="14" y="87"/>
                      <a:pt x="13" y="87"/>
                      <a:pt x="12" y="86"/>
                    </a:cubicBezTo>
                    <a:cubicBezTo>
                      <a:pt x="12" y="86"/>
                      <a:pt x="11" y="86"/>
                      <a:pt x="11" y="86"/>
                    </a:cubicBezTo>
                    <a:cubicBezTo>
                      <a:pt x="11" y="85"/>
                      <a:pt x="11" y="84"/>
                      <a:pt x="11" y="84"/>
                    </a:cubicBezTo>
                    <a:cubicBezTo>
                      <a:pt x="11" y="84"/>
                      <a:pt x="10" y="83"/>
                      <a:pt x="11" y="83"/>
                    </a:cubicBezTo>
                    <a:cubicBezTo>
                      <a:pt x="11" y="83"/>
                      <a:pt x="12" y="83"/>
                      <a:pt x="13" y="83"/>
                    </a:cubicBezTo>
                    <a:cubicBezTo>
                      <a:pt x="14" y="83"/>
                      <a:pt x="15" y="83"/>
                      <a:pt x="15" y="82"/>
                    </a:cubicBezTo>
                    <a:cubicBezTo>
                      <a:pt x="15" y="82"/>
                      <a:pt x="15" y="82"/>
                      <a:pt x="16" y="82"/>
                    </a:cubicBezTo>
                    <a:cubicBezTo>
                      <a:pt x="16" y="82"/>
                      <a:pt x="17" y="83"/>
                      <a:pt x="17" y="82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0"/>
                      <a:pt x="17" y="79"/>
                      <a:pt x="17" y="79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20" y="79"/>
                      <a:pt x="21" y="79"/>
                      <a:pt x="21" y="79"/>
                    </a:cubicBezTo>
                    <a:cubicBezTo>
                      <a:pt x="21" y="79"/>
                      <a:pt x="21" y="79"/>
                      <a:pt x="22" y="78"/>
                    </a:cubicBezTo>
                    <a:cubicBezTo>
                      <a:pt x="22" y="78"/>
                      <a:pt x="18" y="78"/>
                      <a:pt x="17" y="77"/>
                    </a:cubicBezTo>
                    <a:cubicBezTo>
                      <a:pt x="15" y="75"/>
                      <a:pt x="13" y="74"/>
                      <a:pt x="13" y="70"/>
                    </a:cubicBezTo>
                    <a:cubicBezTo>
                      <a:pt x="12" y="70"/>
                      <a:pt x="12" y="68"/>
                      <a:pt x="11" y="68"/>
                    </a:cubicBezTo>
                    <a:cubicBezTo>
                      <a:pt x="11" y="68"/>
                      <a:pt x="9" y="67"/>
                      <a:pt x="9" y="67"/>
                    </a:cubicBezTo>
                    <a:cubicBezTo>
                      <a:pt x="9" y="66"/>
                      <a:pt x="9" y="66"/>
                      <a:pt x="10" y="65"/>
                    </a:cubicBezTo>
                    <a:cubicBezTo>
                      <a:pt x="10" y="64"/>
                      <a:pt x="10" y="64"/>
                      <a:pt x="11" y="63"/>
                    </a:cubicBezTo>
                    <a:cubicBezTo>
                      <a:pt x="11" y="63"/>
                      <a:pt x="11" y="61"/>
                      <a:pt x="11" y="61"/>
                    </a:cubicBezTo>
                    <a:cubicBezTo>
                      <a:pt x="11" y="61"/>
                      <a:pt x="12" y="60"/>
                      <a:pt x="11" y="60"/>
                    </a:cubicBezTo>
                    <a:cubicBezTo>
                      <a:pt x="11" y="59"/>
                      <a:pt x="10" y="58"/>
                      <a:pt x="10" y="58"/>
                    </a:cubicBezTo>
                    <a:cubicBezTo>
                      <a:pt x="10" y="58"/>
                      <a:pt x="10" y="58"/>
                      <a:pt x="9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60"/>
                      <a:pt x="6" y="58"/>
                      <a:pt x="6" y="58"/>
                    </a:cubicBezTo>
                    <a:cubicBezTo>
                      <a:pt x="5" y="58"/>
                      <a:pt x="5" y="58"/>
                      <a:pt x="5" y="57"/>
                    </a:cubicBezTo>
                    <a:cubicBezTo>
                      <a:pt x="5" y="57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5" y="55"/>
                      <a:pt x="6" y="53"/>
                      <a:pt x="7" y="53"/>
                    </a:cubicBezTo>
                    <a:cubicBezTo>
                      <a:pt x="8" y="52"/>
                      <a:pt x="10" y="50"/>
                      <a:pt x="10" y="50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9" y="48"/>
                      <a:pt x="9" y="48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74" name="Freeform 197"/>
              <p:cNvSpPr>
                <a:spLocks noEditPoints="1"/>
              </p:cNvSpPr>
              <p:nvPr/>
            </p:nvSpPr>
            <p:spPr bwMode="auto">
              <a:xfrm>
                <a:off x="5338204" y="3253212"/>
                <a:ext cx="517832" cy="466653"/>
              </a:xfrm>
              <a:custGeom>
                <a:avLst/>
                <a:gdLst>
                  <a:gd name="T0" fmla="*/ 216 w 227"/>
                  <a:gd name="T1" fmla="*/ 62 h 211"/>
                  <a:gd name="T2" fmla="*/ 209 w 227"/>
                  <a:gd name="T3" fmla="*/ 47 h 211"/>
                  <a:gd name="T4" fmla="*/ 183 w 227"/>
                  <a:gd name="T5" fmla="*/ 33 h 211"/>
                  <a:gd name="T6" fmla="*/ 141 w 227"/>
                  <a:gd name="T7" fmla="*/ 25 h 211"/>
                  <a:gd name="T8" fmla="*/ 102 w 227"/>
                  <a:gd name="T9" fmla="*/ 1 h 211"/>
                  <a:gd name="T10" fmla="*/ 84 w 227"/>
                  <a:gd name="T11" fmla="*/ 17 h 211"/>
                  <a:gd name="T12" fmla="*/ 82 w 227"/>
                  <a:gd name="T13" fmla="*/ 40 h 211"/>
                  <a:gd name="T14" fmla="*/ 70 w 227"/>
                  <a:gd name="T15" fmla="*/ 52 h 211"/>
                  <a:gd name="T16" fmla="*/ 58 w 227"/>
                  <a:gd name="T17" fmla="*/ 61 h 211"/>
                  <a:gd name="T18" fmla="*/ 39 w 227"/>
                  <a:gd name="T19" fmla="*/ 55 h 211"/>
                  <a:gd name="T20" fmla="*/ 18 w 227"/>
                  <a:gd name="T21" fmla="*/ 65 h 211"/>
                  <a:gd name="T22" fmla="*/ 3 w 227"/>
                  <a:gd name="T23" fmla="*/ 67 h 211"/>
                  <a:gd name="T24" fmla="*/ 3 w 227"/>
                  <a:gd name="T25" fmla="*/ 66 h 211"/>
                  <a:gd name="T26" fmla="*/ 3 w 227"/>
                  <a:gd name="T27" fmla="*/ 66 h 211"/>
                  <a:gd name="T28" fmla="*/ 4 w 227"/>
                  <a:gd name="T29" fmla="*/ 77 h 211"/>
                  <a:gd name="T30" fmla="*/ 17 w 227"/>
                  <a:gd name="T31" fmla="*/ 102 h 211"/>
                  <a:gd name="T32" fmla="*/ 30 w 227"/>
                  <a:gd name="T33" fmla="*/ 77 h 211"/>
                  <a:gd name="T34" fmla="*/ 51 w 227"/>
                  <a:gd name="T35" fmla="*/ 92 h 211"/>
                  <a:gd name="T36" fmla="*/ 64 w 227"/>
                  <a:gd name="T37" fmla="*/ 115 h 211"/>
                  <a:gd name="T38" fmla="*/ 53 w 227"/>
                  <a:gd name="T39" fmla="*/ 108 h 211"/>
                  <a:gd name="T40" fmla="*/ 65 w 227"/>
                  <a:gd name="T41" fmla="*/ 124 h 211"/>
                  <a:gd name="T42" fmla="*/ 73 w 227"/>
                  <a:gd name="T43" fmla="*/ 138 h 211"/>
                  <a:gd name="T44" fmla="*/ 72 w 227"/>
                  <a:gd name="T45" fmla="*/ 145 h 211"/>
                  <a:gd name="T46" fmla="*/ 58 w 227"/>
                  <a:gd name="T47" fmla="*/ 130 h 211"/>
                  <a:gd name="T48" fmla="*/ 61 w 227"/>
                  <a:gd name="T49" fmla="*/ 136 h 211"/>
                  <a:gd name="T50" fmla="*/ 76 w 227"/>
                  <a:gd name="T51" fmla="*/ 153 h 211"/>
                  <a:gd name="T52" fmla="*/ 74 w 227"/>
                  <a:gd name="T53" fmla="*/ 146 h 211"/>
                  <a:gd name="T54" fmla="*/ 89 w 227"/>
                  <a:gd name="T55" fmla="*/ 156 h 211"/>
                  <a:gd name="T56" fmla="*/ 99 w 227"/>
                  <a:gd name="T57" fmla="*/ 157 h 211"/>
                  <a:gd name="T58" fmla="*/ 126 w 227"/>
                  <a:gd name="T59" fmla="*/ 164 h 211"/>
                  <a:gd name="T60" fmla="*/ 160 w 227"/>
                  <a:gd name="T61" fmla="*/ 187 h 211"/>
                  <a:gd name="T62" fmla="*/ 140 w 227"/>
                  <a:gd name="T63" fmla="*/ 190 h 211"/>
                  <a:gd name="T64" fmla="*/ 184 w 227"/>
                  <a:gd name="T65" fmla="*/ 200 h 211"/>
                  <a:gd name="T66" fmla="*/ 171 w 227"/>
                  <a:gd name="T67" fmla="*/ 185 h 211"/>
                  <a:gd name="T68" fmla="*/ 153 w 227"/>
                  <a:gd name="T69" fmla="*/ 162 h 211"/>
                  <a:gd name="T70" fmla="*/ 118 w 227"/>
                  <a:gd name="T71" fmla="*/ 135 h 211"/>
                  <a:gd name="T72" fmla="*/ 100 w 227"/>
                  <a:gd name="T73" fmla="*/ 105 h 211"/>
                  <a:gd name="T74" fmla="*/ 88 w 227"/>
                  <a:gd name="T75" fmla="*/ 76 h 211"/>
                  <a:gd name="T76" fmla="*/ 121 w 227"/>
                  <a:gd name="T77" fmla="*/ 70 h 211"/>
                  <a:gd name="T78" fmla="*/ 160 w 227"/>
                  <a:gd name="T79" fmla="*/ 71 h 211"/>
                  <a:gd name="T80" fmla="*/ 189 w 227"/>
                  <a:gd name="T81" fmla="*/ 70 h 211"/>
                  <a:gd name="T82" fmla="*/ 179 w 227"/>
                  <a:gd name="T83" fmla="*/ 190 h 211"/>
                  <a:gd name="T84" fmla="*/ 192 w 227"/>
                  <a:gd name="T85" fmla="*/ 201 h 211"/>
                  <a:gd name="T86" fmla="*/ 159 w 227"/>
                  <a:gd name="T87" fmla="*/ 195 h 211"/>
                  <a:gd name="T88" fmla="*/ 144 w 227"/>
                  <a:gd name="T89" fmla="*/ 199 h 211"/>
                  <a:gd name="T90" fmla="*/ 115 w 227"/>
                  <a:gd name="T91" fmla="*/ 191 h 211"/>
                  <a:gd name="T92" fmla="*/ 136 w 227"/>
                  <a:gd name="T93" fmla="*/ 178 h 211"/>
                  <a:gd name="T94" fmla="*/ 144 w 227"/>
                  <a:gd name="T95" fmla="*/ 180 h 211"/>
                  <a:gd name="T96" fmla="*/ 123 w 227"/>
                  <a:gd name="T97" fmla="*/ 178 h 211"/>
                  <a:gd name="T98" fmla="*/ 129 w 227"/>
                  <a:gd name="T99" fmla="*/ 168 h 211"/>
                  <a:gd name="T100" fmla="*/ 51 w 227"/>
                  <a:gd name="T101" fmla="*/ 93 h 211"/>
                  <a:gd name="T102" fmla="*/ 50 w 227"/>
                  <a:gd name="T103" fmla="*/ 97 h 211"/>
                  <a:gd name="T104" fmla="*/ 60 w 227"/>
                  <a:gd name="T105" fmla="*/ 119 h 211"/>
                  <a:gd name="T106" fmla="*/ 53 w 227"/>
                  <a:gd name="T107" fmla="*/ 121 h 211"/>
                  <a:gd name="T108" fmla="*/ 35 w 227"/>
                  <a:gd name="T109" fmla="*/ 119 h 211"/>
                  <a:gd name="T110" fmla="*/ 36 w 227"/>
                  <a:gd name="T111" fmla="*/ 91 h 211"/>
                  <a:gd name="T112" fmla="*/ 40 w 227"/>
                  <a:gd name="T113" fmla="*/ 103 h 211"/>
                  <a:gd name="T114" fmla="*/ 45 w 227"/>
                  <a:gd name="T115" fmla="*/ 120 h 211"/>
                  <a:gd name="T116" fmla="*/ 37 w 227"/>
                  <a:gd name="T117" fmla="*/ 107 h 211"/>
                  <a:gd name="T118" fmla="*/ 34 w 227"/>
                  <a:gd name="T119" fmla="*/ 9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7" h="211">
                    <a:moveTo>
                      <a:pt x="215" y="82"/>
                    </a:moveTo>
                    <a:cubicBezTo>
                      <a:pt x="215" y="80"/>
                      <a:pt x="214" y="79"/>
                      <a:pt x="216" y="78"/>
                    </a:cubicBezTo>
                    <a:cubicBezTo>
                      <a:pt x="217" y="78"/>
                      <a:pt x="218" y="80"/>
                      <a:pt x="218" y="78"/>
                    </a:cubicBezTo>
                    <a:cubicBezTo>
                      <a:pt x="218" y="76"/>
                      <a:pt x="219" y="77"/>
                      <a:pt x="218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8" y="75"/>
                      <a:pt x="218" y="77"/>
                      <a:pt x="217" y="77"/>
                    </a:cubicBezTo>
                    <a:cubicBezTo>
                      <a:pt x="217" y="77"/>
                      <a:pt x="216" y="78"/>
                      <a:pt x="215" y="78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6" y="71"/>
                      <a:pt x="216" y="71"/>
                      <a:pt x="216" y="71"/>
                    </a:cubicBezTo>
                    <a:cubicBezTo>
                      <a:pt x="216" y="71"/>
                      <a:pt x="215" y="69"/>
                      <a:pt x="214" y="67"/>
                    </a:cubicBezTo>
                    <a:cubicBezTo>
                      <a:pt x="213" y="66"/>
                      <a:pt x="212" y="65"/>
                      <a:pt x="212" y="65"/>
                    </a:cubicBezTo>
                    <a:cubicBezTo>
                      <a:pt x="215" y="63"/>
                      <a:pt x="215" y="63"/>
                      <a:pt x="215" y="63"/>
                    </a:cubicBezTo>
                    <a:cubicBezTo>
                      <a:pt x="216" y="62"/>
                      <a:pt x="216" y="62"/>
                      <a:pt x="216" y="62"/>
                    </a:cubicBezTo>
                    <a:cubicBezTo>
                      <a:pt x="216" y="61"/>
                      <a:pt x="216" y="61"/>
                      <a:pt x="216" y="61"/>
                    </a:cubicBezTo>
                    <a:cubicBezTo>
                      <a:pt x="216" y="61"/>
                      <a:pt x="218" y="63"/>
                      <a:pt x="220" y="63"/>
                    </a:cubicBezTo>
                    <a:cubicBezTo>
                      <a:pt x="221" y="63"/>
                      <a:pt x="220" y="63"/>
                      <a:pt x="222" y="62"/>
                    </a:cubicBezTo>
                    <a:cubicBezTo>
                      <a:pt x="224" y="62"/>
                      <a:pt x="227" y="59"/>
                      <a:pt x="227" y="59"/>
                    </a:cubicBezTo>
                    <a:cubicBezTo>
                      <a:pt x="227" y="59"/>
                      <a:pt x="225" y="57"/>
                      <a:pt x="224" y="57"/>
                    </a:cubicBezTo>
                    <a:cubicBezTo>
                      <a:pt x="223" y="58"/>
                      <a:pt x="224" y="58"/>
                      <a:pt x="221" y="58"/>
                    </a:cubicBezTo>
                    <a:cubicBezTo>
                      <a:pt x="218" y="57"/>
                      <a:pt x="217" y="56"/>
                      <a:pt x="217" y="56"/>
                    </a:cubicBezTo>
                    <a:cubicBezTo>
                      <a:pt x="217" y="56"/>
                      <a:pt x="216" y="56"/>
                      <a:pt x="215" y="56"/>
                    </a:cubicBezTo>
                    <a:cubicBezTo>
                      <a:pt x="214" y="56"/>
                      <a:pt x="214" y="56"/>
                      <a:pt x="213" y="55"/>
                    </a:cubicBezTo>
                    <a:cubicBezTo>
                      <a:pt x="211" y="53"/>
                      <a:pt x="209" y="51"/>
                      <a:pt x="209" y="51"/>
                    </a:cubicBezTo>
                    <a:cubicBezTo>
                      <a:pt x="209" y="51"/>
                      <a:pt x="207" y="52"/>
                      <a:pt x="207" y="51"/>
                    </a:cubicBezTo>
                    <a:cubicBezTo>
                      <a:pt x="207" y="51"/>
                      <a:pt x="208" y="49"/>
                      <a:pt x="208" y="49"/>
                    </a:cubicBezTo>
                    <a:cubicBezTo>
                      <a:pt x="208" y="48"/>
                      <a:pt x="208" y="48"/>
                      <a:pt x="208" y="48"/>
                    </a:cubicBezTo>
                    <a:cubicBezTo>
                      <a:pt x="207" y="47"/>
                      <a:pt x="207" y="47"/>
                      <a:pt x="207" y="47"/>
                    </a:cubicBezTo>
                    <a:cubicBezTo>
                      <a:pt x="207" y="47"/>
                      <a:pt x="209" y="47"/>
                      <a:pt x="209" y="47"/>
                    </a:cubicBezTo>
                    <a:cubicBezTo>
                      <a:pt x="210" y="46"/>
                      <a:pt x="210" y="46"/>
                      <a:pt x="210" y="46"/>
                    </a:cubicBezTo>
                    <a:cubicBezTo>
                      <a:pt x="212" y="44"/>
                      <a:pt x="210" y="42"/>
                      <a:pt x="207" y="43"/>
                    </a:cubicBezTo>
                    <a:cubicBezTo>
                      <a:pt x="206" y="43"/>
                      <a:pt x="205" y="44"/>
                      <a:pt x="205" y="44"/>
                    </a:cubicBezTo>
                    <a:cubicBezTo>
                      <a:pt x="204" y="44"/>
                      <a:pt x="202" y="43"/>
                      <a:pt x="202" y="42"/>
                    </a:cubicBezTo>
                    <a:cubicBezTo>
                      <a:pt x="202" y="41"/>
                      <a:pt x="201" y="41"/>
                      <a:pt x="203" y="40"/>
                    </a:cubicBezTo>
                    <a:cubicBezTo>
                      <a:pt x="204" y="40"/>
                      <a:pt x="205" y="38"/>
                      <a:pt x="205" y="38"/>
                    </a:cubicBezTo>
                    <a:cubicBezTo>
                      <a:pt x="203" y="35"/>
                      <a:pt x="203" y="35"/>
                      <a:pt x="203" y="35"/>
                    </a:cubicBezTo>
                    <a:cubicBezTo>
                      <a:pt x="204" y="29"/>
                      <a:pt x="204" y="29"/>
                      <a:pt x="204" y="29"/>
                    </a:cubicBezTo>
                    <a:cubicBezTo>
                      <a:pt x="200" y="28"/>
                      <a:pt x="200" y="28"/>
                      <a:pt x="200" y="28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198" y="25"/>
                      <a:pt x="198" y="25"/>
                      <a:pt x="198" y="25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6" y="30"/>
                      <a:pt x="193" y="31"/>
                      <a:pt x="193" y="32"/>
                    </a:cubicBezTo>
                    <a:cubicBezTo>
                      <a:pt x="192" y="33"/>
                      <a:pt x="187" y="33"/>
                      <a:pt x="187" y="33"/>
                    </a:cubicBezTo>
                    <a:cubicBezTo>
                      <a:pt x="183" y="33"/>
                      <a:pt x="183" y="33"/>
                      <a:pt x="183" y="33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4" y="36"/>
                      <a:pt x="173" y="36"/>
                    </a:cubicBezTo>
                    <a:cubicBezTo>
                      <a:pt x="172" y="36"/>
                      <a:pt x="167" y="35"/>
                      <a:pt x="167" y="35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5" y="32"/>
                      <a:pt x="155" y="32"/>
                      <a:pt x="155" y="32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8" y="28"/>
                      <a:pt x="148" y="28"/>
                      <a:pt x="148" y="28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2" y="27"/>
                      <a:pt x="142" y="27"/>
                      <a:pt x="142" y="27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1" y="26"/>
                      <a:pt x="141" y="26"/>
                      <a:pt x="141" y="25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35" y="18"/>
                      <a:pt x="135" y="18"/>
                      <a:pt x="135" y="18"/>
                    </a:cubicBezTo>
                    <a:cubicBezTo>
                      <a:pt x="134" y="18"/>
                      <a:pt x="134" y="18"/>
                      <a:pt x="134" y="18"/>
                    </a:cubicBezTo>
                    <a:cubicBezTo>
                      <a:pt x="134" y="18"/>
                      <a:pt x="134" y="18"/>
                      <a:pt x="134" y="18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19" y="9"/>
                      <a:pt x="119" y="9"/>
                      <a:pt x="119" y="9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8" y="0"/>
                      <a:pt x="108" y="0"/>
                    </a:cubicBezTo>
                    <a:cubicBezTo>
                      <a:pt x="108" y="0"/>
                      <a:pt x="107" y="0"/>
                      <a:pt x="107" y="0"/>
                    </a:cubicBezTo>
                    <a:cubicBezTo>
                      <a:pt x="106" y="0"/>
                      <a:pt x="104" y="0"/>
                      <a:pt x="104" y="0"/>
                    </a:cubicBezTo>
                    <a:cubicBezTo>
                      <a:pt x="104" y="0"/>
                      <a:pt x="103" y="1"/>
                      <a:pt x="102" y="1"/>
                    </a:cubicBezTo>
                    <a:cubicBezTo>
                      <a:pt x="102" y="1"/>
                      <a:pt x="101" y="3"/>
                      <a:pt x="101" y="3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3" y="9"/>
                      <a:pt x="104" y="9"/>
                      <a:pt x="99" y="8"/>
                    </a:cubicBezTo>
                    <a:cubicBezTo>
                      <a:pt x="97" y="7"/>
                      <a:pt x="97" y="7"/>
                      <a:pt x="97" y="7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4" y="9"/>
                      <a:pt x="94" y="11"/>
                      <a:pt x="94" y="11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4"/>
                      <a:pt x="91" y="14"/>
                      <a:pt x="91" y="14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1" y="19"/>
                      <a:pt x="81" y="19"/>
                    </a:cubicBezTo>
                    <a:cubicBezTo>
                      <a:pt x="81" y="19"/>
                      <a:pt x="78" y="20"/>
                      <a:pt x="78" y="20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8" y="22"/>
                      <a:pt x="77" y="23"/>
                      <a:pt x="77" y="23"/>
                    </a:cubicBezTo>
                    <a:cubicBezTo>
                      <a:pt x="77" y="23"/>
                      <a:pt x="77" y="26"/>
                      <a:pt x="77" y="26"/>
                    </a:cubicBezTo>
                    <a:cubicBezTo>
                      <a:pt x="77" y="26"/>
                      <a:pt x="79" y="27"/>
                      <a:pt x="79" y="27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29"/>
                      <a:pt x="82" y="30"/>
                      <a:pt x="82" y="30"/>
                    </a:cubicBezTo>
                    <a:cubicBezTo>
                      <a:pt x="81" y="30"/>
                      <a:pt x="81" y="33"/>
                      <a:pt x="81" y="33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82" y="39"/>
                      <a:pt x="83" y="39"/>
                      <a:pt x="82" y="40"/>
                    </a:cubicBezTo>
                    <a:cubicBezTo>
                      <a:pt x="81" y="40"/>
                      <a:pt x="80" y="41"/>
                      <a:pt x="80" y="41"/>
                    </a:cubicBezTo>
                    <a:cubicBezTo>
                      <a:pt x="80" y="41"/>
                      <a:pt x="78" y="41"/>
                      <a:pt x="78" y="41"/>
                    </a:cubicBezTo>
                    <a:cubicBezTo>
                      <a:pt x="78" y="41"/>
                      <a:pt x="76" y="41"/>
                      <a:pt x="76" y="41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68" y="49"/>
                      <a:pt x="69" y="50"/>
                      <a:pt x="69" y="49"/>
                    </a:cubicBezTo>
                    <a:cubicBezTo>
                      <a:pt x="69" y="49"/>
                      <a:pt x="69" y="48"/>
                      <a:pt x="69" y="48"/>
                    </a:cubicBezTo>
                    <a:cubicBezTo>
                      <a:pt x="70" y="49"/>
                      <a:pt x="71" y="50"/>
                      <a:pt x="71" y="50"/>
                    </a:cubicBezTo>
                    <a:cubicBezTo>
                      <a:pt x="72" y="52"/>
                      <a:pt x="72" y="52"/>
                      <a:pt x="72" y="52"/>
                    </a:cubicBezTo>
                    <a:cubicBezTo>
                      <a:pt x="72" y="52"/>
                      <a:pt x="70" y="52"/>
                      <a:pt x="70" y="52"/>
                    </a:cubicBezTo>
                    <a:cubicBezTo>
                      <a:pt x="70" y="52"/>
                      <a:pt x="69" y="53"/>
                      <a:pt x="69" y="53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8" y="55"/>
                      <a:pt x="68" y="55"/>
                      <a:pt x="68" y="56"/>
                    </a:cubicBezTo>
                    <a:cubicBezTo>
                      <a:pt x="68" y="56"/>
                      <a:pt x="68" y="57"/>
                      <a:pt x="68" y="57"/>
                    </a:cubicBezTo>
                    <a:cubicBezTo>
                      <a:pt x="69" y="57"/>
                      <a:pt x="70" y="59"/>
                      <a:pt x="70" y="59"/>
                    </a:cubicBezTo>
                    <a:cubicBezTo>
                      <a:pt x="70" y="59"/>
                      <a:pt x="71" y="60"/>
                      <a:pt x="71" y="60"/>
                    </a:cubicBezTo>
                    <a:cubicBezTo>
                      <a:pt x="71" y="60"/>
                      <a:pt x="71" y="61"/>
                      <a:pt x="71" y="61"/>
                    </a:cubicBezTo>
                    <a:cubicBezTo>
                      <a:pt x="71" y="61"/>
                      <a:pt x="70" y="62"/>
                      <a:pt x="69" y="62"/>
                    </a:cubicBezTo>
                    <a:cubicBezTo>
                      <a:pt x="69" y="62"/>
                      <a:pt x="67" y="62"/>
                      <a:pt x="67" y="62"/>
                    </a:cubicBezTo>
                    <a:cubicBezTo>
                      <a:pt x="67" y="62"/>
                      <a:pt x="66" y="64"/>
                      <a:pt x="66" y="64"/>
                    </a:cubicBezTo>
                    <a:cubicBezTo>
                      <a:pt x="66" y="64"/>
                      <a:pt x="65" y="64"/>
                      <a:pt x="64" y="64"/>
                    </a:cubicBezTo>
                    <a:cubicBezTo>
                      <a:pt x="64" y="64"/>
                      <a:pt x="66" y="65"/>
                      <a:pt x="64" y="64"/>
                    </a:cubicBezTo>
                    <a:cubicBezTo>
                      <a:pt x="61" y="63"/>
                      <a:pt x="61" y="62"/>
                      <a:pt x="61" y="62"/>
                    </a:cubicBezTo>
                    <a:cubicBezTo>
                      <a:pt x="61" y="62"/>
                      <a:pt x="60" y="61"/>
                      <a:pt x="60" y="61"/>
                    </a:cubicBezTo>
                    <a:cubicBezTo>
                      <a:pt x="59" y="61"/>
                      <a:pt x="58" y="61"/>
                      <a:pt x="58" y="61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2"/>
                      <a:pt x="54" y="63"/>
                      <a:pt x="53" y="63"/>
                    </a:cubicBezTo>
                    <a:cubicBezTo>
                      <a:pt x="52" y="64"/>
                      <a:pt x="53" y="64"/>
                      <a:pt x="52" y="64"/>
                    </a:cubicBezTo>
                    <a:cubicBezTo>
                      <a:pt x="50" y="64"/>
                      <a:pt x="49" y="62"/>
                      <a:pt x="49" y="62"/>
                    </a:cubicBezTo>
                    <a:cubicBezTo>
                      <a:pt x="49" y="62"/>
                      <a:pt x="47" y="61"/>
                      <a:pt x="47" y="61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5" y="60"/>
                      <a:pt x="45" y="61"/>
                      <a:pt x="45" y="59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7"/>
                      <a:pt x="44" y="58"/>
                      <a:pt x="43" y="57"/>
                    </a:cubicBezTo>
                    <a:cubicBezTo>
                      <a:pt x="43" y="56"/>
                      <a:pt x="42" y="55"/>
                      <a:pt x="42" y="55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4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56"/>
                      <a:pt x="38" y="57"/>
                      <a:pt x="38" y="57"/>
                    </a:cubicBezTo>
                    <a:cubicBezTo>
                      <a:pt x="38" y="57"/>
                      <a:pt x="37" y="58"/>
                      <a:pt x="37" y="59"/>
                    </a:cubicBezTo>
                    <a:cubicBezTo>
                      <a:pt x="38" y="59"/>
                      <a:pt x="38" y="59"/>
                      <a:pt x="38" y="60"/>
                    </a:cubicBezTo>
                    <a:cubicBezTo>
                      <a:pt x="38" y="60"/>
                      <a:pt x="37" y="61"/>
                      <a:pt x="37" y="61"/>
                    </a:cubicBezTo>
                    <a:cubicBezTo>
                      <a:pt x="36" y="62"/>
                      <a:pt x="36" y="62"/>
                      <a:pt x="35" y="62"/>
                    </a:cubicBezTo>
                    <a:cubicBezTo>
                      <a:pt x="35" y="63"/>
                      <a:pt x="33" y="64"/>
                      <a:pt x="33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6" y="65"/>
                      <a:pt x="25" y="65"/>
                      <a:pt x="25" y="65"/>
                    </a:cubicBezTo>
                    <a:cubicBezTo>
                      <a:pt x="24" y="65"/>
                      <a:pt x="23" y="65"/>
                      <a:pt x="23" y="65"/>
                    </a:cubicBezTo>
                    <a:cubicBezTo>
                      <a:pt x="23" y="65"/>
                      <a:pt x="22" y="64"/>
                      <a:pt x="21" y="64"/>
                    </a:cubicBezTo>
                    <a:cubicBezTo>
                      <a:pt x="21" y="64"/>
                      <a:pt x="20" y="64"/>
                      <a:pt x="20" y="64"/>
                    </a:cubicBezTo>
                    <a:cubicBezTo>
                      <a:pt x="19" y="64"/>
                      <a:pt x="18" y="64"/>
                      <a:pt x="18" y="64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8" y="65"/>
                      <a:pt x="19" y="65"/>
                      <a:pt x="19" y="65"/>
                    </a:cubicBezTo>
                    <a:cubicBezTo>
                      <a:pt x="19" y="66"/>
                      <a:pt x="19" y="67"/>
                      <a:pt x="19" y="67"/>
                    </a:cubicBezTo>
                    <a:cubicBezTo>
                      <a:pt x="19" y="67"/>
                      <a:pt x="18" y="67"/>
                      <a:pt x="18" y="67"/>
                    </a:cubicBezTo>
                    <a:cubicBezTo>
                      <a:pt x="18" y="68"/>
                      <a:pt x="16" y="68"/>
                      <a:pt x="16" y="68"/>
                    </a:cubicBezTo>
                    <a:cubicBezTo>
                      <a:pt x="16" y="68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5" y="69"/>
                    </a:cubicBezTo>
                    <a:cubicBezTo>
                      <a:pt x="14" y="69"/>
                      <a:pt x="14" y="69"/>
                      <a:pt x="13" y="69"/>
                    </a:cubicBezTo>
                    <a:cubicBezTo>
                      <a:pt x="13" y="68"/>
                      <a:pt x="12" y="68"/>
                      <a:pt x="11" y="68"/>
                    </a:cubicBezTo>
                    <a:cubicBezTo>
                      <a:pt x="11" y="68"/>
                      <a:pt x="8" y="67"/>
                      <a:pt x="8" y="67"/>
                    </a:cubicBezTo>
                    <a:cubicBezTo>
                      <a:pt x="8" y="67"/>
                      <a:pt x="7" y="68"/>
                      <a:pt x="7" y="68"/>
                    </a:cubicBezTo>
                    <a:cubicBezTo>
                      <a:pt x="6" y="68"/>
                      <a:pt x="5" y="68"/>
                      <a:pt x="4" y="67"/>
                    </a:cubicBezTo>
                    <a:cubicBezTo>
                      <a:pt x="4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1" y="72"/>
                      <a:pt x="2" y="73"/>
                      <a:pt x="2" y="73"/>
                    </a:cubicBezTo>
                    <a:cubicBezTo>
                      <a:pt x="2" y="74"/>
                      <a:pt x="3" y="74"/>
                      <a:pt x="3" y="75"/>
                    </a:cubicBezTo>
                    <a:cubicBezTo>
                      <a:pt x="3" y="76"/>
                      <a:pt x="3" y="77"/>
                      <a:pt x="3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2"/>
                      <a:pt x="6" y="83"/>
                      <a:pt x="6" y="84"/>
                    </a:cubicBezTo>
                    <a:cubicBezTo>
                      <a:pt x="6" y="84"/>
                      <a:pt x="6" y="85"/>
                      <a:pt x="6" y="86"/>
                    </a:cubicBezTo>
                    <a:cubicBezTo>
                      <a:pt x="6" y="86"/>
                      <a:pt x="8" y="88"/>
                      <a:pt x="8" y="88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8" y="90"/>
                      <a:pt x="9" y="91"/>
                      <a:pt x="10" y="92"/>
                    </a:cubicBezTo>
                    <a:cubicBezTo>
                      <a:pt x="10" y="92"/>
                      <a:pt x="11" y="93"/>
                      <a:pt x="11" y="93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2"/>
                      <a:pt x="17" y="103"/>
                      <a:pt x="18" y="103"/>
                    </a:cubicBezTo>
                    <a:cubicBezTo>
                      <a:pt x="19" y="103"/>
                      <a:pt x="20" y="103"/>
                      <a:pt x="20" y="103"/>
                    </a:cubicBezTo>
                    <a:cubicBezTo>
                      <a:pt x="21" y="103"/>
                      <a:pt x="21" y="104"/>
                      <a:pt x="22" y="101"/>
                    </a:cubicBezTo>
                    <a:cubicBezTo>
                      <a:pt x="22" y="99"/>
                      <a:pt x="22" y="98"/>
                      <a:pt x="22" y="98"/>
                    </a:cubicBezTo>
                    <a:cubicBezTo>
                      <a:pt x="22" y="98"/>
                      <a:pt x="23" y="98"/>
                      <a:pt x="23" y="97"/>
                    </a:cubicBezTo>
                    <a:cubicBezTo>
                      <a:pt x="24" y="97"/>
                      <a:pt x="25" y="97"/>
                      <a:pt x="25" y="96"/>
                    </a:cubicBezTo>
                    <a:cubicBezTo>
                      <a:pt x="25" y="94"/>
                      <a:pt x="23" y="93"/>
                      <a:pt x="23" y="93"/>
                    </a:cubicBezTo>
                    <a:cubicBezTo>
                      <a:pt x="23" y="93"/>
                      <a:pt x="25" y="92"/>
                      <a:pt x="26" y="93"/>
                    </a:cubicBezTo>
                    <a:cubicBezTo>
                      <a:pt x="26" y="94"/>
                      <a:pt x="26" y="95"/>
                      <a:pt x="27" y="94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7" y="91"/>
                      <a:pt x="27" y="90"/>
                      <a:pt x="27" y="89"/>
                    </a:cubicBezTo>
                    <a:cubicBezTo>
                      <a:pt x="27" y="89"/>
                      <a:pt x="28" y="88"/>
                      <a:pt x="28" y="87"/>
                    </a:cubicBezTo>
                    <a:cubicBezTo>
                      <a:pt x="29" y="86"/>
                      <a:pt x="29" y="85"/>
                      <a:pt x="29" y="84"/>
                    </a:cubicBezTo>
                    <a:cubicBezTo>
                      <a:pt x="29" y="82"/>
                      <a:pt x="29" y="83"/>
                      <a:pt x="30" y="81"/>
                    </a:cubicBezTo>
                    <a:cubicBezTo>
                      <a:pt x="30" y="80"/>
                      <a:pt x="30" y="81"/>
                      <a:pt x="30" y="77"/>
                    </a:cubicBezTo>
                    <a:cubicBezTo>
                      <a:pt x="31" y="74"/>
                      <a:pt x="31" y="73"/>
                      <a:pt x="32" y="73"/>
                    </a:cubicBezTo>
                    <a:cubicBezTo>
                      <a:pt x="32" y="73"/>
                      <a:pt x="40" y="76"/>
                      <a:pt x="40" y="76"/>
                    </a:cubicBezTo>
                    <a:cubicBezTo>
                      <a:pt x="40" y="76"/>
                      <a:pt x="41" y="78"/>
                      <a:pt x="41" y="78"/>
                    </a:cubicBezTo>
                    <a:cubicBezTo>
                      <a:pt x="41" y="79"/>
                      <a:pt x="41" y="80"/>
                      <a:pt x="41" y="80"/>
                    </a:cubicBezTo>
                    <a:cubicBezTo>
                      <a:pt x="41" y="81"/>
                      <a:pt x="40" y="83"/>
                      <a:pt x="40" y="83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38" y="84"/>
                      <a:pt x="38" y="86"/>
                    </a:cubicBezTo>
                    <a:cubicBezTo>
                      <a:pt x="37" y="87"/>
                      <a:pt x="37" y="87"/>
                      <a:pt x="38" y="88"/>
                    </a:cubicBezTo>
                    <a:cubicBezTo>
                      <a:pt x="39" y="89"/>
                      <a:pt x="40" y="90"/>
                      <a:pt x="40" y="90"/>
                    </a:cubicBezTo>
                    <a:cubicBezTo>
                      <a:pt x="41" y="90"/>
                      <a:pt x="42" y="89"/>
                      <a:pt x="43" y="89"/>
                    </a:cubicBezTo>
                    <a:cubicBezTo>
                      <a:pt x="43" y="89"/>
                      <a:pt x="44" y="89"/>
                      <a:pt x="44" y="89"/>
                    </a:cubicBezTo>
                    <a:cubicBezTo>
                      <a:pt x="44" y="90"/>
                      <a:pt x="44" y="91"/>
                      <a:pt x="45" y="92"/>
                    </a:cubicBezTo>
                    <a:cubicBezTo>
                      <a:pt x="46" y="92"/>
                      <a:pt x="47" y="93"/>
                      <a:pt x="47" y="93"/>
                    </a:cubicBezTo>
                    <a:cubicBezTo>
                      <a:pt x="48" y="93"/>
                      <a:pt x="49" y="93"/>
                      <a:pt x="49" y="93"/>
                    </a:cubicBezTo>
                    <a:cubicBezTo>
                      <a:pt x="49" y="93"/>
                      <a:pt x="50" y="92"/>
                      <a:pt x="51" y="92"/>
                    </a:cubicBezTo>
                    <a:cubicBezTo>
                      <a:pt x="51" y="92"/>
                      <a:pt x="54" y="95"/>
                      <a:pt x="52" y="91"/>
                    </a:cubicBezTo>
                    <a:cubicBezTo>
                      <a:pt x="49" y="88"/>
                      <a:pt x="49" y="88"/>
                      <a:pt x="49" y="87"/>
                    </a:cubicBezTo>
                    <a:cubicBezTo>
                      <a:pt x="48" y="87"/>
                      <a:pt x="47" y="86"/>
                      <a:pt x="47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86"/>
                      <a:pt x="46" y="85"/>
                      <a:pt x="46" y="84"/>
                    </a:cubicBezTo>
                    <a:cubicBezTo>
                      <a:pt x="47" y="83"/>
                      <a:pt x="47" y="83"/>
                      <a:pt x="48" y="83"/>
                    </a:cubicBezTo>
                    <a:cubicBezTo>
                      <a:pt x="49" y="83"/>
                      <a:pt x="49" y="82"/>
                      <a:pt x="51" y="84"/>
                    </a:cubicBezTo>
                    <a:cubicBezTo>
                      <a:pt x="52" y="85"/>
                      <a:pt x="52" y="85"/>
                      <a:pt x="52" y="86"/>
                    </a:cubicBezTo>
                    <a:cubicBezTo>
                      <a:pt x="53" y="88"/>
                      <a:pt x="54" y="89"/>
                      <a:pt x="55" y="90"/>
                    </a:cubicBezTo>
                    <a:cubicBezTo>
                      <a:pt x="55" y="90"/>
                      <a:pt x="56" y="90"/>
                      <a:pt x="56" y="92"/>
                    </a:cubicBezTo>
                    <a:cubicBezTo>
                      <a:pt x="56" y="94"/>
                      <a:pt x="56" y="96"/>
                      <a:pt x="56" y="97"/>
                    </a:cubicBezTo>
                    <a:cubicBezTo>
                      <a:pt x="56" y="97"/>
                      <a:pt x="56" y="101"/>
                      <a:pt x="56" y="101"/>
                    </a:cubicBezTo>
                    <a:cubicBezTo>
                      <a:pt x="56" y="101"/>
                      <a:pt x="56" y="103"/>
                      <a:pt x="56" y="104"/>
                    </a:cubicBezTo>
                    <a:cubicBezTo>
                      <a:pt x="56" y="105"/>
                      <a:pt x="61" y="112"/>
                      <a:pt x="61" y="112"/>
                    </a:cubicBezTo>
                    <a:cubicBezTo>
                      <a:pt x="61" y="112"/>
                      <a:pt x="63" y="115"/>
                      <a:pt x="64" y="115"/>
                    </a:cubicBezTo>
                    <a:cubicBezTo>
                      <a:pt x="64" y="115"/>
                      <a:pt x="65" y="118"/>
                      <a:pt x="66" y="119"/>
                    </a:cubicBezTo>
                    <a:cubicBezTo>
                      <a:pt x="68" y="119"/>
                      <a:pt x="72" y="121"/>
                      <a:pt x="72" y="121"/>
                    </a:cubicBezTo>
                    <a:cubicBezTo>
                      <a:pt x="79" y="125"/>
                      <a:pt x="79" y="125"/>
                      <a:pt x="79" y="125"/>
                    </a:cubicBezTo>
                    <a:cubicBezTo>
                      <a:pt x="79" y="125"/>
                      <a:pt x="81" y="128"/>
                      <a:pt x="82" y="128"/>
                    </a:cubicBezTo>
                    <a:cubicBezTo>
                      <a:pt x="82" y="128"/>
                      <a:pt x="87" y="128"/>
                      <a:pt x="83" y="128"/>
                    </a:cubicBezTo>
                    <a:cubicBezTo>
                      <a:pt x="80" y="128"/>
                      <a:pt x="76" y="126"/>
                      <a:pt x="76" y="126"/>
                    </a:cubicBezTo>
                    <a:cubicBezTo>
                      <a:pt x="76" y="126"/>
                      <a:pt x="75" y="124"/>
                      <a:pt x="75" y="124"/>
                    </a:cubicBezTo>
                    <a:cubicBezTo>
                      <a:pt x="74" y="124"/>
                      <a:pt x="70" y="123"/>
                      <a:pt x="69" y="122"/>
                    </a:cubicBezTo>
                    <a:cubicBezTo>
                      <a:pt x="69" y="122"/>
                      <a:pt x="68" y="121"/>
                      <a:pt x="67" y="120"/>
                    </a:cubicBezTo>
                    <a:cubicBezTo>
                      <a:pt x="66" y="118"/>
                      <a:pt x="64" y="117"/>
                      <a:pt x="64" y="117"/>
                    </a:cubicBezTo>
                    <a:cubicBezTo>
                      <a:pt x="64" y="117"/>
                      <a:pt x="63" y="116"/>
                      <a:pt x="62" y="114"/>
                    </a:cubicBezTo>
                    <a:cubicBezTo>
                      <a:pt x="61" y="113"/>
                      <a:pt x="61" y="113"/>
                      <a:pt x="61" y="112"/>
                    </a:cubicBezTo>
                    <a:cubicBezTo>
                      <a:pt x="60" y="112"/>
                      <a:pt x="61" y="112"/>
                      <a:pt x="59" y="111"/>
                    </a:cubicBezTo>
                    <a:cubicBezTo>
                      <a:pt x="57" y="110"/>
                      <a:pt x="56" y="109"/>
                      <a:pt x="56" y="109"/>
                    </a:cubicBezTo>
                    <a:cubicBezTo>
                      <a:pt x="55" y="109"/>
                      <a:pt x="53" y="108"/>
                      <a:pt x="53" y="108"/>
                    </a:cubicBezTo>
                    <a:cubicBezTo>
                      <a:pt x="53" y="108"/>
                      <a:pt x="51" y="106"/>
                      <a:pt x="51" y="106"/>
                    </a:cubicBezTo>
                    <a:cubicBezTo>
                      <a:pt x="51" y="106"/>
                      <a:pt x="50" y="108"/>
                      <a:pt x="52" y="109"/>
                    </a:cubicBezTo>
                    <a:cubicBezTo>
                      <a:pt x="53" y="109"/>
                      <a:pt x="55" y="111"/>
                      <a:pt x="55" y="111"/>
                    </a:cubicBezTo>
                    <a:cubicBezTo>
                      <a:pt x="55" y="111"/>
                      <a:pt x="57" y="112"/>
                      <a:pt x="57" y="112"/>
                    </a:cubicBezTo>
                    <a:cubicBezTo>
                      <a:pt x="57" y="112"/>
                      <a:pt x="57" y="114"/>
                      <a:pt x="57" y="114"/>
                    </a:cubicBezTo>
                    <a:cubicBezTo>
                      <a:pt x="57" y="114"/>
                      <a:pt x="54" y="113"/>
                      <a:pt x="57" y="114"/>
                    </a:cubicBezTo>
                    <a:cubicBezTo>
                      <a:pt x="59" y="115"/>
                      <a:pt x="61" y="115"/>
                      <a:pt x="61" y="115"/>
                    </a:cubicBezTo>
                    <a:cubicBezTo>
                      <a:pt x="61" y="115"/>
                      <a:pt x="59" y="116"/>
                      <a:pt x="58" y="116"/>
                    </a:cubicBezTo>
                    <a:cubicBezTo>
                      <a:pt x="58" y="117"/>
                      <a:pt x="60" y="120"/>
                      <a:pt x="60" y="119"/>
                    </a:cubicBezTo>
                    <a:cubicBezTo>
                      <a:pt x="61" y="119"/>
                      <a:pt x="62" y="120"/>
                      <a:pt x="63" y="120"/>
                    </a:cubicBezTo>
                    <a:cubicBezTo>
                      <a:pt x="63" y="120"/>
                      <a:pt x="65" y="120"/>
                      <a:pt x="65" y="121"/>
                    </a:cubicBezTo>
                    <a:cubicBezTo>
                      <a:pt x="66" y="121"/>
                      <a:pt x="66" y="121"/>
                      <a:pt x="66" y="122"/>
                    </a:cubicBezTo>
                    <a:cubicBezTo>
                      <a:pt x="65" y="122"/>
                      <a:pt x="66" y="124"/>
                      <a:pt x="66" y="124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8" y="125"/>
                      <a:pt x="65" y="125"/>
                      <a:pt x="65" y="124"/>
                    </a:cubicBezTo>
                    <a:cubicBezTo>
                      <a:pt x="64" y="124"/>
                      <a:pt x="64" y="123"/>
                      <a:pt x="63" y="124"/>
                    </a:cubicBezTo>
                    <a:cubicBezTo>
                      <a:pt x="62" y="125"/>
                      <a:pt x="62" y="125"/>
                      <a:pt x="62" y="126"/>
                    </a:cubicBezTo>
                    <a:cubicBezTo>
                      <a:pt x="63" y="127"/>
                      <a:pt x="64" y="128"/>
                      <a:pt x="65" y="127"/>
                    </a:cubicBezTo>
                    <a:cubicBezTo>
                      <a:pt x="65" y="127"/>
                      <a:pt x="65" y="127"/>
                      <a:pt x="66" y="126"/>
                    </a:cubicBezTo>
                    <a:cubicBezTo>
                      <a:pt x="66" y="126"/>
                      <a:pt x="66" y="126"/>
                      <a:pt x="67" y="126"/>
                    </a:cubicBezTo>
                    <a:cubicBezTo>
                      <a:pt x="67" y="126"/>
                      <a:pt x="68" y="126"/>
                      <a:pt x="68" y="126"/>
                    </a:cubicBezTo>
                    <a:cubicBezTo>
                      <a:pt x="69" y="125"/>
                      <a:pt x="69" y="125"/>
                      <a:pt x="69" y="125"/>
                    </a:cubicBezTo>
                    <a:cubicBezTo>
                      <a:pt x="69" y="125"/>
                      <a:pt x="69" y="125"/>
                      <a:pt x="69" y="126"/>
                    </a:cubicBezTo>
                    <a:cubicBezTo>
                      <a:pt x="69" y="126"/>
                      <a:pt x="70" y="126"/>
                      <a:pt x="69" y="127"/>
                    </a:cubicBezTo>
                    <a:cubicBezTo>
                      <a:pt x="69" y="128"/>
                      <a:pt x="68" y="128"/>
                      <a:pt x="68" y="128"/>
                    </a:cubicBezTo>
                    <a:cubicBezTo>
                      <a:pt x="68" y="129"/>
                      <a:pt x="67" y="128"/>
                      <a:pt x="68" y="130"/>
                    </a:cubicBezTo>
                    <a:cubicBezTo>
                      <a:pt x="68" y="131"/>
                      <a:pt x="68" y="132"/>
                      <a:pt x="68" y="132"/>
                    </a:cubicBezTo>
                    <a:cubicBezTo>
                      <a:pt x="68" y="132"/>
                      <a:pt x="69" y="132"/>
                      <a:pt x="69" y="132"/>
                    </a:cubicBezTo>
                    <a:cubicBezTo>
                      <a:pt x="70" y="133"/>
                      <a:pt x="70" y="134"/>
                      <a:pt x="70" y="135"/>
                    </a:cubicBezTo>
                    <a:cubicBezTo>
                      <a:pt x="71" y="135"/>
                      <a:pt x="73" y="138"/>
                      <a:pt x="73" y="138"/>
                    </a:cubicBezTo>
                    <a:cubicBezTo>
                      <a:pt x="73" y="138"/>
                      <a:pt x="76" y="140"/>
                      <a:pt x="76" y="140"/>
                    </a:cubicBezTo>
                    <a:cubicBezTo>
                      <a:pt x="76" y="140"/>
                      <a:pt x="77" y="141"/>
                      <a:pt x="77" y="141"/>
                    </a:cubicBezTo>
                    <a:cubicBezTo>
                      <a:pt x="77" y="141"/>
                      <a:pt x="77" y="142"/>
                      <a:pt x="76" y="141"/>
                    </a:cubicBezTo>
                    <a:cubicBezTo>
                      <a:pt x="75" y="140"/>
                      <a:pt x="73" y="139"/>
                      <a:pt x="73" y="139"/>
                    </a:cubicBezTo>
                    <a:cubicBezTo>
                      <a:pt x="73" y="141"/>
                      <a:pt x="73" y="141"/>
                      <a:pt x="73" y="141"/>
                    </a:cubicBezTo>
                    <a:cubicBezTo>
                      <a:pt x="73" y="141"/>
                      <a:pt x="74" y="142"/>
                      <a:pt x="75" y="142"/>
                    </a:cubicBezTo>
                    <a:cubicBezTo>
                      <a:pt x="75" y="143"/>
                      <a:pt x="75" y="143"/>
                      <a:pt x="76" y="144"/>
                    </a:cubicBezTo>
                    <a:cubicBezTo>
                      <a:pt x="77" y="144"/>
                      <a:pt x="78" y="144"/>
                      <a:pt x="79" y="144"/>
                    </a:cubicBezTo>
                    <a:cubicBezTo>
                      <a:pt x="79" y="145"/>
                      <a:pt x="79" y="143"/>
                      <a:pt x="79" y="143"/>
                    </a:cubicBezTo>
                    <a:cubicBezTo>
                      <a:pt x="79" y="143"/>
                      <a:pt x="80" y="143"/>
                      <a:pt x="80" y="143"/>
                    </a:cubicBezTo>
                    <a:cubicBezTo>
                      <a:pt x="80" y="144"/>
                      <a:pt x="81" y="145"/>
                      <a:pt x="80" y="146"/>
                    </a:cubicBezTo>
                    <a:cubicBezTo>
                      <a:pt x="80" y="146"/>
                      <a:pt x="80" y="147"/>
                      <a:pt x="79" y="146"/>
                    </a:cubicBezTo>
                    <a:cubicBezTo>
                      <a:pt x="78" y="146"/>
                      <a:pt x="77" y="145"/>
                      <a:pt x="76" y="145"/>
                    </a:cubicBezTo>
                    <a:cubicBezTo>
                      <a:pt x="76" y="145"/>
                      <a:pt x="75" y="144"/>
                      <a:pt x="74" y="145"/>
                    </a:cubicBezTo>
                    <a:cubicBezTo>
                      <a:pt x="74" y="145"/>
                      <a:pt x="72" y="144"/>
                      <a:pt x="72" y="145"/>
                    </a:cubicBezTo>
                    <a:cubicBezTo>
                      <a:pt x="72" y="146"/>
                      <a:pt x="72" y="147"/>
                      <a:pt x="72" y="147"/>
                    </a:cubicBezTo>
                    <a:cubicBezTo>
                      <a:pt x="72" y="147"/>
                      <a:pt x="71" y="143"/>
                      <a:pt x="70" y="143"/>
                    </a:cubicBezTo>
                    <a:cubicBezTo>
                      <a:pt x="69" y="143"/>
                      <a:pt x="67" y="142"/>
                      <a:pt x="67" y="142"/>
                    </a:cubicBez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7" y="140"/>
                      <a:pt x="67" y="140"/>
                    </a:cubicBezTo>
                    <a:cubicBezTo>
                      <a:pt x="68" y="141"/>
                      <a:pt x="67" y="141"/>
                      <a:pt x="68" y="141"/>
                    </a:cubicBezTo>
                    <a:cubicBezTo>
                      <a:pt x="69" y="141"/>
                      <a:pt x="67" y="139"/>
                      <a:pt x="69" y="139"/>
                    </a:cubicBezTo>
                    <a:cubicBezTo>
                      <a:pt x="71" y="139"/>
                      <a:pt x="71" y="139"/>
                      <a:pt x="71" y="139"/>
                    </a:cubicBezTo>
                    <a:cubicBezTo>
                      <a:pt x="71" y="138"/>
                      <a:pt x="73" y="138"/>
                      <a:pt x="71" y="137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8" y="136"/>
                      <a:pt x="68" y="136"/>
                      <a:pt x="68" y="135"/>
                    </a:cubicBezTo>
                    <a:cubicBezTo>
                      <a:pt x="67" y="134"/>
                      <a:pt x="67" y="133"/>
                      <a:pt x="66" y="133"/>
                    </a:cubicBezTo>
                    <a:cubicBezTo>
                      <a:pt x="66" y="133"/>
                      <a:pt x="63" y="133"/>
                      <a:pt x="63" y="133"/>
                    </a:cubicBezTo>
                    <a:cubicBezTo>
                      <a:pt x="63" y="133"/>
                      <a:pt x="62" y="132"/>
                      <a:pt x="61" y="132"/>
                    </a:cubicBezTo>
                    <a:cubicBezTo>
                      <a:pt x="60" y="132"/>
                      <a:pt x="58" y="130"/>
                      <a:pt x="58" y="130"/>
                    </a:cubicBezTo>
                    <a:cubicBezTo>
                      <a:pt x="57" y="129"/>
                      <a:pt x="54" y="128"/>
                      <a:pt x="54" y="128"/>
                    </a:cubicBezTo>
                    <a:cubicBezTo>
                      <a:pt x="54" y="128"/>
                      <a:pt x="53" y="127"/>
                      <a:pt x="52" y="127"/>
                    </a:cubicBezTo>
                    <a:cubicBezTo>
                      <a:pt x="51" y="127"/>
                      <a:pt x="51" y="127"/>
                      <a:pt x="50" y="127"/>
                    </a:cubicBezTo>
                    <a:cubicBezTo>
                      <a:pt x="49" y="126"/>
                      <a:pt x="48" y="125"/>
                      <a:pt x="48" y="125"/>
                    </a:cubicBezTo>
                    <a:cubicBezTo>
                      <a:pt x="47" y="124"/>
                      <a:pt x="46" y="124"/>
                      <a:pt x="46" y="124"/>
                    </a:cubicBezTo>
                    <a:cubicBezTo>
                      <a:pt x="47" y="125"/>
                      <a:pt x="46" y="125"/>
                      <a:pt x="48" y="126"/>
                    </a:cubicBezTo>
                    <a:cubicBezTo>
                      <a:pt x="49" y="127"/>
                      <a:pt x="50" y="127"/>
                      <a:pt x="50" y="127"/>
                    </a:cubicBezTo>
                    <a:cubicBezTo>
                      <a:pt x="50" y="127"/>
                      <a:pt x="51" y="128"/>
                      <a:pt x="51" y="128"/>
                    </a:cubicBezTo>
                    <a:cubicBezTo>
                      <a:pt x="51" y="129"/>
                      <a:pt x="52" y="128"/>
                      <a:pt x="53" y="128"/>
                    </a:cubicBezTo>
                    <a:cubicBezTo>
                      <a:pt x="53" y="129"/>
                      <a:pt x="54" y="129"/>
                      <a:pt x="54" y="130"/>
                    </a:cubicBezTo>
                    <a:cubicBezTo>
                      <a:pt x="54" y="130"/>
                      <a:pt x="57" y="130"/>
                      <a:pt x="57" y="131"/>
                    </a:cubicBezTo>
                    <a:cubicBezTo>
                      <a:pt x="57" y="132"/>
                      <a:pt x="58" y="133"/>
                      <a:pt x="57" y="133"/>
                    </a:cubicBezTo>
                    <a:cubicBezTo>
                      <a:pt x="57" y="133"/>
                      <a:pt x="56" y="134"/>
                      <a:pt x="56" y="134"/>
                    </a:cubicBezTo>
                    <a:cubicBezTo>
                      <a:pt x="57" y="134"/>
                      <a:pt x="58" y="135"/>
                      <a:pt x="59" y="135"/>
                    </a:cubicBezTo>
                    <a:cubicBezTo>
                      <a:pt x="60" y="135"/>
                      <a:pt x="59" y="135"/>
                      <a:pt x="61" y="136"/>
                    </a:cubicBezTo>
                    <a:cubicBezTo>
                      <a:pt x="63" y="136"/>
                      <a:pt x="63" y="138"/>
                      <a:pt x="63" y="138"/>
                    </a:cubicBezTo>
                    <a:cubicBezTo>
                      <a:pt x="63" y="139"/>
                      <a:pt x="65" y="140"/>
                      <a:pt x="65" y="140"/>
                    </a:cubicBezTo>
                    <a:cubicBezTo>
                      <a:pt x="65" y="140"/>
                      <a:pt x="64" y="140"/>
                      <a:pt x="65" y="141"/>
                    </a:cubicBezTo>
                    <a:cubicBezTo>
                      <a:pt x="65" y="141"/>
                      <a:pt x="64" y="141"/>
                      <a:pt x="65" y="142"/>
                    </a:cubicBezTo>
                    <a:cubicBezTo>
                      <a:pt x="66" y="142"/>
                      <a:pt x="67" y="142"/>
                      <a:pt x="67" y="142"/>
                    </a:cubicBezTo>
                    <a:cubicBezTo>
                      <a:pt x="67" y="143"/>
                      <a:pt x="67" y="143"/>
                      <a:pt x="67" y="144"/>
                    </a:cubicBezTo>
                    <a:cubicBezTo>
                      <a:pt x="67" y="144"/>
                      <a:pt x="65" y="146"/>
                      <a:pt x="68" y="146"/>
                    </a:cubicBezTo>
                    <a:cubicBezTo>
                      <a:pt x="70" y="146"/>
                      <a:pt x="70" y="146"/>
                      <a:pt x="70" y="146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47"/>
                      <a:pt x="70" y="148"/>
                      <a:pt x="71" y="149"/>
                    </a:cubicBezTo>
                    <a:cubicBezTo>
                      <a:pt x="71" y="150"/>
                      <a:pt x="75" y="150"/>
                      <a:pt x="75" y="150"/>
                    </a:cubicBezTo>
                    <a:cubicBezTo>
                      <a:pt x="75" y="149"/>
                      <a:pt x="75" y="149"/>
                      <a:pt x="75" y="149"/>
                    </a:cubicBezTo>
                    <a:cubicBezTo>
                      <a:pt x="75" y="149"/>
                      <a:pt x="77" y="150"/>
                      <a:pt x="76" y="150"/>
                    </a:cubicBezTo>
                    <a:cubicBezTo>
                      <a:pt x="76" y="151"/>
                      <a:pt x="75" y="151"/>
                      <a:pt x="75" y="151"/>
                    </a:cubicBezTo>
                    <a:cubicBezTo>
                      <a:pt x="75" y="151"/>
                      <a:pt x="75" y="153"/>
                      <a:pt x="76" y="153"/>
                    </a:cubicBezTo>
                    <a:cubicBezTo>
                      <a:pt x="77" y="153"/>
                      <a:pt x="78" y="154"/>
                      <a:pt x="78" y="154"/>
                    </a:cubicBezTo>
                    <a:cubicBezTo>
                      <a:pt x="78" y="154"/>
                      <a:pt x="79" y="154"/>
                      <a:pt x="79" y="155"/>
                    </a:cubicBezTo>
                    <a:cubicBezTo>
                      <a:pt x="80" y="155"/>
                      <a:pt x="80" y="156"/>
                      <a:pt x="80" y="156"/>
                    </a:cubicBezTo>
                    <a:cubicBezTo>
                      <a:pt x="81" y="156"/>
                      <a:pt x="82" y="156"/>
                      <a:pt x="82" y="157"/>
                    </a:cubicBezTo>
                    <a:cubicBezTo>
                      <a:pt x="83" y="157"/>
                      <a:pt x="84" y="158"/>
                      <a:pt x="84" y="157"/>
                    </a:cubicBezTo>
                    <a:cubicBezTo>
                      <a:pt x="84" y="156"/>
                      <a:pt x="85" y="156"/>
                      <a:pt x="84" y="155"/>
                    </a:cubicBezTo>
                    <a:cubicBezTo>
                      <a:pt x="83" y="154"/>
                      <a:pt x="82" y="154"/>
                      <a:pt x="81" y="154"/>
                    </a:cubicBezTo>
                    <a:cubicBezTo>
                      <a:pt x="81" y="154"/>
                      <a:pt x="80" y="154"/>
                      <a:pt x="80" y="153"/>
                    </a:cubicBezTo>
                    <a:cubicBezTo>
                      <a:pt x="79" y="153"/>
                      <a:pt x="79" y="153"/>
                      <a:pt x="79" y="152"/>
                    </a:cubicBezTo>
                    <a:cubicBezTo>
                      <a:pt x="79" y="151"/>
                      <a:pt x="78" y="150"/>
                      <a:pt x="78" y="150"/>
                    </a:cubicBezTo>
                    <a:cubicBezTo>
                      <a:pt x="78" y="150"/>
                      <a:pt x="78" y="148"/>
                      <a:pt x="78" y="148"/>
                    </a:cubicBezTo>
                    <a:cubicBezTo>
                      <a:pt x="77" y="148"/>
                      <a:pt x="77" y="148"/>
                      <a:pt x="76" y="148"/>
                    </a:cubicBezTo>
                    <a:cubicBezTo>
                      <a:pt x="76" y="148"/>
                      <a:pt x="75" y="147"/>
                      <a:pt x="75" y="147"/>
                    </a:cubicBezTo>
                    <a:cubicBezTo>
                      <a:pt x="74" y="147"/>
                      <a:pt x="73" y="147"/>
                      <a:pt x="73" y="147"/>
                    </a:cubicBezTo>
                    <a:cubicBezTo>
                      <a:pt x="73" y="146"/>
                      <a:pt x="74" y="146"/>
                      <a:pt x="74" y="146"/>
                    </a:cubicBezTo>
                    <a:cubicBezTo>
                      <a:pt x="74" y="146"/>
                      <a:pt x="75" y="146"/>
                      <a:pt x="76" y="146"/>
                    </a:cubicBezTo>
                    <a:cubicBezTo>
                      <a:pt x="77" y="147"/>
                      <a:pt x="77" y="146"/>
                      <a:pt x="78" y="147"/>
                    </a:cubicBezTo>
                    <a:cubicBezTo>
                      <a:pt x="79" y="147"/>
                      <a:pt x="78" y="148"/>
                      <a:pt x="79" y="148"/>
                    </a:cubicBezTo>
                    <a:cubicBezTo>
                      <a:pt x="81" y="148"/>
                      <a:pt x="81" y="147"/>
                      <a:pt x="81" y="147"/>
                    </a:cubicBezTo>
                    <a:cubicBezTo>
                      <a:pt x="83" y="146"/>
                      <a:pt x="83" y="146"/>
                      <a:pt x="83" y="146"/>
                    </a:cubicBezTo>
                    <a:cubicBezTo>
                      <a:pt x="83" y="146"/>
                      <a:pt x="83" y="146"/>
                      <a:pt x="84" y="147"/>
                    </a:cubicBezTo>
                    <a:cubicBezTo>
                      <a:pt x="85" y="147"/>
                      <a:pt x="83" y="148"/>
                      <a:pt x="85" y="148"/>
                    </a:cubicBezTo>
                    <a:cubicBezTo>
                      <a:pt x="87" y="148"/>
                      <a:pt x="88" y="148"/>
                      <a:pt x="88" y="148"/>
                    </a:cubicBezTo>
                    <a:cubicBezTo>
                      <a:pt x="88" y="149"/>
                      <a:pt x="88" y="150"/>
                      <a:pt x="88" y="150"/>
                    </a:cubicBezTo>
                    <a:cubicBezTo>
                      <a:pt x="88" y="150"/>
                      <a:pt x="88" y="151"/>
                      <a:pt x="88" y="151"/>
                    </a:cubicBezTo>
                    <a:cubicBezTo>
                      <a:pt x="89" y="151"/>
                      <a:pt x="91" y="151"/>
                      <a:pt x="91" y="151"/>
                    </a:cubicBezTo>
                    <a:cubicBezTo>
                      <a:pt x="91" y="151"/>
                      <a:pt x="92" y="151"/>
                      <a:pt x="92" y="152"/>
                    </a:cubicBezTo>
                    <a:cubicBezTo>
                      <a:pt x="93" y="153"/>
                      <a:pt x="90" y="154"/>
                      <a:pt x="90" y="154"/>
                    </a:cubicBezTo>
                    <a:cubicBezTo>
                      <a:pt x="90" y="154"/>
                      <a:pt x="89" y="153"/>
                      <a:pt x="89" y="154"/>
                    </a:cubicBezTo>
                    <a:cubicBezTo>
                      <a:pt x="89" y="155"/>
                      <a:pt x="88" y="155"/>
                      <a:pt x="89" y="156"/>
                    </a:cubicBezTo>
                    <a:cubicBezTo>
                      <a:pt x="90" y="156"/>
                      <a:pt x="89" y="156"/>
                      <a:pt x="89" y="156"/>
                    </a:cubicBezTo>
                    <a:cubicBezTo>
                      <a:pt x="88" y="156"/>
                      <a:pt x="87" y="155"/>
                      <a:pt x="88" y="157"/>
                    </a:cubicBezTo>
                    <a:cubicBezTo>
                      <a:pt x="88" y="158"/>
                      <a:pt x="89" y="159"/>
                      <a:pt x="89" y="159"/>
                    </a:cubicBezTo>
                    <a:cubicBezTo>
                      <a:pt x="90" y="159"/>
                      <a:pt x="92" y="159"/>
                      <a:pt x="92" y="159"/>
                    </a:cubicBezTo>
                    <a:cubicBezTo>
                      <a:pt x="93" y="159"/>
                      <a:pt x="94" y="159"/>
                      <a:pt x="93" y="159"/>
                    </a:cubicBezTo>
                    <a:cubicBezTo>
                      <a:pt x="92" y="158"/>
                      <a:pt x="91" y="158"/>
                      <a:pt x="91" y="158"/>
                    </a:cubicBezTo>
                    <a:cubicBezTo>
                      <a:pt x="91" y="158"/>
                      <a:pt x="91" y="158"/>
                      <a:pt x="91" y="157"/>
                    </a:cubicBezTo>
                    <a:cubicBezTo>
                      <a:pt x="91" y="157"/>
                      <a:pt x="92" y="157"/>
                      <a:pt x="92" y="157"/>
                    </a:cubicBezTo>
                    <a:cubicBezTo>
                      <a:pt x="92" y="156"/>
                      <a:pt x="93" y="155"/>
                      <a:pt x="93" y="155"/>
                    </a:cubicBezTo>
                    <a:cubicBezTo>
                      <a:pt x="93" y="155"/>
                      <a:pt x="94" y="153"/>
                      <a:pt x="95" y="154"/>
                    </a:cubicBezTo>
                    <a:cubicBezTo>
                      <a:pt x="95" y="155"/>
                      <a:pt x="95" y="155"/>
                      <a:pt x="96" y="155"/>
                    </a:cubicBezTo>
                    <a:cubicBezTo>
                      <a:pt x="96" y="155"/>
                      <a:pt x="99" y="152"/>
                      <a:pt x="99" y="152"/>
                    </a:cubicBezTo>
                    <a:cubicBezTo>
                      <a:pt x="99" y="152"/>
                      <a:pt x="100" y="152"/>
                      <a:pt x="99" y="153"/>
                    </a:cubicBezTo>
                    <a:cubicBezTo>
                      <a:pt x="99" y="154"/>
                      <a:pt x="98" y="155"/>
                      <a:pt x="99" y="156"/>
                    </a:cubicBezTo>
                    <a:cubicBezTo>
                      <a:pt x="99" y="157"/>
                      <a:pt x="99" y="157"/>
                      <a:pt x="99" y="157"/>
                    </a:cubicBezTo>
                    <a:cubicBezTo>
                      <a:pt x="100" y="158"/>
                      <a:pt x="99" y="158"/>
                      <a:pt x="100" y="159"/>
                    </a:cubicBezTo>
                    <a:cubicBezTo>
                      <a:pt x="100" y="160"/>
                      <a:pt x="100" y="159"/>
                      <a:pt x="100" y="160"/>
                    </a:cubicBezTo>
                    <a:cubicBezTo>
                      <a:pt x="101" y="161"/>
                      <a:pt x="102" y="163"/>
                      <a:pt x="102" y="163"/>
                    </a:cubicBezTo>
                    <a:cubicBezTo>
                      <a:pt x="102" y="163"/>
                      <a:pt x="101" y="164"/>
                      <a:pt x="102" y="164"/>
                    </a:cubicBezTo>
                    <a:cubicBezTo>
                      <a:pt x="103" y="165"/>
                      <a:pt x="105" y="165"/>
                      <a:pt x="105" y="165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5" y="165"/>
                      <a:pt x="106" y="166"/>
                      <a:pt x="107" y="165"/>
                    </a:cubicBezTo>
                    <a:cubicBezTo>
                      <a:pt x="107" y="164"/>
                      <a:pt x="108" y="164"/>
                      <a:pt x="108" y="164"/>
                    </a:cubicBezTo>
                    <a:cubicBezTo>
                      <a:pt x="109" y="164"/>
                      <a:pt x="108" y="164"/>
                      <a:pt x="110" y="164"/>
                    </a:cubicBezTo>
                    <a:cubicBezTo>
                      <a:pt x="112" y="164"/>
                      <a:pt x="112" y="165"/>
                      <a:pt x="113" y="164"/>
                    </a:cubicBezTo>
                    <a:cubicBezTo>
                      <a:pt x="114" y="163"/>
                      <a:pt x="113" y="163"/>
                      <a:pt x="115" y="163"/>
                    </a:cubicBezTo>
                    <a:cubicBezTo>
                      <a:pt x="117" y="163"/>
                      <a:pt x="119" y="162"/>
                      <a:pt x="119" y="162"/>
                    </a:cubicBezTo>
                    <a:cubicBezTo>
                      <a:pt x="119" y="162"/>
                      <a:pt x="122" y="162"/>
                      <a:pt x="122" y="162"/>
                    </a:cubicBezTo>
                    <a:cubicBezTo>
                      <a:pt x="124" y="163"/>
                      <a:pt x="124" y="163"/>
                      <a:pt x="124" y="163"/>
                    </a:cubicBezTo>
                    <a:cubicBezTo>
                      <a:pt x="124" y="163"/>
                      <a:pt x="125" y="164"/>
                      <a:pt x="126" y="164"/>
                    </a:cubicBezTo>
                    <a:cubicBezTo>
                      <a:pt x="126" y="164"/>
                      <a:pt x="127" y="164"/>
                      <a:pt x="128" y="164"/>
                    </a:cubicBezTo>
                    <a:cubicBezTo>
                      <a:pt x="128" y="164"/>
                      <a:pt x="132" y="165"/>
                      <a:pt x="132" y="165"/>
                    </a:cubicBezTo>
                    <a:cubicBezTo>
                      <a:pt x="136" y="166"/>
                      <a:pt x="136" y="166"/>
                      <a:pt x="136" y="166"/>
                    </a:cubicBezTo>
                    <a:cubicBezTo>
                      <a:pt x="138" y="167"/>
                      <a:pt x="138" y="167"/>
                      <a:pt x="138" y="167"/>
                    </a:cubicBezTo>
                    <a:cubicBezTo>
                      <a:pt x="142" y="170"/>
                      <a:pt x="142" y="170"/>
                      <a:pt x="142" y="170"/>
                    </a:cubicBezTo>
                    <a:cubicBezTo>
                      <a:pt x="146" y="174"/>
                      <a:pt x="146" y="174"/>
                      <a:pt x="146" y="174"/>
                    </a:cubicBezTo>
                    <a:cubicBezTo>
                      <a:pt x="151" y="176"/>
                      <a:pt x="151" y="176"/>
                      <a:pt x="151" y="176"/>
                    </a:cubicBezTo>
                    <a:cubicBezTo>
                      <a:pt x="154" y="178"/>
                      <a:pt x="154" y="178"/>
                      <a:pt x="154" y="178"/>
                    </a:cubicBezTo>
                    <a:cubicBezTo>
                      <a:pt x="156" y="180"/>
                      <a:pt x="156" y="180"/>
                      <a:pt x="156" y="180"/>
                    </a:cubicBezTo>
                    <a:cubicBezTo>
                      <a:pt x="156" y="180"/>
                      <a:pt x="159" y="182"/>
                      <a:pt x="159" y="182"/>
                    </a:cubicBezTo>
                    <a:cubicBezTo>
                      <a:pt x="160" y="182"/>
                      <a:pt x="163" y="184"/>
                      <a:pt x="163" y="184"/>
                    </a:cubicBezTo>
                    <a:cubicBezTo>
                      <a:pt x="166" y="186"/>
                      <a:pt x="166" y="186"/>
                      <a:pt x="166" y="186"/>
                    </a:cubicBezTo>
                    <a:cubicBezTo>
                      <a:pt x="166" y="186"/>
                      <a:pt x="167" y="188"/>
                      <a:pt x="167" y="188"/>
                    </a:cubicBezTo>
                    <a:cubicBezTo>
                      <a:pt x="167" y="189"/>
                      <a:pt x="166" y="188"/>
                      <a:pt x="165" y="188"/>
                    </a:cubicBezTo>
                    <a:cubicBezTo>
                      <a:pt x="164" y="189"/>
                      <a:pt x="160" y="187"/>
                      <a:pt x="160" y="187"/>
                    </a:cubicBezTo>
                    <a:cubicBezTo>
                      <a:pt x="158" y="185"/>
                      <a:pt x="158" y="185"/>
                      <a:pt x="158" y="185"/>
                    </a:cubicBezTo>
                    <a:cubicBezTo>
                      <a:pt x="155" y="185"/>
                      <a:pt x="155" y="185"/>
                      <a:pt x="155" y="185"/>
                    </a:cubicBezTo>
                    <a:cubicBezTo>
                      <a:pt x="153" y="184"/>
                      <a:pt x="153" y="184"/>
                      <a:pt x="153" y="184"/>
                    </a:cubicBezTo>
                    <a:cubicBezTo>
                      <a:pt x="149" y="185"/>
                      <a:pt x="149" y="185"/>
                      <a:pt x="149" y="185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4"/>
                      <a:pt x="145" y="184"/>
                      <a:pt x="146" y="185"/>
                    </a:cubicBezTo>
                    <a:cubicBezTo>
                      <a:pt x="146" y="185"/>
                      <a:pt x="146" y="186"/>
                      <a:pt x="146" y="186"/>
                    </a:cubicBezTo>
                    <a:cubicBezTo>
                      <a:pt x="143" y="188"/>
                      <a:pt x="143" y="188"/>
                      <a:pt x="143" y="188"/>
                    </a:cubicBezTo>
                    <a:cubicBezTo>
                      <a:pt x="139" y="189"/>
                      <a:pt x="139" y="189"/>
                      <a:pt x="139" y="189"/>
                    </a:cubicBezTo>
                    <a:cubicBezTo>
                      <a:pt x="135" y="189"/>
                      <a:pt x="135" y="189"/>
                      <a:pt x="135" y="189"/>
                    </a:cubicBez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32" y="191"/>
                      <a:pt x="128" y="191"/>
                      <a:pt x="132" y="192"/>
                    </a:cubicBezTo>
                    <a:cubicBezTo>
                      <a:pt x="136" y="192"/>
                      <a:pt x="138" y="192"/>
                      <a:pt x="138" y="191"/>
                    </a:cubicBezTo>
                    <a:cubicBezTo>
                      <a:pt x="139" y="191"/>
                      <a:pt x="139" y="190"/>
                      <a:pt x="140" y="190"/>
                    </a:cubicBezTo>
                    <a:cubicBezTo>
                      <a:pt x="141" y="190"/>
                      <a:pt x="143" y="190"/>
                      <a:pt x="144" y="190"/>
                    </a:cubicBezTo>
                    <a:cubicBezTo>
                      <a:pt x="144" y="190"/>
                      <a:pt x="145" y="190"/>
                      <a:pt x="147" y="189"/>
                    </a:cubicBezTo>
                    <a:cubicBezTo>
                      <a:pt x="148" y="189"/>
                      <a:pt x="148" y="188"/>
                      <a:pt x="150" y="189"/>
                    </a:cubicBezTo>
                    <a:cubicBezTo>
                      <a:pt x="152" y="190"/>
                      <a:pt x="151" y="187"/>
                      <a:pt x="151" y="187"/>
                    </a:cubicBezTo>
                    <a:cubicBezTo>
                      <a:pt x="151" y="187"/>
                      <a:pt x="151" y="186"/>
                      <a:pt x="152" y="186"/>
                    </a:cubicBezTo>
                    <a:cubicBezTo>
                      <a:pt x="154" y="187"/>
                      <a:pt x="154" y="187"/>
                      <a:pt x="154" y="187"/>
                    </a:cubicBezTo>
                    <a:cubicBezTo>
                      <a:pt x="155" y="187"/>
                      <a:pt x="157" y="188"/>
                      <a:pt x="157" y="188"/>
                    </a:cubicBezTo>
                    <a:cubicBezTo>
                      <a:pt x="158" y="188"/>
                      <a:pt x="162" y="189"/>
                      <a:pt x="162" y="189"/>
                    </a:cubicBezTo>
                    <a:cubicBezTo>
                      <a:pt x="162" y="189"/>
                      <a:pt x="163" y="192"/>
                      <a:pt x="163" y="192"/>
                    </a:cubicBezTo>
                    <a:cubicBezTo>
                      <a:pt x="164" y="192"/>
                      <a:pt x="167" y="192"/>
                      <a:pt x="168" y="192"/>
                    </a:cubicBezTo>
                    <a:cubicBezTo>
                      <a:pt x="169" y="192"/>
                      <a:pt x="171" y="192"/>
                      <a:pt x="172" y="193"/>
                    </a:cubicBezTo>
                    <a:cubicBezTo>
                      <a:pt x="173" y="194"/>
                      <a:pt x="174" y="194"/>
                      <a:pt x="174" y="194"/>
                    </a:cubicBezTo>
                    <a:cubicBezTo>
                      <a:pt x="174" y="194"/>
                      <a:pt x="175" y="195"/>
                      <a:pt x="176" y="196"/>
                    </a:cubicBezTo>
                    <a:cubicBezTo>
                      <a:pt x="176" y="196"/>
                      <a:pt x="179" y="198"/>
                      <a:pt x="179" y="198"/>
                    </a:cubicBezTo>
                    <a:cubicBezTo>
                      <a:pt x="179" y="198"/>
                      <a:pt x="184" y="200"/>
                      <a:pt x="184" y="200"/>
                    </a:cubicBezTo>
                    <a:cubicBezTo>
                      <a:pt x="185" y="199"/>
                      <a:pt x="185" y="199"/>
                      <a:pt x="185" y="199"/>
                    </a:cubicBezTo>
                    <a:cubicBezTo>
                      <a:pt x="185" y="198"/>
                      <a:pt x="185" y="197"/>
                      <a:pt x="185" y="197"/>
                    </a:cubicBezTo>
                    <a:cubicBezTo>
                      <a:pt x="184" y="196"/>
                      <a:pt x="180" y="195"/>
                      <a:pt x="180" y="195"/>
                    </a:cubicBezTo>
                    <a:cubicBezTo>
                      <a:pt x="180" y="195"/>
                      <a:pt x="178" y="194"/>
                      <a:pt x="178" y="194"/>
                    </a:cubicBezTo>
                    <a:cubicBezTo>
                      <a:pt x="177" y="189"/>
                      <a:pt x="178" y="193"/>
                      <a:pt x="175" y="192"/>
                    </a:cubicBezTo>
                    <a:cubicBezTo>
                      <a:pt x="175" y="192"/>
                      <a:pt x="175" y="192"/>
                      <a:pt x="175" y="192"/>
                    </a:cubicBezTo>
                    <a:cubicBezTo>
                      <a:pt x="175" y="192"/>
                      <a:pt x="175" y="192"/>
                      <a:pt x="175" y="192"/>
                    </a:cubicBezTo>
                    <a:cubicBezTo>
                      <a:pt x="173" y="193"/>
                      <a:pt x="173" y="192"/>
                      <a:pt x="173" y="192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2" y="190"/>
                      <a:pt x="172" y="190"/>
                      <a:pt x="172" y="190"/>
                    </a:cubicBezTo>
                    <a:cubicBezTo>
                      <a:pt x="172" y="190"/>
                      <a:pt x="171" y="188"/>
                      <a:pt x="172" y="187"/>
                    </a:cubicBezTo>
                    <a:cubicBezTo>
                      <a:pt x="173" y="187"/>
                      <a:pt x="171" y="192"/>
                      <a:pt x="175" y="186"/>
                    </a:cubicBezTo>
                    <a:cubicBezTo>
                      <a:pt x="175" y="186"/>
                      <a:pt x="175" y="185"/>
                      <a:pt x="175" y="185"/>
                    </a:cubicBezTo>
                    <a:cubicBezTo>
                      <a:pt x="174" y="185"/>
                      <a:pt x="174" y="185"/>
                      <a:pt x="174" y="185"/>
                    </a:cubicBezTo>
                    <a:cubicBezTo>
                      <a:pt x="171" y="185"/>
                      <a:pt x="171" y="185"/>
                      <a:pt x="171" y="185"/>
                    </a:cubicBezTo>
                    <a:cubicBezTo>
                      <a:pt x="171" y="185"/>
                      <a:pt x="171" y="186"/>
                      <a:pt x="170" y="187"/>
                    </a:cubicBezTo>
                    <a:cubicBezTo>
                      <a:pt x="169" y="188"/>
                      <a:pt x="169" y="187"/>
                      <a:pt x="169" y="187"/>
                    </a:cubicBezTo>
                    <a:cubicBezTo>
                      <a:pt x="169" y="186"/>
                      <a:pt x="169" y="186"/>
                      <a:pt x="169" y="186"/>
                    </a:cubicBezTo>
                    <a:cubicBezTo>
                      <a:pt x="170" y="185"/>
                      <a:pt x="170" y="185"/>
                      <a:pt x="170" y="185"/>
                    </a:cubicBezTo>
                    <a:cubicBezTo>
                      <a:pt x="170" y="185"/>
                      <a:pt x="170" y="182"/>
                      <a:pt x="170" y="181"/>
                    </a:cubicBezTo>
                    <a:cubicBezTo>
                      <a:pt x="170" y="181"/>
                      <a:pt x="170" y="181"/>
                      <a:pt x="170" y="181"/>
                    </a:cubicBezTo>
                    <a:cubicBezTo>
                      <a:pt x="167" y="179"/>
                      <a:pt x="167" y="179"/>
                      <a:pt x="167" y="179"/>
                    </a:cubicBezTo>
                    <a:cubicBezTo>
                      <a:pt x="165" y="177"/>
                      <a:pt x="165" y="177"/>
                      <a:pt x="165" y="177"/>
                    </a:cubicBez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58" y="171"/>
                      <a:pt x="158" y="171"/>
                      <a:pt x="158" y="171"/>
                    </a:cubicBezTo>
                    <a:cubicBezTo>
                      <a:pt x="156" y="170"/>
                      <a:pt x="156" y="170"/>
                      <a:pt x="156" y="170"/>
                    </a:cubicBezTo>
                    <a:cubicBezTo>
                      <a:pt x="154" y="168"/>
                      <a:pt x="154" y="168"/>
                      <a:pt x="154" y="168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53" y="162"/>
                      <a:pt x="153" y="162"/>
                      <a:pt x="153" y="162"/>
                    </a:cubicBezTo>
                    <a:cubicBezTo>
                      <a:pt x="153" y="162"/>
                      <a:pt x="153" y="162"/>
                      <a:pt x="153" y="162"/>
                    </a:cubicBezTo>
                    <a:cubicBezTo>
                      <a:pt x="153" y="162"/>
                      <a:pt x="149" y="161"/>
                      <a:pt x="147" y="160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2" y="155"/>
                      <a:pt x="142" y="155"/>
                      <a:pt x="142" y="155"/>
                    </a:cubicBezTo>
                    <a:cubicBezTo>
                      <a:pt x="139" y="152"/>
                      <a:pt x="139" y="152"/>
                      <a:pt x="139" y="152"/>
                    </a:cubicBezTo>
                    <a:cubicBezTo>
                      <a:pt x="138" y="152"/>
                      <a:pt x="138" y="152"/>
                      <a:pt x="138" y="152"/>
                    </a:cubicBezTo>
                    <a:cubicBezTo>
                      <a:pt x="133" y="150"/>
                      <a:pt x="133" y="150"/>
                      <a:pt x="133" y="150"/>
                    </a:cubicBezTo>
                    <a:cubicBezTo>
                      <a:pt x="132" y="148"/>
                      <a:pt x="132" y="148"/>
                      <a:pt x="132" y="148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26" y="144"/>
                      <a:pt x="126" y="144"/>
                      <a:pt x="126" y="144"/>
                    </a:cubicBezTo>
                    <a:cubicBezTo>
                      <a:pt x="125" y="142"/>
                      <a:pt x="125" y="142"/>
                      <a:pt x="125" y="142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1" y="137"/>
                      <a:pt x="121" y="137"/>
                      <a:pt x="121" y="137"/>
                    </a:cubicBezTo>
                    <a:cubicBezTo>
                      <a:pt x="118" y="135"/>
                      <a:pt x="118" y="135"/>
                      <a:pt x="118" y="135"/>
                    </a:cubicBezTo>
                    <a:cubicBezTo>
                      <a:pt x="117" y="134"/>
                      <a:pt x="117" y="134"/>
                      <a:pt x="117" y="134"/>
                    </a:cubicBez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4" y="130"/>
                      <a:pt x="114" y="130"/>
                      <a:pt x="114" y="130"/>
                    </a:cubicBezTo>
                    <a:cubicBezTo>
                      <a:pt x="111" y="127"/>
                      <a:pt x="111" y="127"/>
                      <a:pt x="111" y="127"/>
                    </a:cubicBezTo>
                    <a:cubicBezTo>
                      <a:pt x="109" y="125"/>
                      <a:pt x="109" y="125"/>
                      <a:pt x="109" y="125"/>
                    </a:cubicBezTo>
                    <a:cubicBezTo>
                      <a:pt x="107" y="122"/>
                      <a:pt x="107" y="122"/>
                      <a:pt x="107" y="122"/>
                    </a:cubicBezTo>
                    <a:cubicBezTo>
                      <a:pt x="109" y="120"/>
                      <a:pt x="109" y="120"/>
                      <a:pt x="109" y="120"/>
                    </a:cubicBezTo>
                    <a:cubicBezTo>
                      <a:pt x="108" y="119"/>
                      <a:pt x="107" y="119"/>
                      <a:pt x="107" y="118"/>
                    </a:cubicBezTo>
                    <a:cubicBezTo>
                      <a:pt x="106" y="118"/>
                      <a:pt x="104" y="117"/>
                      <a:pt x="105" y="116"/>
                    </a:cubicBezTo>
                    <a:cubicBezTo>
                      <a:pt x="105" y="115"/>
                      <a:pt x="104" y="114"/>
                      <a:pt x="104" y="112"/>
                    </a:cubicBezTo>
                    <a:cubicBezTo>
                      <a:pt x="104" y="111"/>
                      <a:pt x="104" y="110"/>
                      <a:pt x="103" y="110"/>
                    </a:cubicBezTo>
                    <a:cubicBezTo>
                      <a:pt x="102" y="109"/>
                      <a:pt x="102" y="109"/>
                      <a:pt x="102" y="109"/>
                    </a:cubicBezTo>
                    <a:cubicBezTo>
                      <a:pt x="101" y="109"/>
                      <a:pt x="100" y="109"/>
                      <a:pt x="100" y="109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99" y="109"/>
                      <a:pt x="100" y="107"/>
                      <a:pt x="100" y="105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104"/>
                      <a:pt x="96" y="101"/>
                      <a:pt x="94" y="100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91" y="101"/>
                      <a:pt x="91" y="102"/>
                      <a:pt x="91" y="102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7" y="98"/>
                      <a:pt x="87" y="97"/>
                      <a:pt x="88" y="95"/>
                    </a:cubicBezTo>
                    <a:cubicBezTo>
                      <a:pt x="90" y="93"/>
                      <a:pt x="88" y="92"/>
                      <a:pt x="88" y="92"/>
                    </a:cubicBezTo>
                    <a:cubicBezTo>
                      <a:pt x="87" y="89"/>
                      <a:pt x="87" y="89"/>
                      <a:pt x="87" y="89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88" y="81"/>
                      <a:pt x="87" y="77"/>
                      <a:pt x="88" y="76"/>
                    </a:cubicBezTo>
                    <a:cubicBezTo>
                      <a:pt x="88" y="76"/>
                      <a:pt x="88" y="76"/>
                      <a:pt x="88" y="76"/>
                    </a:cubicBezTo>
                    <a:cubicBezTo>
                      <a:pt x="88" y="75"/>
                      <a:pt x="88" y="75"/>
                      <a:pt x="89" y="75"/>
                    </a:cubicBezTo>
                    <a:cubicBezTo>
                      <a:pt x="89" y="74"/>
                      <a:pt x="94" y="73"/>
                      <a:pt x="94" y="73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7" y="83"/>
                      <a:pt x="108" y="82"/>
                      <a:pt x="109" y="82"/>
                    </a:cubicBezTo>
                    <a:cubicBezTo>
                      <a:pt x="109" y="81"/>
                      <a:pt x="109" y="79"/>
                      <a:pt x="109" y="79"/>
                    </a:cubicBezTo>
                    <a:cubicBezTo>
                      <a:pt x="111" y="77"/>
                      <a:pt x="111" y="77"/>
                      <a:pt x="111" y="77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4" y="72"/>
                      <a:pt x="114" y="72"/>
                      <a:pt x="114" y="72"/>
                    </a:cubicBezTo>
                    <a:cubicBezTo>
                      <a:pt x="117" y="71"/>
                      <a:pt x="117" y="71"/>
                      <a:pt x="117" y="71"/>
                    </a:cubicBezTo>
                    <a:cubicBezTo>
                      <a:pt x="121" y="70"/>
                      <a:pt x="121" y="70"/>
                      <a:pt x="121" y="70"/>
                    </a:cubicBezTo>
                    <a:cubicBezTo>
                      <a:pt x="121" y="70"/>
                      <a:pt x="124" y="71"/>
                      <a:pt x="125" y="71"/>
                    </a:cubicBezTo>
                    <a:cubicBezTo>
                      <a:pt x="125" y="71"/>
                      <a:pt x="126" y="71"/>
                      <a:pt x="126" y="71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9" y="66"/>
                      <a:pt x="129" y="66"/>
                      <a:pt x="129" y="66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136" y="70"/>
                      <a:pt x="136" y="70"/>
                      <a:pt x="136" y="70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3" y="70"/>
                      <a:pt x="143" y="70"/>
                      <a:pt x="143" y="70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52" y="71"/>
                      <a:pt x="152" y="71"/>
                      <a:pt x="152" y="71"/>
                    </a:cubicBezTo>
                    <a:cubicBezTo>
                      <a:pt x="155" y="71"/>
                      <a:pt x="155" y="71"/>
                      <a:pt x="155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5" y="73"/>
                      <a:pt x="165" y="73"/>
                      <a:pt x="165" y="73"/>
                    </a:cubicBezTo>
                    <a:cubicBezTo>
                      <a:pt x="165" y="73"/>
                      <a:pt x="165" y="73"/>
                      <a:pt x="166" y="72"/>
                    </a:cubicBezTo>
                    <a:cubicBezTo>
                      <a:pt x="166" y="72"/>
                      <a:pt x="169" y="72"/>
                      <a:pt x="169" y="72"/>
                    </a:cubicBezTo>
                    <a:cubicBezTo>
                      <a:pt x="170" y="69"/>
                      <a:pt x="170" y="69"/>
                      <a:pt x="170" y="69"/>
                    </a:cubicBezTo>
                    <a:cubicBezTo>
                      <a:pt x="171" y="71"/>
                      <a:pt x="171" y="71"/>
                      <a:pt x="171" y="71"/>
                    </a:cubicBezTo>
                    <a:cubicBezTo>
                      <a:pt x="172" y="71"/>
                      <a:pt x="174" y="71"/>
                      <a:pt x="174" y="71"/>
                    </a:cubicBezTo>
                    <a:cubicBezTo>
                      <a:pt x="175" y="68"/>
                      <a:pt x="175" y="68"/>
                      <a:pt x="175" y="68"/>
                    </a:cubicBezTo>
                    <a:cubicBezTo>
                      <a:pt x="176" y="69"/>
                      <a:pt x="176" y="69"/>
                      <a:pt x="176" y="69"/>
                    </a:cubicBezTo>
                    <a:cubicBezTo>
                      <a:pt x="177" y="69"/>
                      <a:pt x="177" y="69"/>
                      <a:pt x="178" y="69"/>
                    </a:cubicBezTo>
                    <a:cubicBezTo>
                      <a:pt x="179" y="69"/>
                      <a:pt x="180" y="68"/>
                      <a:pt x="180" y="68"/>
                    </a:cubicBezTo>
                    <a:cubicBezTo>
                      <a:pt x="180" y="68"/>
                      <a:pt x="181" y="69"/>
                      <a:pt x="181" y="69"/>
                    </a:cubicBezTo>
                    <a:cubicBezTo>
                      <a:pt x="181" y="69"/>
                      <a:pt x="182" y="68"/>
                      <a:pt x="183" y="68"/>
                    </a:cubicBezTo>
                    <a:cubicBezTo>
                      <a:pt x="185" y="68"/>
                      <a:pt x="186" y="67"/>
                      <a:pt x="186" y="67"/>
                    </a:cubicBezTo>
                    <a:cubicBezTo>
                      <a:pt x="186" y="67"/>
                      <a:pt x="187" y="69"/>
                      <a:pt x="189" y="70"/>
                    </a:cubicBezTo>
                    <a:cubicBezTo>
                      <a:pt x="189" y="70"/>
                      <a:pt x="189" y="70"/>
                      <a:pt x="189" y="70"/>
                    </a:cubicBezTo>
                    <a:cubicBezTo>
                      <a:pt x="191" y="70"/>
                      <a:pt x="191" y="70"/>
                      <a:pt x="191" y="70"/>
                    </a:cubicBezTo>
                    <a:cubicBezTo>
                      <a:pt x="191" y="70"/>
                      <a:pt x="191" y="70"/>
                      <a:pt x="191" y="70"/>
                    </a:cubicBezTo>
                    <a:cubicBezTo>
                      <a:pt x="191" y="70"/>
                      <a:pt x="192" y="69"/>
                      <a:pt x="193" y="69"/>
                    </a:cubicBezTo>
                    <a:cubicBezTo>
                      <a:pt x="195" y="69"/>
                      <a:pt x="196" y="69"/>
                      <a:pt x="197" y="69"/>
                    </a:cubicBezTo>
                    <a:cubicBezTo>
                      <a:pt x="199" y="69"/>
                      <a:pt x="200" y="71"/>
                      <a:pt x="200" y="71"/>
                    </a:cubicBezTo>
                    <a:cubicBezTo>
                      <a:pt x="203" y="74"/>
                      <a:pt x="203" y="74"/>
                      <a:pt x="203" y="74"/>
                    </a:cubicBezTo>
                    <a:cubicBezTo>
                      <a:pt x="203" y="74"/>
                      <a:pt x="204" y="76"/>
                      <a:pt x="204" y="77"/>
                    </a:cubicBezTo>
                    <a:cubicBezTo>
                      <a:pt x="205" y="78"/>
                      <a:pt x="205" y="79"/>
                      <a:pt x="205" y="79"/>
                    </a:cubicBezTo>
                    <a:cubicBezTo>
                      <a:pt x="205" y="79"/>
                      <a:pt x="213" y="82"/>
                      <a:pt x="214" y="82"/>
                    </a:cubicBezTo>
                    <a:cubicBezTo>
                      <a:pt x="214" y="82"/>
                      <a:pt x="215" y="82"/>
                      <a:pt x="215" y="82"/>
                    </a:cubicBezTo>
                    <a:close/>
                    <a:moveTo>
                      <a:pt x="175" y="191"/>
                    </a:moveTo>
                    <a:cubicBezTo>
                      <a:pt x="175" y="191"/>
                      <a:pt x="175" y="191"/>
                      <a:pt x="175" y="191"/>
                    </a:cubicBezTo>
                    <a:cubicBezTo>
                      <a:pt x="176" y="191"/>
                      <a:pt x="176" y="190"/>
                      <a:pt x="176" y="190"/>
                    </a:cubicBezTo>
                    <a:cubicBezTo>
                      <a:pt x="179" y="190"/>
                      <a:pt x="179" y="190"/>
                      <a:pt x="179" y="190"/>
                    </a:cubicBezTo>
                    <a:cubicBezTo>
                      <a:pt x="179" y="190"/>
                      <a:pt x="179" y="190"/>
                      <a:pt x="179" y="190"/>
                    </a:cubicBezTo>
                    <a:cubicBezTo>
                      <a:pt x="182" y="191"/>
                      <a:pt x="182" y="191"/>
                      <a:pt x="182" y="191"/>
                    </a:cubicBezTo>
                    <a:cubicBezTo>
                      <a:pt x="184" y="193"/>
                      <a:pt x="184" y="193"/>
                      <a:pt x="184" y="193"/>
                    </a:cubicBezTo>
                    <a:cubicBezTo>
                      <a:pt x="185" y="195"/>
                      <a:pt x="185" y="195"/>
                      <a:pt x="185" y="195"/>
                    </a:cubicBezTo>
                    <a:cubicBezTo>
                      <a:pt x="187" y="197"/>
                      <a:pt x="187" y="197"/>
                      <a:pt x="187" y="197"/>
                    </a:cubicBezTo>
                    <a:cubicBezTo>
                      <a:pt x="192" y="200"/>
                      <a:pt x="192" y="200"/>
                      <a:pt x="192" y="200"/>
                    </a:cubicBezTo>
                    <a:cubicBezTo>
                      <a:pt x="198" y="203"/>
                      <a:pt x="198" y="203"/>
                      <a:pt x="198" y="203"/>
                    </a:cubicBezTo>
                    <a:cubicBezTo>
                      <a:pt x="198" y="203"/>
                      <a:pt x="202" y="205"/>
                      <a:pt x="203" y="205"/>
                    </a:cubicBezTo>
                    <a:cubicBezTo>
                      <a:pt x="203" y="205"/>
                      <a:pt x="203" y="206"/>
                      <a:pt x="204" y="206"/>
                    </a:cubicBezTo>
                    <a:cubicBezTo>
                      <a:pt x="204" y="207"/>
                      <a:pt x="206" y="210"/>
                      <a:pt x="206" y="210"/>
                    </a:cubicBezTo>
                    <a:cubicBezTo>
                      <a:pt x="207" y="211"/>
                      <a:pt x="204" y="209"/>
                      <a:pt x="204" y="209"/>
                    </a:cubicBezTo>
                    <a:cubicBezTo>
                      <a:pt x="204" y="209"/>
                      <a:pt x="203" y="207"/>
                      <a:pt x="202" y="206"/>
                    </a:cubicBezTo>
                    <a:cubicBezTo>
                      <a:pt x="200" y="206"/>
                      <a:pt x="198" y="206"/>
                      <a:pt x="197" y="205"/>
                    </a:cubicBezTo>
                    <a:cubicBezTo>
                      <a:pt x="196" y="204"/>
                      <a:pt x="196" y="203"/>
                      <a:pt x="196" y="203"/>
                    </a:cubicBezTo>
                    <a:cubicBezTo>
                      <a:pt x="195" y="203"/>
                      <a:pt x="195" y="201"/>
                      <a:pt x="192" y="201"/>
                    </a:cubicBezTo>
                    <a:cubicBezTo>
                      <a:pt x="189" y="200"/>
                      <a:pt x="189" y="201"/>
                      <a:pt x="188" y="199"/>
                    </a:cubicBezTo>
                    <a:cubicBezTo>
                      <a:pt x="187" y="196"/>
                      <a:pt x="187" y="198"/>
                      <a:pt x="186" y="196"/>
                    </a:cubicBezTo>
                    <a:cubicBezTo>
                      <a:pt x="184" y="195"/>
                      <a:pt x="185" y="196"/>
                      <a:pt x="181" y="195"/>
                    </a:cubicBezTo>
                    <a:cubicBezTo>
                      <a:pt x="178" y="193"/>
                      <a:pt x="180" y="194"/>
                      <a:pt x="180" y="193"/>
                    </a:cubicBezTo>
                    <a:cubicBezTo>
                      <a:pt x="179" y="191"/>
                      <a:pt x="180" y="192"/>
                      <a:pt x="178" y="192"/>
                    </a:cubicBezTo>
                    <a:cubicBezTo>
                      <a:pt x="177" y="191"/>
                      <a:pt x="178" y="191"/>
                      <a:pt x="177" y="191"/>
                    </a:cubicBezTo>
                    <a:cubicBezTo>
                      <a:pt x="177" y="191"/>
                      <a:pt x="176" y="192"/>
                      <a:pt x="175" y="192"/>
                    </a:cubicBezTo>
                    <a:cubicBezTo>
                      <a:pt x="175" y="191"/>
                      <a:pt x="175" y="191"/>
                      <a:pt x="175" y="191"/>
                    </a:cubicBezTo>
                    <a:close/>
                    <a:moveTo>
                      <a:pt x="169" y="198"/>
                    </a:moveTo>
                    <a:cubicBezTo>
                      <a:pt x="169" y="198"/>
                      <a:pt x="169" y="198"/>
                      <a:pt x="169" y="198"/>
                    </a:cubicBezTo>
                    <a:cubicBezTo>
                      <a:pt x="169" y="198"/>
                      <a:pt x="167" y="198"/>
                      <a:pt x="166" y="198"/>
                    </a:cubicBezTo>
                    <a:cubicBezTo>
                      <a:pt x="166" y="198"/>
                      <a:pt x="165" y="197"/>
                      <a:pt x="164" y="197"/>
                    </a:cubicBezTo>
                    <a:cubicBezTo>
                      <a:pt x="163" y="197"/>
                      <a:pt x="161" y="197"/>
                      <a:pt x="161" y="197"/>
                    </a:cubicBezTo>
                    <a:cubicBezTo>
                      <a:pt x="160" y="197"/>
                      <a:pt x="159" y="196"/>
                      <a:pt x="159" y="196"/>
                    </a:cubicBezTo>
                    <a:cubicBezTo>
                      <a:pt x="159" y="196"/>
                      <a:pt x="159" y="195"/>
                      <a:pt x="159" y="195"/>
                    </a:cubicBezTo>
                    <a:cubicBezTo>
                      <a:pt x="159" y="195"/>
                      <a:pt x="161" y="194"/>
                      <a:pt x="161" y="194"/>
                    </a:cubicBezTo>
                    <a:cubicBezTo>
                      <a:pt x="161" y="195"/>
                      <a:pt x="167" y="196"/>
                      <a:pt x="167" y="196"/>
                    </a:cubicBezTo>
                    <a:cubicBezTo>
                      <a:pt x="171" y="196"/>
                      <a:pt x="171" y="196"/>
                      <a:pt x="171" y="196"/>
                    </a:cubicBezTo>
                    <a:cubicBezTo>
                      <a:pt x="171" y="196"/>
                      <a:pt x="172" y="196"/>
                      <a:pt x="172" y="196"/>
                    </a:cubicBezTo>
                    <a:cubicBezTo>
                      <a:pt x="172" y="196"/>
                      <a:pt x="173" y="196"/>
                      <a:pt x="174" y="197"/>
                    </a:cubicBezTo>
                    <a:cubicBezTo>
                      <a:pt x="175" y="197"/>
                      <a:pt x="175" y="197"/>
                      <a:pt x="175" y="198"/>
                    </a:cubicBezTo>
                    <a:cubicBezTo>
                      <a:pt x="175" y="198"/>
                      <a:pt x="176" y="199"/>
                      <a:pt x="175" y="199"/>
                    </a:cubicBezTo>
                    <a:cubicBezTo>
                      <a:pt x="175" y="199"/>
                      <a:pt x="174" y="199"/>
                      <a:pt x="174" y="199"/>
                    </a:cubicBezTo>
                    <a:cubicBezTo>
                      <a:pt x="174" y="199"/>
                      <a:pt x="172" y="198"/>
                      <a:pt x="172" y="198"/>
                    </a:cubicBezTo>
                    <a:cubicBezTo>
                      <a:pt x="170" y="198"/>
                      <a:pt x="170" y="198"/>
                      <a:pt x="170" y="198"/>
                    </a:cubicBezTo>
                    <a:cubicBezTo>
                      <a:pt x="169" y="198"/>
                      <a:pt x="169" y="198"/>
                      <a:pt x="169" y="198"/>
                    </a:cubicBezTo>
                    <a:close/>
                    <a:moveTo>
                      <a:pt x="138" y="199"/>
                    </a:move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42" y="198"/>
                      <a:pt x="142" y="198"/>
                    </a:cubicBezTo>
                    <a:cubicBezTo>
                      <a:pt x="144" y="199"/>
                      <a:pt x="144" y="199"/>
                      <a:pt x="144" y="199"/>
                    </a:cubicBezTo>
                    <a:cubicBezTo>
                      <a:pt x="144" y="199"/>
                      <a:pt x="144" y="200"/>
                      <a:pt x="143" y="200"/>
                    </a:cubicBezTo>
                    <a:cubicBezTo>
                      <a:pt x="143" y="200"/>
                      <a:pt x="141" y="202"/>
                      <a:pt x="141" y="202"/>
                    </a:cubicBezTo>
                    <a:cubicBezTo>
                      <a:pt x="138" y="200"/>
                      <a:pt x="138" y="200"/>
                      <a:pt x="138" y="200"/>
                    </a:cubicBezTo>
                    <a:cubicBezTo>
                      <a:pt x="138" y="199"/>
                      <a:pt x="138" y="199"/>
                      <a:pt x="138" y="199"/>
                    </a:cubicBezTo>
                    <a:close/>
                    <a:moveTo>
                      <a:pt x="107" y="194"/>
                    </a:moveTo>
                    <a:cubicBezTo>
                      <a:pt x="107" y="194"/>
                      <a:pt x="107" y="194"/>
                      <a:pt x="107" y="194"/>
                    </a:cubicBezTo>
                    <a:cubicBezTo>
                      <a:pt x="108" y="194"/>
                      <a:pt x="109" y="193"/>
                      <a:pt x="109" y="194"/>
                    </a:cubicBezTo>
                    <a:cubicBezTo>
                      <a:pt x="109" y="195"/>
                      <a:pt x="108" y="196"/>
                      <a:pt x="108" y="196"/>
                    </a:cubicBezTo>
                    <a:cubicBezTo>
                      <a:pt x="108" y="196"/>
                      <a:pt x="107" y="196"/>
                      <a:pt x="107" y="196"/>
                    </a:cubicBezTo>
                    <a:cubicBezTo>
                      <a:pt x="107" y="195"/>
                      <a:pt x="107" y="194"/>
                      <a:pt x="107" y="194"/>
                    </a:cubicBezTo>
                    <a:close/>
                    <a:moveTo>
                      <a:pt x="113" y="189"/>
                    </a:moveTo>
                    <a:cubicBezTo>
                      <a:pt x="113" y="189"/>
                      <a:pt x="113" y="189"/>
                      <a:pt x="113" y="189"/>
                    </a:cubicBezTo>
                    <a:cubicBezTo>
                      <a:pt x="113" y="189"/>
                      <a:pt x="115" y="188"/>
                      <a:pt x="115" y="188"/>
                    </a:cubicBezTo>
                    <a:cubicBezTo>
                      <a:pt x="116" y="189"/>
                      <a:pt x="117" y="189"/>
                      <a:pt x="116" y="190"/>
                    </a:cubicBezTo>
                    <a:cubicBezTo>
                      <a:pt x="116" y="190"/>
                      <a:pt x="116" y="190"/>
                      <a:pt x="115" y="191"/>
                    </a:cubicBezTo>
                    <a:cubicBezTo>
                      <a:pt x="114" y="192"/>
                      <a:pt x="112" y="193"/>
                      <a:pt x="112" y="193"/>
                    </a:cubicBezTo>
                    <a:cubicBezTo>
                      <a:pt x="112" y="193"/>
                      <a:pt x="112" y="193"/>
                      <a:pt x="111" y="193"/>
                    </a:cubicBezTo>
                    <a:cubicBezTo>
                      <a:pt x="109" y="192"/>
                      <a:pt x="108" y="191"/>
                      <a:pt x="108" y="191"/>
                    </a:cubicBezTo>
                    <a:cubicBezTo>
                      <a:pt x="108" y="191"/>
                      <a:pt x="107" y="190"/>
                      <a:pt x="109" y="190"/>
                    </a:cubicBezTo>
                    <a:cubicBezTo>
                      <a:pt x="110" y="189"/>
                      <a:pt x="111" y="189"/>
                      <a:pt x="111" y="189"/>
                    </a:cubicBezTo>
                    <a:cubicBezTo>
                      <a:pt x="112" y="189"/>
                      <a:pt x="113" y="189"/>
                      <a:pt x="113" y="189"/>
                    </a:cubicBezTo>
                    <a:close/>
                    <a:moveTo>
                      <a:pt x="124" y="178"/>
                    </a:move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8"/>
                      <a:pt x="126" y="177"/>
                      <a:pt x="126" y="177"/>
                    </a:cubicBezTo>
                    <a:cubicBezTo>
                      <a:pt x="126" y="177"/>
                      <a:pt x="126" y="177"/>
                      <a:pt x="127" y="177"/>
                    </a:cubicBezTo>
                    <a:cubicBezTo>
                      <a:pt x="127" y="177"/>
                      <a:pt x="127" y="177"/>
                      <a:pt x="128" y="177"/>
                    </a:cubicBezTo>
                    <a:cubicBezTo>
                      <a:pt x="128" y="177"/>
                      <a:pt x="129" y="176"/>
                      <a:pt x="130" y="177"/>
                    </a:cubicBezTo>
                    <a:cubicBezTo>
                      <a:pt x="131" y="177"/>
                      <a:pt x="131" y="178"/>
                      <a:pt x="132" y="178"/>
                    </a:cubicBezTo>
                    <a:cubicBezTo>
                      <a:pt x="132" y="178"/>
                      <a:pt x="133" y="178"/>
                      <a:pt x="133" y="178"/>
                    </a:cubicBezTo>
                    <a:cubicBezTo>
                      <a:pt x="134" y="178"/>
                      <a:pt x="134" y="178"/>
                      <a:pt x="136" y="178"/>
                    </a:cubicBezTo>
                    <a:cubicBezTo>
                      <a:pt x="138" y="178"/>
                      <a:pt x="141" y="178"/>
                      <a:pt x="141" y="178"/>
                    </a:cubicBezTo>
                    <a:cubicBezTo>
                      <a:pt x="141" y="179"/>
                      <a:pt x="142" y="178"/>
                      <a:pt x="143" y="178"/>
                    </a:cubicBezTo>
                    <a:cubicBezTo>
                      <a:pt x="145" y="179"/>
                      <a:pt x="145" y="179"/>
                      <a:pt x="145" y="179"/>
                    </a:cubicBezTo>
                    <a:cubicBezTo>
                      <a:pt x="146" y="179"/>
                      <a:pt x="145" y="180"/>
                      <a:pt x="147" y="179"/>
                    </a:cubicBezTo>
                    <a:cubicBezTo>
                      <a:pt x="148" y="179"/>
                      <a:pt x="148" y="179"/>
                      <a:pt x="148" y="179"/>
                    </a:cubicBezTo>
                    <a:cubicBezTo>
                      <a:pt x="148" y="179"/>
                      <a:pt x="148" y="179"/>
                      <a:pt x="149" y="178"/>
                    </a:cubicBezTo>
                    <a:cubicBezTo>
                      <a:pt x="150" y="178"/>
                      <a:pt x="151" y="177"/>
                      <a:pt x="151" y="177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0"/>
                      <a:pt x="152" y="180"/>
                      <a:pt x="152" y="180"/>
                    </a:cubicBezTo>
                    <a:cubicBezTo>
                      <a:pt x="152" y="180"/>
                      <a:pt x="152" y="180"/>
                      <a:pt x="152" y="181"/>
                    </a:cubicBezTo>
                    <a:cubicBezTo>
                      <a:pt x="152" y="181"/>
                      <a:pt x="151" y="182"/>
                      <a:pt x="150" y="182"/>
                    </a:cubicBezTo>
                    <a:cubicBezTo>
                      <a:pt x="150" y="182"/>
                      <a:pt x="149" y="181"/>
                      <a:pt x="149" y="181"/>
                    </a:cubicBezTo>
                    <a:cubicBezTo>
                      <a:pt x="149" y="180"/>
                      <a:pt x="148" y="180"/>
                      <a:pt x="148" y="180"/>
                    </a:cubicBezTo>
                    <a:cubicBezTo>
                      <a:pt x="147" y="180"/>
                      <a:pt x="146" y="181"/>
                      <a:pt x="145" y="181"/>
                    </a:cubicBezTo>
                    <a:cubicBezTo>
                      <a:pt x="145" y="181"/>
                      <a:pt x="144" y="180"/>
                      <a:pt x="144" y="180"/>
                    </a:cubicBezTo>
                    <a:cubicBezTo>
                      <a:pt x="144" y="180"/>
                      <a:pt x="142" y="180"/>
                      <a:pt x="141" y="180"/>
                    </a:cubicBezTo>
                    <a:cubicBezTo>
                      <a:pt x="141" y="180"/>
                      <a:pt x="140" y="180"/>
                      <a:pt x="139" y="180"/>
                    </a:cubicBezTo>
                    <a:cubicBezTo>
                      <a:pt x="138" y="180"/>
                      <a:pt x="137" y="180"/>
                      <a:pt x="136" y="180"/>
                    </a:cubicBezTo>
                    <a:cubicBezTo>
                      <a:pt x="135" y="181"/>
                      <a:pt x="133" y="180"/>
                      <a:pt x="133" y="181"/>
                    </a:cubicBezTo>
                    <a:cubicBezTo>
                      <a:pt x="133" y="181"/>
                      <a:pt x="133" y="182"/>
                      <a:pt x="133" y="182"/>
                    </a:cubicBezTo>
                    <a:cubicBezTo>
                      <a:pt x="133" y="182"/>
                      <a:pt x="134" y="183"/>
                      <a:pt x="133" y="183"/>
                    </a:cubicBezTo>
                    <a:cubicBezTo>
                      <a:pt x="131" y="183"/>
                      <a:pt x="131" y="183"/>
                      <a:pt x="131" y="182"/>
                    </a:cubicBezTo>
                    <a:cubicBezTo>
                      <a:pt x="130" y="181"/>
                      <a:pt x="132" y="180"/>
                      <a:pt x="129" y="181"/>
                    </a:cubicBezTo>
                    <a:cubicBezTo>
                      <a:pt x="127" y="181"/>
                      <a:pt x="127" y="180"/>
                      <a:pt x="126" y="180"/>
                    </a:cubicBezTo>
                    <a:cubicBezTo>
                      <a:pt x="126" y="181"/>
                      <a:pt x="124" y="179"/>
                      <a:pt x="123" y="180"/>
                    </a:cubicBezTo>
                    <a:cubicBezTo>
                      <a:pt x="123" y="180"/>
                      <a:pt x="122" y="181"/>
                      <a:pt x="122" y="181"/>
                    </a:cubicBezTo>
                    <a:cubicBezTo>
                      <a:pt x="122" y="181"/>
                      <a:pt x="119" y="181"/>
                      <a:pt x="119" y="181"/>
                    </a:cubicBezTo>
                    <a:cubicBezTo>
                      <a:pt x="119" y="181"/>
                      <a:pt x="120" y="178"/>
                      <a:pt x="120" y="178"/>
                    </a:cubicBezTo>
                    <a:cubicBezTo>
                      <a:pt x="120" y="178"/>
                      <a:pt x="120" y="178"/>
                      <a:pt x="121" y="178"/>
                    </a:cubicBezTo>
                    <a:cubicBezTo>
                      <a:pt x="122" y="178"/>
                      <a:pt x="123" y="178"/>
                      <a:pt x="123" y="178"/>
                    </a:cubicBezTo>
                    <a:cubicBezTo>
                      <a:pt x="124" y="178"/>
                      <a:pt x="124" y="178"/>
                      <a:pt x="124" y="178"/>
                    </a:cubicBezTo>
                    <a:close/>
                    <a:moveTo>
                      <a:pt x="120" y="172"/>
                    </a:moveTo>
                    <a:cubicBezTo>
                      <a:pt x="120" y="172"/>
                      <a:pt x="120" y="172"/>
                      <a:pt x="120" y="172"/>
                    </a:cubicBezTo>
                    <a:cubicBezTo>
                      <a:pt x="120" y="172"/>
                      <a:pt x="116" y="170"/>
                      <a:pt x="116" y="170"/>
                    </a:cubicBezTo>
                    <a:cubicBezTo>
                      <a:pt x="115" y="170"/>
                      <a:pt x="114" y="170"/>
                      <a:pt x="113" y="170"/>
                    </a:cubicBezTo>
                    <a:cubicBezTo>
                      <a:pt x="113" y="170"/>
                      <a:pt x="111" y="169"/>
                      <a:pt x="112" y="168"/>
                    </a:cubicBezTo>
                    <a:cubicBezTo>
                      <a:pt x="112" y="168"/>
                      <a:pt x="113" y="167"/>
                      <a:pt x="114" y="168"/>
                    </a:cubicBezTo>
                    <a:cubicBezTo>
                      <a:pt x="115" y="169"/>
                      <a:pt x="116" y="169"/>
                      <a:pt x="116" y="170"/>
                    </a:cubicBezTo>
                    <a:cubicBezTo>
                      <a:pt x="117" y="170"/>
                      <a:pt x="119" y="171"/>
                      <a:pt x="119" y="171"/>
                    </a:cubicBezTo>
                    <a:cubicBezTo>
                      <a:pt x="120" y="171"/>
                      <a:pt x="120" y="172"/>
                      <a:pt x="120" y="171"/>
                    </a:cubicBezTo>
                    <a:cubicBezTo>
                      <a:pt x="121" y="171"/>
                      <a:pt x="121" y="169"/>
                      <a:pt x="121" y="169"/>
                    </a:cubicBezTo>
                    <a:cubicBezTo>
                      <a:pt x="121" y="168"/>
                      <a:pt x="120" y="168"/>
                      <a:pt x="120" y="168"/>
                    </a:cubicBezTo>
                    <a:cubicBezTo>
                      <a:pt x="121" y="168"/>
                      <a:pt x="123" y="167"/>
                      <a:pt x="123" y="167"/>
                    </a:cubicBezTo>
                    <a:cubicBezTo>
                      <a:pt x="124" y="168"/>
                      <a:pt x="125" y="168"/>
                      <a:pt x="126" y="168"/>
                    </a:cubicBezTo>
                    <a:cubicBezTo>
                      <a:pt x="126" y="168"/>
                      <a:pt x="125" y="168"/>
                      <a:pt x="129" y="168"/>
                    </a:cubicBezTo>
                    <a:cubicBezTo>
                      <a:pt x="132" y="168"/>
                      <a:pt x="131" y="168"/>
                      <a:pt x="133" y="168"/>
                    </a:cubicBezTo>
                    <a:cubicBezTo>
                      <a:pt x="134" y="168"/>
                      <a:pt x="136" y="168"/>
                      <a:pt x="136" y="168"/>
                    </a:cubicBezTo>
                    <a:cubicBezTo>
                      <a:pt x="136" y="169"/>
                      <a:pt x="138" y="170"/>
                      <a:pt x="138" y="170"/>
                    </a:cubicBezTo>
                    <a:cubicBezTo>
                      <a:pt x="138" y="171"/>
                      <a:pt x="139" y="171"/>
                      <a:pt x="138" y="172"/>
                    </a:cubicBezTo>
                    <a:cubicBezTo>
                      <a:pt x="136" y="173"/>
                      <a:pt x="136" y="173"/>
                      <a:pt x="134" y="173"/>
                    </a:cubicBezTo>
                    <a:cubicBezTo>
                      <a:pt x="133" y="173"/>
                      <a:pt x="134" y="173"/>
                      <a:pt x="132" y="174"/>
                    </a:cubicBezTo>
                    <a:cubicBezTo>
                      <a:pt x="129" y="174"/>
                      <a:pt x="127" y="174"/>
                      <a:pt x="127" y="174"/>
                    </a:cubicBezTo>
                    <a:cubicBezTo>
                      <a:pt x="127" y="174"/>
                      <a:pt x="128" y="174"/>
                      <a:pt x="125" y="174"/>
                    </a:cubicBezTo>
                    <a:cubicBezTo>
                      <a:pt x="123" y="173"/>
                      <a:pt x="122" y="174"/>
                      <a:pt x="121" y="173"/>
                    </a:cubicBezTo>
                    <a:cubicBezTo>
                      <a:pt x="121" y="173"/>
                      <a:pt x="120" y="172"/>
                      <a:pt x="120" y="172"/>
                    </a:cubicBezTo>
                    <a:close/>
                    <a:moveTo>
                      <a:pt x="50" y="94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50" y="94"/>
                      <a:pt x="50" y="93"/>
                      <a:pt x="50" y="93"/>
                    </a:cubicBezTo>
                    <a:cubicBezTo>
                      <a:pt x="50" y="93"/>
                      <a:pt x="50" y="93"/>
                      <a:pt x="50" y="93"/>
                    </a:cubicBezTo>
                    <a:cubicBezTo>
                      <a:pt x="50" y="93"/>
                      <a:pt x="51" y="93"/>
                      <a:pt x="51" y="93"/>
                    </a:cubicBezTo>
                    <a:cubicBezTo>
                      <a:pt x="51" y="94"/>
                      <a:pt x="51" y="94"/>
                      <a:pt x="52" y="94"/>
                    </a:cubicBezTo>
                    <a:cubicBezTo>
                      <a:pt x="52" y="94"/>
                      <a:pt x="52" y="94"/>
                      <a:pt x="53" y="94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3" y="95"/>
                      <a:pt x="53" y="97"/>
                      <a:pt x="52" y="96"/>
                    </a:cubicBezTo>
                    <a:cubicBezTo>
                      <a:pt x="51" y="96"/>
                      <a:pt x="50" y="96"/>
                      <a:pt x="50" y="95"/>
                    </a:cubicBezTo>
                    <a:cubicBezTo>
                      <a:pt x="50" y="95"/>
                      <a:pt x="50" y="94"/>
                      <a:pt x="50" y="94"/>
                    </a:cubicBezTo>
                    <a:close/>
                    <a:moveTo>
                      <a:pt x="51" y="103"/>
                    </a:moveTo>
                    <a:cubicBezTo>
                      <a:pt x="51" y="103"/>
                      <a:pt x="51" y="103"/>
                      <a:pt x="51" y="103"/>
                    </a:cubicBezTo>
                    <a:cubicBezTo>
                      <a:pt x="51" y="103"/>
                      <a:pt x="50" y="103"/>
                      <a:pt x="50" y="103"/>
                    </a:cubicBezTo>
                    <a:cubicBezTo>
                      <a:pt x="50" y="103"/>
                      <a:pt x="48" y="102"/>
                      <a:pt x="47" y="102"/>
                    </a:cubicBezTo>
                    <a:cubicBezTo>
                      <a:pt x="47" y="101"/>
                      <a:pt x="47" y="101"/>
                      <a:pt x="48" y="101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8" y="99"/>
                      <a:pt x="49" y="98"/>
                      <a:pt x="49" y="98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7"/>
                      <a:pt x="50" y="97"/>
                    </a:cubicBezTo>
                    <a:cubicBezTo>
                      <a:pt x="50" y="96"/>
                      <a:pt x="51" y="96"/>
                      <a:pt x="51" y="96"/>
                    </a:cubicBezTo>
                    <a:cubicBezTo>
                      <a:pt x="51" y="96"/>
                      <a:pt x="53" y="98"/>
                      <a:pt x="53" y="99"/>
                    </a:cubicBezTo>
                    <a:cubicBezTo>
                      <a:pt x="53" y="99"/>
                      <a:pt x="50" y="99"/>
                      <a:pt x="50" y="99"/>
                    </a:cubicBezTo>
                    <a:cubicBezTo>
                      <a:pt x="50" y="99"/>
                      <a:pt x="50" y="99"/>
                      <a:pt x="51" y="101"/>
                    </a:cubicBezTo>
                    <a:cubicBezTo>
                      <a:pt x="52" y="102"/>
                      <a:pt x="52" y="101"/>
                      <a:pt x="52" y="101"/>
                    </a:cubicBezTo>
                    <a:cubicBezTo>
                      <a:pt x="52" y="102"/>
                      <a:pt x="52" y="102"/>
                      <a:pt x="54" y="102"/>
                    </a:cubicBezTo>
                    <a:cubicBezTo>
                      <a:pt x="55" y="103"/>
                      <a:pt x="54" y="103"/>
                      <a:pt x="55" y="104"/>
                    </a:cubicBezTo>
                    <a:cubicBezTo>
                      <a:pt x="55" y="104"/>
                      <a:pt x="54" y="105"/>
                      <a:pt x="54" y="105"/>
                    </a:cubicBezTo>
                    <a:cubicBezTo>
                      <a:pt x="53" y="106"/>
                      <a:pt x="53" y="105"/>
                      <a:pt x="53" y="105"/>
                    </a:cubicBezTo>
                    <a:cubicBezTo>
                      <a:pt x="53" y="105"/>
                      <a:pt x="52" y="103"/>
                      <a:pt x="51" y="103"/>
                    </a:cubicBezTo>
                    <a:close/>
                    <a:moveTo>
                      <a:pt x="55" y="117"/>
                    </a:moveTo>
                    <a:cubicBezTo>
                      <a:pt x="55" y="117"/>
                      <a:pt x="55" y="117"/>
                      <a:pt x="55" y="117"/>
                    </a:cubicBezTo>
                    <a:cubicBezTo>
                      <a:pt x="55" y="117"/>
                      <a:pt x="56" y="116"/>
                      <a:pt x="56" y="117"/>
                    </a:cubicBezTo>
                    <a:cubicBezTo>
                      <a:pt x="57" y="117"/>
                      <a:pt x="57" y="118"/>
                      <a:pt x="57" y="118"/>
                    </a:cubicBezTo>
                    <a:cubicBezTo>
                      <a:pt x="58" y="119"/>
                      <a:pt x="59" y="119"/>
                      <a:pt x="60" y="119"/>
                    </a:cubicBezTo>
                    <a:cubicBezTo>
                      <a:pt x="60" y="120"/>
                      <a:pt x="60" y="121"/>
                      <a:pt x="60" y="121"/>
                    </a:cubicBezTo>
                    <a:cubicBezTo>
                      <a:pt x="60" y="121"/>
                      <a:pt x="59" y="122"/>
                      <a:pt x="59" y="121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57" y="119"/>
                      <a:pt x="57" y="119"/>
                    </a:cubicBezTo>
                    <a:cubicBezTo>
                      <a:pt x="57" y="119"/>
                      <a:pt x="55" y="117"/>
                      <a:pt x="55" y="117"/>
                    </a:cubicBezTo>
                    <a:close/>
                    <a:moveTo>
                      <a:pt x="53" y="121"/>
                    </a:moveTo>
                    <a:cubicBezTo>
                      <a:pt x="53" y="121"/>
                      <a:pt x="53" y="121"/>
                      <a:pt x="53" y="121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3" y="120"/>
                      <a:pt x="54" y="120"/>
                      <a:pt x="54" y="121"/>
                    </a:cubicBezTo>
                    <a:cubicBezTo>
                      <a:pt x="54" y="121"/>
                      <a:pt x="55" y="122"/>
                      <a:pt x="55" y="122"/>
                    </a:cubicBezTo>
                    <a:cubicBezTo>
                      <a:pt x="55" y="123"/>
                      <a:pt x="54" y="123"/>
                      <a:pt x="54" y="123"/>
                    </a:cubicBezTo>
                    <a:cubicBezTo>
                      <a:pt x="54" y="124"/>
                      <a:pt x="55" y="124"/>
                      <a:pt x="54" y="124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53" y="124"/>
                      <a:pt x="53" y="123"/>
                      <a:pt x="53" y="123"/>
                    </a:cubicBezTo>
                    <a:cubicBezTo>
                      <a:pt x="53" y="122"/>
                      <a:pt x="53" y="121"/>
                      <a:pt x="53" y="121"/>
                    </a:cubicBezTo>
                    <a:close/>
                    <a:moveTo>
                      <a:pt x="49" y="121"/>
                    </a:moveTo>
                    <a:cubicBezTo>
                      <a:pt x="49" y="121"/>
                      <a:pt x="49" y="121"/>
                      <a:pt x="49" y="121"/>
                    </a:cubicBezTo>
                    <a:cubicBezTo>
                      <a:pt x="49" y="121"/>
                      <a:pt x="50" y="121"/>
                      <a:pt x="50" y="122"/>
                    </a:cubicBezTo>
                    <a:cubicBezTo>
                      <a:pt x="50" y="122"/>
                      <a:pt x="51" y="122"/>
                      <a:pt x="51" y="123"/>
                    </a:cubicBezTo>
                    <a:cubicBezTo>
                      <a:pt x="51" y="123"/>
                      <a:pt x="51" y="123"/>
                      <a:pt x="51" y="124"/>
                    </a:cubicBezTo>
                    <a:cubicBezTo>
                      <a:pt x="51" y="125"/>
                      <a:pt x="52" y="125"/>
                      <a:pt x="51" y="125"/>
                    </a:cubicBezTo>
                    <a:cubicBezTo>
                      <a:pt x="50" y="124"/>
                      <a:pt x="50" y="124"/>
                      <a:pt x="50" y="124"/>
                    </a:cubicBezTo>
                    <a:cubicBezTo>
                      <a:pt x="49" y="123"/>
                      <a:pt x="49" y="123"/>
                      <a:pt x="49" y="123"/>
                    </a:cubicBezTo>
                    <a:cubicBezTo>
                      <a:pt x="49" y="122"/>
                      <a:pt x="49" y="122"/>
                      <a:pt x="49" y="122"/>
                    </a:cubicBezTo>
                    <a:cubicBezTo>
                      <a:pt x="49" y="121"/>
                      <a:pt x="49" y="121"/>
                      <a:pt x="49" y="121"/>
                    </a:cubicBezTo>
                    <a:close/>
                    <a:moveTo>
                      <a:pt x="34" y="116"/>
                    </a:moveTo>
                    <a:cubicBezTo>
                      <a:pt x="34" y="116"/>
                      <a:pt x="34" y="116"/>
                      <a:pt x="34" y="116"/>
                    </a:cubicBezTo>
                    <a:cubicBezTo>
                      <a:pt x="34" y="116"/>
                      <a:pt x="35" y="116"/>
                      <a:pt x="35" y="116"/>
                    </a:cubicBezTo>
                    <a:cubicBezTo>
                      <a:pt x="36" y="117"/>
                      <a:pt x="35" y="117"/>
                      <a:pt x="36" y="118"/>
                    </a:cubicBezTo>
                    <a:cubicBezTo>
                      <a:pt x="36" y="118"/>
                      <a:pt x="35" y="119"/>
                      <a:pt x="35" y="119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6"/>
                      <a:pt x="34" y="116"/>
                      <a:pt x="34" y="116"/>
                    </a:cubicBezTo>
                    <a:close/>
                    <a:moveTo>
                      <a:pt x="34" y="112"/>
                    </a:moveTo>
                    <a:cubicBezTo>
                      <a:pt x="34" y="112"/>
                      <a:pt x="34" y="112"/>
                      <a:pt x="34" y="112"/>
                    </a:cubicBezTo>
                    <a:cubicBezTo>
                      <a:pt x="34" y="112"/>
                      <a:pt x="32" y="112"/>
                      <a:pt x="32" y="112"/>
                    </a:cubicBezTo>
                    <a:cubicBezTo>
                      <a:pt x="32" y="112"/>
                      <a:pt x="31" y="112"/>
                      <a:pt x="31" y="111"/>
                    </a:cubicBezTo>
                    <a:cubicBezTo>
                      <a:pt x="31" y="111"/>
                      <a:pt x="31" y="110"/>
                      <a:pt x="32" y="110"/>
                    </a:cubicBezTo>
                    <a:cubicBezTo>
                      <a:pt x="32" y="110"/>
                      <a:pt x="32" y="109"/>
                      <a:pt x="32" y="108"/>
                    </a:cubicBezTo>
                    <a:cubicBezTo>
                      <a:pt x="32" y="108"/>
                      <a:pt x="33" y="108"/>
                      <a:pt x="33" y="108"/>
                    </a:cubicBezTo>
                    <a:cubicBezTo>
                      <a:pt x="33" y="108"/>
                      <a:pt x="34" y="109"/>
                      <a:pt x="34" y="109"/>
                    </a:cubicBezTo>
                    <a:cubicBezTo>
                      <a:pt x="34" y="109"/>
                      <a:pt x="34" y="111"/>
                      <a:pt x="34" y="112"/>
                    </a:cubicBezTo>
                    <a:close/>
                    <a:moveTo>
                      <a:pt x="34" y="89"/>
                    </a:moveTo>
                    <a:cubicBezTo>
                      <a:pt x="34" y="89"/>
                      <a:pt x="34" y="89"/>
                      <a:pt x="34" y="89"/>
                    </a:cubicBezTo>
                    <a:cubicBezTo>
                      <a:pt x="34" y="89"/>
                      <a:pt x="36" y="89"/>
                      <a:pt x="36" y="89"/>
                    </a:cubicBezTo>
                    <a:cubicBezTo>
                      <a:pt x="36" y="89"/>
                      <a:pt x="36" y="90"/>
                      <a:pt x="36" y="91"/>
                    </a:cubicBezTo>
                    <a:cubicBezTo>
                      <a:pt x="37" y="91"/>
                      <a:pt x="37" y="92"/>
                      <a:pt x="37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9" y="91"/>
                      <a:pt x="39" y="92"/>
                    </a:cubicBezTo>
                    <a:cubicBezTo>
                      <a:pt x="40" y="92"/>
                      <a:pt x="41" y="91"/>
                      <a:pt x="41" y="91"/>
                    </a:cubicBezTo>
                    <a:cubicBezTo>
                      <a:pt x="41" y="91"/>
                      <a:pt x="42" y="92"/>
                      <a:pt x="42" y="92"/>
                    </a:cubicBezTo>
                    <a:cubicBezTo>
                      <a:pt x="42" y="93"/>
                      <a:pt x="41" y="94"/>
                      <a:pt x="41" y="94"/>
                    </a:cubicBezTo>
                    <a:cubicBezTo>
                      <a:pt x="40" y="94"/>
                      <a:pt x="39" y="93"/>
                      <a:pt x="39" y="93"/>
                    </a:cubicBezTo>
                    <a:cubicBezTo>
                      <a:pt x="39" y="93"/>
                      <a:pt x="38" y="92"/>
                      <a:pt x="38" y="93"/>
                    </a:cubicBezTo>
                    <a:cubicBezTo>
                      <a:pt x="38" y="93"/>
                      <a:pt x="38" y="94"/>
                      <a:pt x="38" y="95"/>
                    </a:cubicBezTo>
                    <a:cubicBezTo>
                      <a:pt x="39" y="95"/>
                      <a:pt x="39" y="95"/>
                      <a:pt x="39" y="96"/>
                    </a:cubicBezTo>
                    <a:cubicBezTo>
                      <a:pt x="38" y="96"/>
                      <a:pt x="38" y="97"/>
                      <a:pt x="38" y="97"/>
                    </a:cubicBezTo>
                    <a:cubicBezTo>
                      <a:pt x="38" y="98"/>
                      <a:pt x="39" y="99"/>
                      <a:pt x="39" y="99"/>
                    </a:cubicBezTo>
                    <a:cubicBezTo>
                      <a:pt x="39" y="99"/>
                      <a:pt x="39" y="99"/>
                      <a:pt x="39" y="100"/>
                    </a:cubicBezTo>
                    <a:cubicBezTo>
                      <a:pt x="39" y="100"/>
                      <a:pt x="40" y="101"/>
                      <a:pt x="40" y="101"/>
                    </a:cubicBezTo>
                    <a:cubicBezTo>
                      <a:pt x="40" y="102"/>
                      <a:pt x="40" y="103"/>
                      <a:pt x="40" y="103"/>
                    </a:cubicBezTo>
                    <a:cubicBezTo>
                      <a:pt x="41" y="104"/>
                      <a:pt x="41" y="104"/>
                      <a:pt x="41" y="104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0" y="106"/>
                      <a:pt x="41" y="107"/>
                      <a:pt x="41" y="107"/>
                    </a:cubicBezTo>
                    <a:cubicBezTo>
                      <a:pt x="41" y="108"/>
                      <a:pt x="43" y="109"/>
                      <a:pt x="43" y="110"/>
                    </a:cubicBezTo>
                    <a:cubicBezTo>
                      <a:pt x="43" y="110"/>
                      <a:pt x="43" y="112"/>
                      <a:pt x="42" y="112"/>
                    </a:cubicBezTo>
                    <a:cubicBezTo>
                      <a:pt x="42" y="112"/>
                      <a:pt x="41" y="113"/>
                      <a:pt x="41" y="112"/>
                    </a:cubicBezTo>
                    <a:cubicBezTo>
                      <a:pt x="40" y="111"/>
                      <a:pt x="39" y="109"/>
                      <a:pt x="39" y="109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10"/>
                      <a:pt x="38" y="111"/>
                      <a:pt x="38" y="111"/>
                    </a:cubicBezTo>
                    <a:cubicBezTo>
                      <a:pt x="38" y="112"/>
                      <a:pt x="40" y="113"/>
                      <a:pt x="40" y="113"/>
                    </a:cubicBezTo>
                    <a:cubicBezTo>
                      <a:pt x="40" y="113"/>
                      <a:pt x="39" y="111"/>
                      <a:pt x="40" y="113"/>
                    </a:cubicBezTo>
                    <a:cubicBezTo>
                      <a:pt x="41" y="115"/>
                      <a:pt x="42" y="116"/>
                      <a:pt x="42" y="116"/>
                    </a:cubicBezTo>
                    <a:cubicBezTo>
                      <a:pt x="42" y="116"/>
                      <a:pt x="43" y="117"/>
                      <a:pt x="44" y="117"/>
                    </a:cubicBezTo>
                    <a:cubicBezTo>
                      <a:pt x="44" y="118"/>
                      <a:pt x="44" y="118"/>
                      <a:pt x="45" y="119"/>
                    </a:cubicBezTo>
                    <a:cubicBezTo>
                      <a:pt x="45" y="119"/>
                      <a:pt x="46" y="120"/>
                      <a:pt x="45" y="120"/>
                    </a:cubicBezTo>
                    <a:cubicBezTo>
                      <a:pt x="44" y="121"/>
                      <a:pt x="45" y="121"/>
                      <a:pt x="44" y="121"/>
                    </a:cubicBezTo>
                    <a:cubicBezTo>
                      <a:pt x="44" y="120"/>
                      <a:pt x="43" y="120"/>
                      <a:pt x="43" y="119"/>
                    </a:cubicBezTo>
                    <a:cubicBezTo>
                      <a:pt x="43" y="118"/>
                      <a:pt x="42" y="117"/>
                      <a:pt x="42" y="116"/>
                    </a:cubicBezTo>
                    <a:cubicBezTo>
                      <a:pt x="41" y="116"/>
                      <a:pt x="40" y="115"/>
                      <a:pt x="40" y="115"/>
                    </a:cubicBezTo>
                    <a:cubicBezTo>
                      <a:pt x="39" y="115"/>
                      <a:pt x="39" y="114"/>
                      <a:pt x="39" y="114"/>
                    </a:cubicBezTo>
                    <a:cubicBezTo>
                      <a:pt x="39" y="114"/>
                      <a:pt x="38" y="114"/>
                      <a:pt x="38" y="114"/>
                    </a:cubicBezTo>
                    <a:cubicBezTo>
                      <a:pt x="38" y="114"/>
                      <a:pt x="36" y="114"/>
                      <a:pt x="36" y="114"/>
                    </a:cubicBezTo>
                    <a:cubicBezTo>
                      <a:pt x="36" y="113"/>
                      <a:pt x="36" y="113"/>
                      <a:pt x="37" y="112"/>
                    </a:cubicBezTo>
                    <a:cubicBezTo>
                      <a:pt x="37" y="112"/>
                      <a:pt x="38" y="112"/>
                      <a:pt x="38" y="112"/>
                    </a:cubicBezTo>
                    <a:cubicBezTo>
                      <a:pt x="38" y="112"/>
                      <a:pt x="37" y="111"/>
                      <a:pt x="37" y="111"/>
                    </a:cubicBezTo>
                    <a:cubicBezTo>
                      <a:pt x="37" y="111"/>
                      <a:pt x="37" y="110"/>
                      <a:pt x="37" y="110"/>
                    </a:cubicBezTo>
                    <a:cubicBezTo>
                      <a:pt x="36" y="110"/>
                      <a:pt x="36" y="111"/>
                      <a:pt x="36" y="110"/>
                    </a:cubicBezTo>
                    <a:cubicBezTo>
                      <a:pt x="36" y="109"/>
                      <a:pt x="36" y="109"/>
                      <a:pt x="36" y="108"/>
                    </a:cubicBezTo>
                    <a:cubicBezTo>
                      <a:pt x="36" y="108"/>
                      <a:pt x="36" y="106"/>
                      <a:pt x="36" y="106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7" y="105"/>
                    </a:cubicBezTo>
                    <a:cubicBezTo>
                      <a:pt x="36" y="105"/>
                      <a:pt x="36" y="103"/>
                      <a:pt x="36" y="103"/>
                    </a:cubicBezTo>
                    <a:cubicBezTo>
                      <a:pt x="36" y="103"/>
                      <a:pt x="36" y="102"/>
                      <a:pt x="36" y="102"/>
                    </a:cubicBezTo>
                    <a:cubicBezTo>
                      <a:pt x="36" y="102"/>
                      <a:pt x="35" y="102"/>
                      <a:pt x="35" y="101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5" y="99"/>
                      <a:pt x="34" y="98"/>
                    </a:cubicBezTo>
                    <a:cubicBezTo>
                      <a:pt x="34" y="97"/>
                      <a:pt x="34" y="97"/>
                      <a:pt x="33" y="97"/>
                    </a:cubicBezTo>
                    <a:cubicBezTo>
                      <a:pt x="33" y="96"/>
                      <a:pt x="33" y="95"/>
                      <a:pt x="34" y="95"/>
                    </a:cubicBezTo>
                    <a:cubicBezTo>
                      <a:pt x="34" y="95"/>
                      <a:pt x="34" y="95"/>
                      <a:pt x="35" y="95"/>
                    </a:cubicBezTo>
                    <a:cubicBezTo>
                      <a:pt x="35" y="96"/>
                      <a:pt x="36" y="96"/>
                      <a:pt x="36" y="96"/>
                    </a:cubicBezTo>
                    <a:cubicBezTo>
                      <a:pt x="36" y="95"/>
                      <a:pt x="37" y="94"/>
                      <a:pt x="36" y="94"/>
                    </a:cubicBezTo>
                    <a:cubicBezTo>
                      <a:pt x="36" y="93"/>
                      <a:pt x="35" y="92"/>
                      <a:pt x="35" y="92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34" y="91"/>
                      <a:pt x="34" y="91"/>
                      <a:pt x="34" y="90"/>
                    </a:cubicBezTo>
                    <a:cubicBezTo>
                      <a:pt x="34" y="90"/>
                      <a:pt x="34" y="89"/>
                      <a:pt x="34" y="89"/>
                    </a:cubicBezTo>
                    <a:close/>
                    <a:moveTo>
                      <a:pt x="33" y="89"/>
                    </a:moveTo>
                    <a:cubicBezTo>
                      <a:pt x="33" y="89"/>
                      <a:pt x="33" y="89"/>
                      <a:pt x="33" y="89"/>
                    </a:cubicBezTo>
                    <a:cubicBezTo>
                      <a:pt x="33" y="89"/>
                      <a:pt x="32" y="88"/>
                      <a:pt x="32" y="87"/>
                    </a:cubicBezTo>
                    <a:cubicBezTo>
                      <a:pt x="32" y="87"/>
                      <a:pt x="32" y="87"/>
                      <a:pt x="32" y="86"/>
                    </a:cubicBezTo>
                    <a:cubicBezTo>
                      <a:pt x="32" y="85"/>
                      <a:pt x="31" y="85"/>
                      <a:pt x="31" y="84"/>
                    </a:cubicBezTo>
                    <a:cubicBezTo>
                      <a:pt x="32" y="84"/>
                      <a:pt x="32" y="83"/>
                      <a:pt x="32" y="83"/>
                    </a:cubicBezTo>
                    <a:cubicBezTo>
                      <a:pt x="33" y="82"/>
                      <a:pt x="34" y="82"/>
                      <a:pt x="34" y="83"/>
                    </a:cubicBezTo>
                    <a:cubicBezTo>
                      <a:pt x="34" y="83"/>
                      <a:pt x="34" y="84"/>
                      <a:pt x="34" y="85"/>
                    </a:cubicBezTo>
                    <a:cubicBezTo>
                      <a:pt x="34" y="85"/>
                      <a:pt x="34" y="86"/>
                      <a:pt x="34" y="86"/>
                    </a:cubicBezTo>
                    <a:cubicBezTo>
                      <a:pt x="34" y="87"/>
                      <a:pt x="35" y="87"/>
                      <a:pt x="35" y="87"/>
                    </a:cubicBezTo>
                    <a:cubicBezTo>
                      <a:pt x="35" y="88"/>
                      <a:pt x="35" y="89"/>
                      <a:pt x="35" y="89"/>
                    </a:cubicBezTo>
                    <a:lnTo>
                      <a:pt x="33" y="89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75" name="Freeform 9"/>
              <p:cNvSpPr>
                <a:spLocks/>
              </p:cNvSpPr>
              <p:nvPr/>
            </p:nvSpPr>
            <p:spPr bwMode="auto">
              <a:xfrm>
                <a:off x="7316079" y="4213154"/>
                <a:ext cx="216588" cy="121458"/>
              </a:xfrm>
              <a:custGeom>
                <a:avLst/>
                <a:gdLst>
                  <a:gd name="T0" fmla="*/ 2 w 95"/>
                  <a:gd name="T1" fmla="*/ 39 h 55"/>
                  <a:gd name="T2" fmla="*/ 2 w 95"/>
                  <a:gd name="T3" fmla="*/ 36 h 55"/>
                  <a:gd name="T4" fmla="*/ 0 w 95"/>
                  <a:gd name="T5" fmla="*/ 31 h 55"/>
                  <a:gd name="T6" fmla="*/ 2 w 95"/>
                  <a:gd name="T7" fmla="*/ 31 h 55"/>
                  <a:gd name="T8" fmla="*/ 7 w 95"/>
                  <a:gd name="T9" fmla="*/ 32 h 55"/>
                  <a:gd name="T10" fmla="*/ 9 w 95"/>
                  <a:gd name="T11" fmla="*/ 31 h 55"/>
                  <a:gd name="T12" fmla="*/ 12 w 95"/>
                  <a:gd name="T13" fmla="*/ 27 h 55"/>
                  <a:gd name="T14" fmla="*/ 15 w 95"/>
                  <a:gd name="T15" fmla="*/ 27 h 55"/>
                  <a:gd name="T16" fmla="*/ 16 w 95"/>
                  <a:gd name="T17" fmla="*/ 26 h 55"/>
                  <a:gd name="T18" fmla="*/ 18 w 95"/>
                  <a:gd name="T19" fmla="*/ 27 h 55"/>
                  <a:gd name="T20" fmla="*/ 20 w 95"/>
                  <a:gd name="T21" fmla="*/ 27 h 55"/>
                  <a:gd name="T22" fmla="*/ 23 w 95"/>
                  <a:gd name="T23" fmla="*/ 28 h 55"/>
                  <a:gd name="T24" fmla="*/ 26 w 95"/>
                  <a:gd name="T25" fmla="*/ 26 h 55"/>
                  <a:gd name="T26" fmla="*/ 28 w 95"/>
                  <a:gd name="T27" fmla="*/ 20 h 55"/>
                  <a:gd name="T28" fmla="*/ 28 w 95"/>
                  <a:gd name="T29" fmla="*/ 16 h 55"/>
                  <a:gd name="T30" fmla="*/ 33 w 95"/>
                  <a:gd name="T31" fmla="*/ 18 h 55"/>
                  <a:gd name="T32" fmla="*/ 36 w 95"/>
                  <a:gd name="T33" fmla="*/ 18 h 55"/>
                  <a:gd name="T34" fmla="*/ 44 w 95"/>
                  <a:gd name="T35" fmla="*/ 19 h 55"/>
                  <a:gd name="T36" fmla="*/ 58 w 95"/>
                  <a:gd name="T37" fmla="*/ 18 h 55"/>
                  <a:gd name="T38" fmla="*/ 61 w 95"/>
                  <a:gd name="T39" fmla="*/ 16 h 55"/>
                  <a:gd name="T40" fmla="*/ 66 w 95"/>
                  <a:gd name="T41" fmla="*/ 15 h 55"/>
                  <a:gd name="T42" fmla="*/ 70 w 95"/>
                  <a:gd name="T43" fmla="*/ 13 h 55"/>
                  <a:gd name="T44" fmla="*/ 76 w 95"/>
                  <a:gd name="T45" fmla="*/ 10 h 55"/>
                  <a:gd name="T46" fmla="*/ 78 w 95"/>
                  <a:gd name="T47" fmla="*/ 8 h 55"/>
                  <a:gd name="T48" fmla="*/ 80 w 95"/>
                  <a:gd name="T49" fmla="*/ 8 h 55"/>
                  <a:gd name="T50" fmla="*/ 83 w 95"/>
                  <a:gd name="T51" fmla="*/ 7 h 55"/>
                  <a:gd name="T52" fmla="*/ 89 w 95"/>
                  <a:gd name="T53" fmla="*/ 3 h 55"/>
                  <a:gd name="T54" fmla="*/ 94 w 95"/>
                  <a:gd name="T55" fmla="*/ 2 h 55"/>
                  <a:gd name="T56" fmla="*/ 89 w 95"/>
                  <a:gd name="T57" fmla="*/ 6 h 55"/>
                  <a:gd name="T58" fmla="*/ 83 w 95"/>
                  <a:gd name="T59" fmla="*/ 11 h 55"/>
                  <a:gd name="T60" fmla="*/ 76 w 95"/>
                  <a:gd name="T61" fmla="*/ 15 h 55"/>
                  <a:gd name="T62" fmla="*/ 73 w 95"/>
                  <a:gd name="T63" fmla="*/ 19 h 55"/>
                  <a:gd name="T64" fmla="*/ 68 w 95"/>
                  <a:gd name="T65" fmla="*/ 20 h 55"/>
                  <a:gd name="T66" fmla="*/ 67 w 95"/>
                  <a:gd name="T67" fmla="*/ 27 h 55"/>
                  <a:gd name="T68" fmla="*/ 73 w 95"/>
                  <a:gd name="T69" fmla="*/ 34 h 55"/>
                  <a:gd name="T70" fmla="*/ 74 w 95"/>
                  <a:gd name="T71" fmla="*/ 38 h 55"/>
                  <a:gd name="T72" fmla="*/ 70 w 95"/>
                  <a:gd name="T73" fmla="*/ 36 h 55"/>
                  <a:gd name="T74" fmla="*/ 63 w 95"/>
                  <a:gd name="T75" fmla="*/ 37 h 55"/>
                  <a:gd name="T76" fmla="*/ 59 w 95"/>
                  <a:gd name="T77" fmla="*/ 36 h 55"/>
                  <a:gd name="T78" fmla="*/ 55 w 95"/>
                  <a:gd name="T79" fmla="*/ 43 h 55"/>
                  <a:gd name="T80" fmla="*/ 52 w 95"/>
                  <a:gd name="T81" fmla="*/ 46 h 55"/>
                  <a:gd name="T82" fmla="*/ 47 w 95"/>
                  <a:gd name="T83" fmla="*/ 47 h 55"/>
                  <a:gd name="T84" fmla="*/ 43 w 95"/>
                  <a:gd name="T85" fmla="*/ 49 h 55"/>
                  <a:gd name="T86" fmla="*/ 36 w 95"/>
                  <a:gd name="T87" fmla="*/ 50 h 55"/>
                  <a:gd name="T88" fmla="*/ 29 w 95"/>
                  <a:gd name="T89" fmla="*/ 53 h 55"/>
                  <a:gd name="T90" fmla="*/ 24 w 95"/>
                  <a:gd name="T91" fmla="*/ 50 h 55"/>
                  <a:gd name="T92" fmla="*/ 19 w 95"/>
                  <a:gd name="T93" fmla="*/ 53 h 55"/>
                  <a:gd name="T94" fmla="*/ 12 w 95"/>
                  <a:gd name="T95" fmla="*/ 50 h 55"/>
                  <a:gd name="T96" fmla="*/ 8 w 95"/>
                  <a:gd name="T97" fmla="*/ 50 h 55"/>
                  <a:gd name="T98" fmla="*/ 5 w 95"/>
                  <a:gd name="T99" fmla="*/ 45 h 55"/>
                  <a:gd name="T100" fmla="*/ 2 w 95"/>
                  <a:gd name="T101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5" h="55">
                    <a:moveTo>
                      <a:pt x="2" y="39"/>
                    </a:moveTo>
                    <a:cubicBezTo>
                      <a:pt x="2" y="39"/>
                      <a:pt x="2" y="38"/>
                      <a:pt x="2" y="36"/>
                    </a:cubicBezTo>
                    <a:cubicBezTo>
                      <a:pt x="1" y="34"/>
                      <a:pt x="0" y="31"/>
                      <a:pt x="0" y="31"/>
                    </a:cubicBezTo>
                    <a:cubicBezTo>
                      <a:pt x="0" y="31"/>
                      <a:pt x="1" y="30"/>
                      <a:pt x="2" y="31"/>
                    </a:cubicBezTo>
                    <a:cubicBezTo>
                      <a:pt x="3" y="32"/>
                      <a:pt x="4" y="34"/>
                      <a:pt x="7" y="32"/>
                    </a:cubicBezTo>
                    <a:cubicBezTo>
                      <a:pt x="8" y="32"/>
                      <a:pt x="9" y="32"/>
                      <a:pt x="9" y="31"/>
                    </a:cubicBezTo>
                    <a:cubicBezTo>
                      <a:pt x="11" y="29"/>
                      <a:pt x="11" y="27"/>
                      <a:pt x="12" y="27"/>
                    </a:cubicBezTo>
                    <a:cubicBezTo>
                      <a:pt x="13" y="26"/>
                      <a:pt x="13" y="27"/>
                      <a:pt x="15" y="27"/>
                    </a:cubicBezTo>
                    <a:cubicBezTo>
                      <a:pt x="15" y="27"/>
                      <a:pt x="16" y="26"/>
                      <a:pt x="16" y="26"/>
                    </a:cubicBezTo>
                    <a:cubicBezTo>
                      <a:pt x="17" y="26"/>
                      <a:pt x="17" y="27"/>
                      <a:pt x="18" y="27"/>
                    </a:cubicBezTo>
                    <a:cubicBezTo>
                      <a:pt x="19" y="27"/>
                      <a:pt x="19" y="26"/>
                      <a:pt x="20" y="27"/>
                    </a:cubicBezTo>
                    <a:cubicBezTo>
                      <a:pt x="21" y="27"/>
                      <a:pt x="22" y="28"/>
                      <a:pt x="23" y="28"/>
                    </a:cubicBezTo>
                    <a:cubicBezTo>
                      <a:pt x="24" y="28"/>
                      <a:pt x="26" y="28"/>
                      <a:pt x="26" y="26"/>
                    </a:cubicBezTo>
                    <a:cubicBezTo>
                      <a:pt x="27" y="25"/>
                      <a:pt x="28" y="23"/>
                      <a:pt x="28" y="20"/>
                    </a:cubicBezTo>
                    <a:cubicBezTo>
                      <a:pt x="28" y="17"/>
                      <a:pt x="27" y="15"/>
                      <a:pt x="28" y="16"/>
                    </a:cubicBezTo>
                    <a:cubicBezTo>
                      <a:pt x="28" y="16"/>
                      <a:pt x="31" y="17"/>
                      <a:pt x="33" y="18"/>
                    </a:cubicBezTo>
                    <a:cubicBezTo>
                      <a:pt x="35" y="18"/>
                      <a:pt x="34" y="17"/>
                      <a:pt x="36" y="18"/>
                    </a:cubicBezTo>
                    <a:cubicBezTo>
                      <a:pt x="38" y="18"/>
                      <a:pt x="42" y="19"/>
                      <a:pt x="44" y="19"/>
                    </a:cubicBezTo>
                    <a:cubicBezTo>
                      <a:pt x="48" y="19"/>
                      <a:pt x="53" y="19"/>
                      <a:pt x="58" y="18"/>
                    </a:cubicBezTo>
                    <a:cubicBezTo>
                      <a:pt x="58" y="17"/>
                      <a:pt x="60" y="16"/>
                      <a:pt x="61" y="16"/>
                    </a:cubicBezTo>
                    <a:cubicBezTo>
                      <a:pt x="62" y="15"/>
                      <a:pt x="64" y="16"/>
                      <a:pt x="66" y="15"/>
                    </a:cubicBezTo>
                    <a:cubicBezTo>
                      <a:pt x="67" y="15"/>
                      <a:pt x="69" y="14"/>
                      <a:pt x="70" y="13"/>
                    </a:cubicBezTo>
                    <a:cubicBezTo>
                      <a:pt x="72" y="12"/>
                      <a:pt x="74" y="11"/>
                      <a:pt x="76" y="10"/>
                    </a:cubicBezTo>
                    <a:cubicBezTo>
                      <a:pt x="77" y="10"/>
                      <a:pt x="77" y="9"/>
                      <a:pt x="78" y="8"/>
                    </a:cubicBezTo>
                    <a:cubicBezTo>
                      <a:pt x="79" y="8"/>
                      <a:pt x="79" y="8"/>
                      <a:pt x="80" y="8"/>
                    </a:cubicBezTo>
                    <a:cubicBezTo>
                      <a:pt x="81" y="8"/>
                      <a:pt x="82" y="7"/>
                      <a:pt x="83" y="7"/>
                    </a:cubicBezTo>
                    <a:cubicBezTo>
                      <a:pt x="85" y="6"/>
                      <a:pt x="86" y="5"/>
                      <a:pt x="89" y="3"/>
                    </a:cubicBezTo>
                    <a:cubicBezTo>
                      <a:pt x="92" y="0"/>
                      <a:pt x="95" y="0"/>
                      <a:pt x="94" y="2"/>
                    </a:cubicBezTo>
                    <a:cubicBezTo>
                      <a:pt x="94" y="3"/>
                      <a:pt x="90" y="5"/>
                      <a:pt x="89" y="6"/>
                    </a:cubicBezTo>
                    <a:cubicBezTo>
                      <a:pt x="87" y="8"/>
                      <a:pt x="85" y="10"/>
                      <a:pt x="83" y="11"/>
                    </a:cubicBezTo>
                    <a:cubicBezTo>
                      <a:pt x="81" y="11"/>
                      <a:pt x="78" y="13"/>
                      <a:pt x="76" y="15"/>
                    </a:cubicBezTo>
                    <a:cubicBezTo>
                      <a:pt x="74" y="16"/>
                      <a:pt x="74" y="18"/>
                      <a:pt x="73" y="19"/>
                    </a:cubicBezTo>
                    <a:cubicBezTo>
                      <a:pt x="70" y="21"/>
                      <a:pt x="69" y="19"/>
                      <a:pt x="68" y="20"/>
                    </a:cubicBezTo>
                    <a:cubicBezTo>
                      <a:pt x="68" y="22"/>
                      <a:pt x="67" y="25"/>
                      <a:pt x="67" y="27"/>
                    </a:cubicBezTo>
                    <a:cubicBezTo>
                      <a:pt x="68" y="30"/>
                      <a:pt x="71" y="32"/>
                      <a:pt x="73" y="34"/>
                    </a:cubicBezTo>
                    <a:cubicBezTo>
                      <a:pt x="73" y="34"/>
                      <a:pt x="76" y="37"/>
                      <a:pt x="74" y="38"/>
                    </a:cubicBezTo>
                    <a:cubicBezTo>
                      <a:pt x="73" y="38"/>
                      <a:pt x="72" y="36"/>
                      <a:pt x="70" y="36"/>
                    </a:cubicBezTo>
                    <a:cubicBezTo>
                      <a:pt x="68" y="36"/>
                      <a:pt x="65" y="36"/>
                      <a:pt x="63" y="37"/>
                    </a:cubicBezTo>
                    <a:cubicBezTo>
                      <a:pt x="62" y="37"/>
                      <a:pt x="61" y="36"/>
                      <a:pt x="59" y="36"/>
                    </a:cubicBezTo>
                    <a:cubicBezTo>
                      <a:pt x="57" y="37"/>
                      <a:pt x="55" y="41"/>
                      <a:pt x="55" y="43"/>
                    </a:cubicBezTo>
                    <a:cubicBezTo>
                      <a:pt x="55" y="44"/>
                      <a:pt x="53" y="44"/>
                      <a:pt x="52" y="46"/>
                    </a:cubicBezTo>
                    <a:cubicBezTo>
                      <a:pt x="50" y="47"/>
                      <a:pt x="49" y="46"/>
                      <a:pt x="47" y="47"/>
                    </a:cubicBezTo>
                    <a:cubicBezTo>
                      <a:pt x="45" y="48"/>
                      <a:pt x="45" y="49"/>
                      <a:pt x="43" y="49"/>
                    </a:cubicBezTo>
                    <a:cubicBezTo>
                      <a:pt x="40" y="49"/>
                      <a:pt x="37" y="50"/>
                      <a:pt x="36" y="50"/>
                    </a:cubicBezTo>
                    <a:cubicBezTo>
                      <a:pt x="30" y="50"/>
                      <a:pt x="33" y="55"/>
                      <a:pt x="29" y="53"/>
                    </a:cubicBezTo>
                    <a:cubicBezTo>
                      <a:pt x="27" y="53"/>
                      <a:pt x="26" y="51"/>
                      <a:pt x="24" y="50"/>
                    </a:cubicBezTo>
                    <a:cubicBezTo>
                      <a:pt x="23" y="50"/>
                      <a:pt x="21" y="52"/>
                      <a:pt x="19" y="53"/>
                    </a:cubicBezTo>
                    <a:cubicBezTo>
                      <a:pt x="17" y="54"/>
                      <a:pt x="14" y="51"/>
                      <a:pt x="12" y="50"/>
                    </a:cubicBezTo>
                    <a:cubicBezTo>
                      <a:pt x="10" y="49"/>
                      <a:pt x="9" y="51"/>
                      <a:pt x="8" y="50"/>
                    </a:cubicBezTo>
                    <a:cubicBezTo>
                      <a:pt x="6" y="48"/>
                      <a:pt x="7" y="46"/>
                      <a:pt x="5" y="45"/>
                    </a:cubicBezTo>
                    <a:cubicBezTo>
                      <a:pt x="4" y="43"/>
                      <a:pt x="2" y="41"/>
                      <a:pt x="2" y="39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76" name="Freeform 21"/>
              <p:cNvSpPr>
                <a:spLocks/>
              </p:cNvSpPr>
              <p:nvPr/>
            </p:nvSpPr>
            <p:spPr bwMode="auto">
              <a:xfrm>
                <a:off x="5794468" y="3262801"/>
                <a:ext cx="424380" cy="437887"/>
              </a:xfrm>
              <a:custGeom>
                <a:avLst/>
                <a:gdLst>
                  <a:gd name="T0" fmla="*/ 13 w 186"/>
                  <a:gd name="T1" fmla="*/ 14 h 198"/>
                  <a:gd name="T2" fmla="*/ 23 w 186"/>
                  <a:gd name="T3" fmla="*/ 6 h 198"/>
                  <a:gd name="T4" fmla="*/ 32 w 186"/>
                  <a:gd name="T5" fmla="*/ 3 h 198"/>
                  <a:gd name="T6" fmla="*/ 48 w 186"/>
                  <a:gd name="T7" fmla="*/ 1 h 198"/>
                  <a:gd name="T8" fmla="*/ 62 w 186"/>
                  <a:gd name="T9" fmla="*/ 9 h 198"/>
                  <a:gd name="T10" fmla="*/ 74 w 186"/>
                  <a:gd name="T11" fmla="*/ 20 h 198"/>
                  <a:gd name="T12" fmla="*/ 77 w 186"/>
                  <a:gd name="T13" fmla="*/ 32 h 198"/>
                  <a:gd name="T14" fmla="*/ 94 w 186"/>
                  <a:gd name="T15" fmla="*/ 40 h 198"/>
                  <a:gd name="T16" fmla="*/ 105 w 186"/>
                  <a:gd name="T17" fmla="*/ 44 h 198"/>
                  <a:gd name="T18" fmla="*/ 109 w 186"/>
                  <a:gd name="T19" fmla="*/ 54 h 198"/>
                  <a:gd name="T20" fmla="*/ 106 w 186"/>
                  <a:gd name="T21" fmla="*/ 63 h 198"/>
                  <a:gd name="T22" fmla="*/ 117 w 186"/>
                  <a:gd name="T23" fmla="*/ 69 h 198"/>
                  <a:gd name="T24" fmla="*/ 131 w 186"/>
                  <a:gd name="T25" fmla="*/ 70 h 198"/>
                  <a:gd name="T26" fmla="*/ 140 w 186"/>
                  <a:gd name="T27" fmla="*/ 68 h 198"/>
                  <a:gd name="T28" fmla="*/ 153 w 186"/>
                  <a:gd name="T29" fmla="*/ 65 h 198"/>
                  <a:gd name="T30" fmla="*/ 154 w 186"/>
                  <a:gd name="T31" fmla="*/ 67 h 198"/>
                  <a:gd name="T32" fmla="*/ 155 w 186"/>
                  <a:gd name="T33" fmla="*/ 77 h 198"/>
                  <a:gd name="T34" fmla="*/ 160 w 186"/>
                  <a:gd name="T35" fmla="*/ 84 h 198"/>
                  <a:gd name="T36" fmla="*/ 156 w 186"/>
                  <a:gd name="T37" fmla="*/ 96 h 198"/>
                  <a:gd name="T38" fmla="*/ 155 w 186"/>
                  <a:gd name="T39" fmla="*/ 112 h 198"/>
                  <a:gd name="T40" fmla="*/ 168 w 186"/>
                  <a:gd name="T41" fmla="*/ 126 h 198"/>
                  <a:gd name="T42" fmla="*/ 182 w 186"/>
                  <a:gd name="T43" fmla="*/ 136 h 198"/>
                  <a:gd name="T44" fmla="*/ 178 w 186"/>
                  <a:gd name="T45" fmla="*/ 151 h 198"/>
                  <a:gd name="T46" fmla="*/ 170 w 186"/>
                  <a:gd name="T47" fmla="*/ 159 h 198"/>
                  <a:gd name="T48" fmla="*/ 170 w 186"/>
                  <a:gd name="T49" fmla="*/ 175 h 198"/>
                  <a:gd name="T50" fmla="*/ 173 w 186"/>
                  <a:gd name="T51" fmla="*/ 185 h 198"/>
                  <a:gd name="T52" fmla="*/ 160 w 186"/>
                  <a:gd name="T53" fmla="*/ 190 h 198"/>
                  <a:gd name="T54" fmla="*/ 150 w 186"/>
                  <a:gd name="T55" fmla="*/ 193 h 198"/>
                  <a:gd name="T56" fmla="*/ 139 w 186"/>
                  <a:gd name="T57" fmla="*/ 197 h 198"/>
                  <a:gd name="T58" fmla="*/ 139 w 186"/>
                  <a:gd name="T59" fmla="*/ 186 h 198"/>
                  <a:gd name="T60" fmla="*/ 144 w 186"/>
                  <a:gd name="T61" fmla="*/ 175 h 198"/>
                  <a:gd name="T62" fmla="*/ 128 w 186"/>
                  <a:gd name="T63" fmla="*/ 172 h 198"/>
                  <a:gd name="T64" fmla="*/ 116 w 186"/>
                  <a:gd name="T65" fmla="*/ 160 h 198"/>
                  <a:gd name="T66" fmla="*/ 101 w 186"/>
                  <a:gd name="T67" fmla="*/ 151 h 198"/>
                  <a:gd name="T68" fmla="*/ 93 w 186"/>
                  <a:gd name="T69" fmla="*/ 157 h 198"/>
                  <a:gd name="T70" fmla="*/ 89 w 186"/>
                  <a:gd name="T71" fmla="*/ 173 h 198"/>
                  <a:gd name="T72" fmla="*/ 81 w 186"/>
                  <a:gd name="T73" fmla="*/ 172 h 198"/>
                  <a:gd name="T74" fmla="*/ 75 w 186"/>
                  <a:gd name="T75" fmla="*/ 168 h 198"/>
                  <a:gd name="T76" fmla="*/ 65 w 186"/>
                  <a:gd name="T77" fmla="*/ 162 h 198"/>
                  <a:gd name="T78" fmla="*/ 57 w 186"/>
                  <a:gd name="T79" fmla="*/ 164 h 198"/>
                  <a:gd name="T80" fmla="*/ 50 w 186"/>
                  <a:gd name="T81" fmla="*/ 161 h 198"/>
                  <a:gd name="T82" fmla="*/ 45 w 186"/>
                  <a:gd name="T83" fmla="*/ 157 h 198"/>
                  <a:gd name="T84" fmla="*/ 40 w 186"/>
                  <a:gd name="T85" fmla="*/ 152 h 198"/>
                  <a:gd name="T86" fmla="*/ 32 w 186"/>
                  <a:gd name="T87" fmla="*/ 148 h 198"/>
                  <a:gd name="T88" fmla="*/ 34 w 186"/>
                  <a:gd name="T89" fmla="*/ 144 h 198"/>
                  <a:gd name="T90" fmla="*/ 43 w 186"/>
                  <a:gd name="T91" fmla="*/ 140 h 198"/>
                  <a:gd name="T92" fmla="*/ 35 w 186"/>
                  <a:gd name="T93" fmla="*/ 127 h 198"/>
                  <a:gd name="T94" fmla="*/ 32 w 186"/>
                  <a:gd name="T95" fmla="*/ 120 h 198"/>
                  <a:gd name="T96" fmla="*/ 43 w 186"/>
                  <a:gd name="T97" fmla="*/ 118 h 198"/>
                  <a:gd name="T98" fmla="*/ 37 w 186"/>
                  <a:gd name="T99" fmla="*/ 111 h 198"/>
                  <a:gd name="T100" fmla="*/ 28 w 186"/>
                  <a:gd name="T101" fmla="*/ 106 h 198"/>
                  <a:gd name="T102" fmla="*/ 22 w 186"/>
                  <a:gd name="T103" fmla="*/ 98 h 198"/>
                  <a:gd name="T104" fmla="*/ 24 w 186"/>
                  <a:gd name="T105" fmla="*/ 87 h 198"/>
                  <a:gd name="T106" fmla="*/ 27 w 186"/>
                  <a:gd name="T107" fmla="*/ 73 h 198"/>
                  <a:gd name="T108" fmla="*/ 15 w 186"/>
                  <a:gd name="T109" fmla="*/ 74 h 198"/>
                  <a:gd name="T110" fmla="*/ 14 w 186"/>
                  <a:gd name="T111" fmla="*/ 63 h 198"/>
                  <a:gd name="T112" fmla="*/ 16 w 186"/>
                  <a:gd name="T113" fmla="*/ 57 h 198"/>
                  <a:gd name="T114" fmla="*/ 24 w 186"/>
                  <a:gd name="T115" fmla="*/ 53 h 198"/>
                  <a:gd name="T116" fmla="*/ 13 w 186"/>
                  <a:gd name="T117" fmla="*/ 51 h 198"/>
                  <a:gd name="T118" fmla="*/ 7 w 186"/>
                  <a:gd name="T119" fmla="*/ 43 h 198"/>
                  <a:gd name="T120" fmla="*/ 5 w 186"/>
                  <a:gd name="T121" fmla="*/ 40 h 198"/>
                  <a:gd name="T122" fmla="*/ 3 w 186"/>
                  <a:gd name="T123" fmla="*/ 31 h 198"/>
                  <a:gd name="T124" fmla="*/ 4 w 186"/>
                  <a:gd name="T125" fmla="*/ 2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6" h="198">
                    <a:moveTo>
                      <a:pt x="11" y="14"/>
                    </a:move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3" y="14"/>
                    </a:cubicBezTo>
                    <a:cubicBezTo>
                      <a:pt x="15" y="14"/>
                      <a:pt x="16" y="14"/>
                      <a:pt x="16" y="14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22" y="6"/>
                      <a:pt x="23" y="6"/>
                    </a:cubicBezTo>
                    <a:cubicBezTo>
                      <a:pt x="25" y="6"/>
                      <a:pt x="23" y="4"/>
                      <a:pt x="23" y="4"/>
                    </a:cubicBezTo>
                    <a:cubicBezTo>
                      <a:pt x="23" y="4"/>
                      <a:pt x="28" y="2"/>
                      <a:pt x="30" y="2"/>
                    </a:cubicBezTo>
                    <a:cubicBezTo>
                      <a:pt x="30" y="2"/>
                      <a:pt x="30" y="2"/>
                      <a:pt x="31" y="2"/>
                    </a:cubicBezTo>
                    <a:cubicBezTo>
                      <a:pt x="32" y="2"/>
                      <a:pt x="32" y="3"/>
                      <a:pt x="32" y="3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42" y="0"/>
                      <a:pt x="43" y="0"/>
                    </a:cubicBezTo>
                    <a:cubicBezTo>
                      <a:pt x="44" y="0"/>
                      <a:pt x="46" y="1"/>
                      <a:pt x="46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9" y="2"/>
                      <a:pt x="50" y="2"/>
                    </a:cubicBezTo>
                    <a:cubicBezTo>
                      <a:pt x="52" y="3"/>
                      <a:pt x="53" y="6"/>
                      <a:pt x="54" y="6"/>
                    </a:cubicBezTo>
                    <a:cubicBezTo>
                      <a:pt x="56" y="7"/>
                      <a:pt x="58" y="7"/>
                      <a:pt x="59" y="7"/>
                    </a:cubicBezTo>
                    <a:cubicBezTo>
                      <a:pt x="60" y="8"/>
                      <a:pt x="62" y="9"/>
                      <a:pt x="62" y="9"/>
                    </a:cubicBezTo>
                    <a:cubicBezTo>
                      <a:pt x="62" y="9"/>
                      <a:pt x="67" y="14"/>
                      <a:pt x="68" y="14"/>
                    </a:cubicBezTo>
                    <a:cubicBezTo>
                      <a:pt x="69" y="14"/>
                      <a:pt x="69" y="14"/>
                      <a:pt x="70" y="16"/>
                    </a:cubicBezTo>
                    <a:cubicBezTo>
                      <a:pt x="71" y="17"/>
                      <a:pt x="74" y="16"/>
                      <a:pt x="74" y="16"/>
                    </a:cubicBezTo>
                    <a:cubicBezTo>
                      <a:pt x="74" y="16"/>
                      <a:pt x="75" y="19"/>
                      <a:pt x="74" y="20"/>
                    </a:cubicBezTo>
                    <a:cubicBezTo>
                      <a:pt x="74" y="21"/>
                      <a:pt x="74" y="24"/>
                      <a:pt x="74" y="24"/>
                    </a:cubicBezTo>
                    <a:cubicBezTo>
                      <a:pt x="74" y="24"/>
                      <a:pt x="74" y="25"/>
                      <a:pt x="74" y="26"/>
                    </a:cubicBezTo>
                    <a:cubicBezTo>
                      <a:pt x="75" y="28"/>
                      <a:pt x="76" y="28"/>
                      <a:pt x="76" y="30"/>
                    </a:cubicBezTo>
                    <a:cubicBezTo>
                      <a:pt x="77" y="31"/>
                      <a:pt x="76" y="31"/>
                      <a:pt x="77" y="32"/>
                    </a:cubicBezTo>
                    <a:cubicBezTo>
                      <a:pt x="78" y="33"/>
                      <a:pt x="79" y="35"/>
                      <a:pt x="80" y="35"/>
                    </a:cubicBezTo>
                    <a:cubicBezTo>
                      <a:pt x="81" y="35"/>
                      <a:pt x="82" y="35"/>
                      <a:pt x="85" y="36"/>
                    </a:cubicBezTo>
                    <a:cubicBezTo>
                      <a:pt x="88" y="38"/>
                      <a:pt x="89" y="38"/>
                      <a:pt x="90" y="39"/>
                    </a:cubicBezTo>
                    <a:cubicBezTo>
                      <a:pt x="92" y="40"/>
                      <a:pt x="91" y="39"/>
                      <a:pt x="94" y="40"/>
                    </a:cubicBezTo>
                    <a:cubicBezTo>
                      <a:pt x="98" y="41"/>
                      <a:pt x="97" y="40"/>
                      <a:pt x="98" y="41"/>
                    </a:cubicBezTo>
                    <a:cubicBezTo>
                      <a:pt x="99" y="41"/>
                      <a:pt x="98" y="40"/>
                      <a:pt x="100" y="41"/>
                    </a:cubicBezTo>
                    <a:cubicBezTo>
                      <a:pt x="103" y="41"/>
                      <a:pt x="105" y="42"/>
                      <a:pt x="105" y="42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3" y="51"/>
                      <a:pt x="101" y="51"/>
                      <a:pt x="103" y="52"/>
                    </a:cubicBezTo>
                    <a:cubicBezTo>
                      <a:pt x="105" y="53"/>
                      <a:pt x="109" y="54"/>
                      <a:pt x="109" y="54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12" y="56"/>
                      <a:pt x="110" y="59"/>
                      <a:pt x="109" y="60"/>
                    </a:cubicBezTo>
                    <a:cubicBezTo>
                      <a:pt x="108" y="60"/>
                      <a:pt x="105" y="60"/>
                      <a:pt x="105" y="60"/>
                    </a:cubicBezTo>
                    <a:cubicBezTo>
                      <a:pt x="105" y="60"/>
                      <a:pt x="104" y="63"/>
                      <a:pt x="106" y="63"/>
                    </a:cubicBezTo>
                    <a:cubicBezTo>
                      <a:pt x="107" y="64"/>
                      <a:pt x="109" y="64"/>
                      <a:pt x="110" y="64"/>
                    </a:cubicBezTo>
                    <a:cubicBezTo>
                      <a:pt x="111" y="64"/>
                      <a:pt x="113" y="65"/>
                      <a:pt x="113" y="65"/>
                    </a:cubicBezTo>
                    <a:cubicBezTo>
                      <a:pt x="113" y="65"/>
                      <a:pt x="114" y="65"/>
                      <a:pt x="115" y="66"/>
                    </a:cubicBezTo>
                    <a:cubicBezTo>
                      <a:pt x="115" y="68"/>
                      <a:pt x="116" y="69"/>
                      <a:pt x="117" y="69"/>
                    </a:cubicBezTo>
                    <a:cubicBezTo>
                      <a:pt x="118" y="69"/>
                      <a:pt x="120" y="69"/>
                      <a:pt x="121" y="69"/>
                    </a:cubicBezTo>
                    <a:cubicBezTo>
                      <a:pt x="122" y="69"/>
                      <a:pt x="122" y="68"/>
                      <a:pt x="123" y="68"/>
                    </a:cubicBezTo>
                    <a:cubicBezTo>
                      <a:pt x="124" y="69"/>
                      <a:pt x="130" y="68"/>
                      <a:pt x="130" y="68"/>
                    </a:cubicBezTo>
                    <a:cubicBezTo>
                      <a:pt x="130" y="68"/>
                      <a:pt x="130" y="68"/>
                      <a:pt x="131" y="70"/>
                    </a:cubicBezTo>
                    <a:cubicBezTo>
                      <a:pt x="133" y="73"/>
                      <a:pt x="136" y="74"/>
                      <a:pt x="136" y="74"/>
                    </a:cubicBezTo>
                    <a:cubicBezTo>
                      <a:pt x="136" y="74"/>
                      <a:pt x="137" y="75"/>
                      <a:pt x="137" y="74"/>
                    </a:cubicBezTo>
                    <a:cubicBezTo>
                      <a:pt x="137" y="73"/>
                      <a:pt x="138" y="72"/>
                      <a:pt x="138" y="72"/>
                    </a:cubicBezTo>
                    <a:cubicBezTo>
                      <a:pt x="138" y="72"/>
                      <a:pt x="140" y="69"/>
                      <a:pt x="140" y="68"/>
                    </a:cubicBezTo>
                    <a:cubicBezTo>
                      <a:pt x="141" y="67"/>
                      <a:pt x="142" y="64"/>
                      <a:pt x="143" y="64"/>
                    </a:cubicBezTo>
                    <a:cubicBezTo>
                      <a:pt x="144" y="63"/>
                      <a:pt x="147" y="61"/>
                      <a:pt x="147" y="61"/>
                    </a:cubicBezTo>
                    <a:cubicBezTo>
                      <a:pt x="147" y="61"/>
                      <a:pt x="147" y="60"/>
                      <a:pt x="149" y="61"/>
                    </a:cubicBezTo>
                    <a:cubicBezTo>
                      <a:pt x="150" y="63"/>
                      <a:pt x="153" y="65"/>
                      <a:pt x="153" y="65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8" y="65"/>
                      <a:pt x="161" y="66"/>
                      <a:pt x="161" y="67"/>
                    </a:cubicBezTo>
                    <a:cubicBezTo>
                      <a:pt x="161" y="68"/>
                      <a:pt x="160" y="68"/>
                      <a:pt x="158" y="69"/>
                    </a:cubicBezTo>
                    <a:cubicBezTo>
                      <a:pt x="157" y="69"/>
                      <a:pt x="154" y="66"/>
                      <a:pt x="154" y="67"/>
                    </a:cubicBezTo>
                    <a:cubicBezTo>
                      <a:pt x="153" y="68"/>
                      <a:pt x="153" y="70"/>
                      <a:pt x="153" y="70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50" y="74"/>
                      <a:pt x="155" y="76"/>
                      <a:pt x="155" y="77"/>
                    </a:cubicBezTo>
                    <a:cubicBezTo>
                      <a:pt x="155" y="78"/>
                      <a:pt x="155" y="80"/>
                      <a:pt x="155" y="80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60" y="84"/>
                      <a:pt x="160" y="84"/>
                      <a:pt x="160" y="84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91"/>
                      <a:pt x="160" y="91"/>
                      <a:pt x="160" y="91"/>
                    </a:cubicBezTo>
                    <a:cubicBezTo>
                      <a:pt x="160" y="91"/>
                      <a:pt x="161" y="94"/>
                      <a:pt x="160" y="94"/>
                    </a:cubicBezTo>
                    <a:cubicBezTo>
                      <a:pt x="159" y="94"/>
                      <a:pt x="156" y="96"/>
                      <a:pt x="156" y="96"/>
                    </a:cubicBezTo>
                    <a:cubicBezTo>
                      <a:pt x="154" y="99"/>
                      <a:pt x="154" y="99"/>
                      <a:pt x="154" y="99"/>
                    </a:cubicBezTo>
                    <a:cubicBezTo>
                      <a:pt x="154" y="99"/>
                      <a:pt x="154" y="103"/>
                      <a:pt x="154" y="104"/>
                    </a:cubicBezTo>
                    <a:cubicBezTo>
                      <a:pt x="155" y="106"/>
                      <a:pt x="154" y="109"/>
                      <a:pt x="154" y="109"/>
                    </a:cubicBezTo>
                    <a:cubicBezTo>
                      <a:pt x="154" y="109"/>
                      <a:pt x="154" y="111"/>
                      <a:pt x="155" y="112"/>
                    </a:cubicBezTo>
                    <a:cubicBezTo>
                      <a:pt x="156" y="113"/>
                      <a:pt x="157" y="115"/>
                      <a:pt x="157" y="115"/>
                    </a:cubicBezTo>
                    <a:cubicBezTo>
                      <a:pt x="157" y="115"/>
                      <a:pt x="158" y="116"/>
                      <a:pt x="159" y="118"/>
                    </a:cubicBezTo>
                    <a:cubicBezTo>
                      <a:pt x="160" y="120"/>
                      <a:pt x="164" y="125"/>
                      <a:pt x="164" y="125"/>
                    </a:cubicBezTo>
                    <a:cubicBezTo>
                      <a:pt x="164" y="125"/>
                      <a:pt x="167" y="126"/>
                      <a:pt x="168" y="126"/>
                    </a:cubicBezTo>
                    <a:cubicBezTo>
                      <a:pt x="168" y="126"/>
                      <a:pt x="172" y="128"/>
                      <a:pt x="172" y="128"/>
                    </a:cubicBezTo>
                    <a:cubicBezTo>
                      <a:pt x="172" y="128"/>
                      <a:pt x="174" y="128"/>
                      <a:pt x="174" y="129"/>
                    </a:cubicBezTo>
                    <a:cubicBezTo>
                      <a:pt x="174" y="129"/>
                      <a:pt x="178" y="135"/>
                      <a:pt x="178" y="135"/>
                    </a:cubicBezTo>
                    <a:cubicBezTo>
                      <a:pt x="182" y="136"/>
                      <a:pt x="182" y="136"/>
                      <a:pt x="182" y="136"/>
                    </a:cubicBezTo>
                    <a:cubicBezTo>
                      <a:pt x="186" y="136"/>
                      <a:pt x="186" y="136"/>
                      <a:pt x="186" y="136"/>
                    </a:cubicBezTo>
                    <a:cubicBezTo>
                      <a:pt x="186" y="136"/>
                      <a:pt x="185" y="141"/>
                      <a:pt x="184" y="142"/>
                    </a:cubicBezTo>
                    <a:cubicBezTo>
                      <a:pt x="183" y="143"/>
                      <a:pt x="180" y="147"/>
                      <a:pt x="180" y="147"/>
                    </a:cubicBezTo>
                    <a:cubicBezTo>
                      <a:pt x="180" y="147"/>
                      <a:pt x="178" y="149"/>
                      <a:pt x="178" y="151"/>
                    </a:cubicBezTo>
                    <a:cubicBezTo>
                      <a:pt x="179" y="152"/>
                      <a:pt x="179" y="155"/>
                      <a:pt x="179" y="155"/>
                    </a:cubicBezTo>
                    <a:cubicBezTo>
                      <a:pt x="179" y="155"/>
                      <a:pt x="177" y="157"/>
                      <a:pt x="176" y="157"/>
                    </a:cubicBezTo>
                    <a:cubicBezTo>
                      <a:pt x="175" y="157"/>
                      <a:pt x="173" y="157"/>
                      <a:pt x="172" y="158"/>
                    </a:cubicBezTo>
                    <a:cubicBezTo>
                      <a:pt x="171" y="158"/>
                      <a:pt x="170" y="159"/>
                      <a:pt x="170" y="159"/>
                    </a:cubicBezTo>
                    <a:cubicBezTo>
                      <a:pt x="169" y="160"/>
                      <a:pt x="167" y="162"/>
                      <a:pt x="167" y="162"/>
                    </a:cubicBezTo>
                    <a:cubicBezTo>
                      <a:pt x="169" y="165"/>
                      <a:pt x="169" y="165"/>
                      <a:pt x="169" y="165"/>
                    </a:cubicBezTo>
                    <a:cubicBezTo>
                      <a:pt x="170" y="170"/>
                      <a:pt x="170" y="170"/>
                      <a:pt x="170" y="170"/>
                    </a:cubicBezTo>
                    <a:cubicBezTo>
                      <a:pt x="170" y="175"/>
                      <a:pt x="170" y="175"/>
                      <a:pt x="170" y="175"/>
                    </a:cubicBezTo>
                    <a:cubicBezTo>
                      <a:pt x="170" y="175"/>
                      <a:pt x="173" y="176"/>
                      <a:pt x="173" y="177"/>
                    </a:cubicBezTo>
                    <a:cubicBezTo>
                      <a:pt x="174" y="177"/>
                      <a:pt x="175" y="180"/>
                      <a:pt x="175" y="180"/>
                    </a:cubicBezTo>
                    <a:cubicBezTo>
                      <a:pt x="174" y="182"/>
                      <a:pt x="174" y="182"/>
                      <a:pt x="174" y="182"/>
                    </a:cubicBezTo>
                    <a:cubicBezTo>
                      <a:pt x="173" y="185"/>
                      <a:pt x="173" y="185"/>
                      <a:pt x="173" y="185"/>
                    </a:cubicBezTo>
                    <a:cubicBezTo>
                      <a:pt x="173" y="185"/>
                      <a:pt x="172" y="187"/>
                      <a:pt x="171" y="188"/>
                    </a:cubicBezTo>
                    <a:cubicBezTo>
                      <a:pt x="169" y="188"/>
                      <a:pt x="166" y="188"/>
                      <a:pt x="166" y="188"/>
                    </a:cubicBezTo>
                    <a:cubicBezTo>
                      <a:pt x="166" y="188"/>
                      <a:pt x="166" y="187"/>
                      <a:pt x="164" y="188"/>
                    </a:cubicBezTo>
                    <a:cubicBezTo>
                      <a:pt x="162" y="188"/>
                      <a:pt x="160" y="190"/>
                      <a:pt x="160" y="190"/>
                    </a:cubicBezTo>
                    <a:cubicBezTo>
                      <a:pt x="160" y="190"/>
                      <a:pt x="160" y="190"/>
                      <a:pt x="159" y="191"/>
                    </a:cubicBezTo>
                    <a:cubicBezTo>
                      <a:pt x="157" y="191"/>
                      <a:pt x="156" y="191"/>
                      <a:pt x="155" y="191"/>
                    </a:cubicBezTo>
                    <a:cubicBezTo>
                      <a:pt x="154" y="191"/>
                      <a:pt x="152" y="190"/>
                      <a:pt x="152" y="190"/>
                    </a:cubicBezTo>
                    <a:cubicBezTo>
                      <a:pt x="150" y="193"/>
                      <a:pt x="150" y="193"/>
                      <a:pt x="150" y="193"/>
                    </a:cubicBezTo>
                    <a:cubicBezTo>
                      <a:pt x="150" y="193"/>
                      <a:pt x="148" y="194"/>
                      <a:pt x="147" y="194"/>
                    </a:cubicBezTo>
                    <a:cubicBezTo>
                      <a:pt x="147" y="194"/>
                      <a:pt x="144" y="198"/>
                      <a:pt x="144" y="198"/>
                    </a:cubicBezTo>
                    <a:cubicBezTo>
                      <a:pt x="144" y="198"/>
                      <a:pt x="144" y="198"/>
                      <a:pt x="143" y="198"/>
                    </a:cubicBezTo>
                    <a:cubicBezTo>
                      <a:pt x="141" y="198"/>
                      <a:pt x="139" y="197"/>
                      <a:pt x="139" y="197"/>
                    </a:cubicBezTo>
                    <a:cubicBezTo>
                      <a:pt x="136" y="194"/>
                      <a:pt x="136" y="194"/>
                      <a:pt x="136" y="194"/>
                    </a:cubicBezTo>
                    <a:cubicBezTo>
                      <a:pt x="136" y="194"/>
                      <a:pt x="137" y="194"/>
                      <a:pt x="139" y="192"/>
                    </a:cubicBezTo>
                    <a:cubicBezTo>
                      <a:pt x="140" y="191"/>
                      <a:pt x="140" y="191"/>
                      <a:pt x="140" y="190"/>
                    </a:cubicBezTo>
                    <a:cubicBezTo>
                      <a:pt x="139" y="188"/>
                      <a:pt x="138" y="186"/>
                      <a:pt x="139" y="186"/>
                    </a:cubicBezTo>
                    <a:cubicBezTo>
                      <a:pt x="140" y="185"/>
                      <a:pt x="141" y="186"/>
                      <a:pt x="142" y="184"/>
                    </a:cubicBezTo>
                    <a:cubicBezTo>
                      <a:pt x="142" y="183"/>
                      <a:pt x="142" y="182"/>
                      <a:pt x="142" y="180"/>
                    </a:cubicBezTo>
                    <a:cubicBezTo>
                      <a:pt x="142" y="179"/>
                      <a:pt x="142" y="177"/>
                      <a:pt x="143" y="177"/>
                    </a:cubicBezTo>
                    <a:cubicBezTo>
                      <a:pt x="144" y="176"/>
                      <a:pt x="144" y="175"/>
                      <a:pt x="144" y="175"/>
                    </a:cubicBezTo>
                    <a:cubicBezTo>
                      <a:pt x="139" y="174"/>
                      <a:pt x="139" y="174"/>
                      <a:pt x="139" y="174"/>
                    </a:cubicBezTo>
                    <a:cubicBezTo>
                      <a:pt x="136" y="175"/>
                      <a:pt x="136" y="175"/>
                      <a:pt x="136" y="175"/>
                    </a:cubicBezTo>
                    <a:cubicBezTo>
                      <a:pt x="136" y="175"/>
                      <a:pt x="136" y="173"/>
                      <a:pt x="134" y="173"/>
                    </a:cubicBezTo>
                    <a:cubicBezTo>
                      <a:pt x="132" y="172"/>
                      <a:pt x="128" y="172"/>
                      <a:pt x="128" y="172"/>
                    </a:cubicBezTo>
                    <a:cubicBezTo>
                      <a:pt x="127" y="168"/>
                      <a:pt x="127" y="168"/>
                      <a:pt x="127" y="168"/>
                    </a:cubicBezTo>
                    <a:cubicBezTo>
                      <a:pt x="119" y="166"/>
                      <a:pt x="119" y="166"/>
                      <a:pt x="119" y="166"/>
                    </a:cubicBezTo>
                    <a:cubicBezTo>
                      <a:pt x="119" y="166"/>
                      <a:pt x="118" y="162"/>
                      <a:pt x="117" y="161"/>
                    </a:cubicBezTo>
                    <a:cubicBezTo>
                      <a:pt x="116" y="160"/>
                      <a:pt x="116" y="160"/>
                      <a:pt x="116" y="160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108" y="156"/>
                      <a:pt x="108" y="156"/>
                      <a:pt x="108" y="156"/>
                    </a:cubicBezTo>
                    <a:cubicBezTo>
                      <a:pt x="108" y="156"/>
                      <a:pt x="107" y="156"/>
                      <a:pt x="105" y="155"/>
                    </a:cubicBezTo>
                    <a:cubicBezTo>
                      <a:pt x="102" y="154"/>
                      <a:pt x="101" y="151"/>
                      <a:pt x="101" y="151"/>
                    </a:cubicBezTo>
                    <a:cubicBezTo>
                      <a:pt x="101" y="151"/>
                      <a:pt x="101" y="149"/>
                      <a:pt x="99" y="150"/>
                    </a:cubicBezTo>
                    <a:cubicBezTo>
                      <a:pt x="97" y="152"/>
                      <a:pt x="95" y="152"/>
                      <a:pt x="94" y="153"/>
                    </a:cubicBezTo>
                    <a:cubicBezTo>
                      <a:pt x="94" y="153"/>
                      <a:pt x="93" y="153"/>
                      <a:pt x="92" y="154"/>
                    </a:cubicBezTo>
                    <a:cubicBezTo>
                      <a:pt x="92" y="155"/>
                      <a:pt x="91" y="155"/>
                      <a:pt x="93" y="157"/>
                    </a:cubicBezTo>
                    <a:cubicBezTo>
                      <a:pt x="94" y="158"/>
                      <a:pt x="95" y="159"/>
                      <a:pt x="95" y="159"/>
                    </a:cubicBezTo>
                    <a:cubicBezTo>
                      <a:pt x="94" y="164"/>
                      <a:pt x="94" y="164"/>
                      <a:pt x="94" y="164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9" y="173"/>
                      <a:pt x="89" y="173"/>
                      <a:pt x="89" y="173"/>
                    </a:cubicBezTo>
                    <a:cubicBezTo>
                      <a:pt x="89" y="173"/>
                      <a:pt x="91" y="173"/>
                      <a:pt x="88" y="174"/>
                    </a:cubicBezTo>
                    <a:cubicBezTo>
                      <a:pt x="86" y="175"/>
                      <a:pt x="86" y="176"/>
                      <a:pt x="85" y="176"/>
                    </a:cubicBezTo>
                    <a:cubicBezTo>
                      <a:pt x="85" y="175"/>
                      <a:pt x="84" y="174"/>
                      <a:pt x="82" y="173"/>
                    </a:cubicBezTo>
                    <a:cubicBezTo>
                      <a:pt x="81" y="172"/>
                      <a:pt x="81" y="172"/>
                      <a:pt x="81" y="172"/>
                    </a:cubicBezTo>
                    <a:cubicBezTo>
                      <a:pt x="81" y="172"/>
                      <a:pt x="81" y="172"/>
                      <a:pt x="80" y="171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80" y="171"/>
                      <a:pt x="80" y="170"/>
                      <a:pt x="78" y="170"/>
                    </a:cubicBezTo>
                    <a:cubicBezTo>
                      <a:pt x="77" y="170"/>
                      <a:pt x="75" y="168"/>
                      <a:pt x="75" y="168"/>
                    </a:cubicBez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68"/>
                      <a:pt x="69" y="165"/>
                      <a:pt x="69" y="165"/>
                    </a:cubicBezTo>
                    <a:cubicBezTo>
                      <a:pt x="68" y="165"/>
                      <a:pt x="65" y="164"/>
                      <a:pt x="65" y="164"/>
                    </a:cubicBezTo>
                    <a:cubicBezTo>
                      <a:pt x="65" y="162"/>
                      <a:pt x="65" y="162"/>
                      <a:pt x="65" y="162"/>
                    </a:cubicBezTo>
                    <a:cubicBezTo>
                      <a:pt x="65" y="162"/>
                      <a:pt x="64" y="162"/>
                      <a:pt x="64" y="162"/>
                    </a:cubicBezTo>
                    <a:cubicBezTo>
                      <a:pt x="63" y="162"/>
                      <a:pt x="62" y="163"/>
                      <a:pt x="62" y="163"/>
                    </a:cubicBezTo>
                    <a:cubicBezTo>
                      <a:pt x="59" y="164"/>
                      <a:pt x="59" y="164"/>
                      <a:pt x="59" y="164"/>
                    </a:cubicBezTo>
                    <a:cubicBezTo>
                      <a:pt x="59" y="164"/>
                      <a:pt x="57" y="164"/>
                      <a:pt x="57" y="164"/>
                    </a:cubicBezTo>
                    <a:cubicBezTo>
                      <a:pt x="56" y="163"/>
                      <a:pt x="55" y="161"/>
                      <a:pt x="55" y="161"/>
                    </a:cubicBezTo>
                    <a:cubicBezTo>
                      <a:pt x="55" y="161"/>
                      <a:pt x="55" y="161"/>
                      <a:pt x="54" y="161"/>
                    </a:cubicBezTo>
                    <a:cubicBezTo>
                      <a:pt x="53" y="162"/>
                      <a:pt x="55" y="163"/>
                      <a:pt x="53" y="162"/>
                    </a:cubicBezTo>
                    <a:cubicBezTo>
                      <a:pt x="50" y="161"/>
                      <a:pt x="50" y="161"/>
                      <a:pt x="50" y="161"/>
                    </a:cubicBezTo>
                    <a:cubicBezTo>
                      <a:pt x="48" y="159"/>
                      <a:pt x="48" y="159"/>
                      <a:pt x="48" y="159"/>
                    </a:cubicBezTo>
                    <a:cubicBezTo>
                      <a:pt x="47" y="159"/>
                      <a:pt x="47" y="159"/>
                      <a:pt x="47" y="159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46" y="159"/>
                      <a:pt x="45" y="157"/>
                      <a:pt x="45" y="157"/>
                    </a:cubicBezTo>
                    <a:cubicBezTo>
                      <a:pt x="45" y="157"/>
                      <a:pt x="45" y="155"/>
                      <a:pt x="45" y="155"/>
                    </a:cubicBezTo>
                    <a:cubicBezTo>
                      <a:pt x="44" y="155"/>
                      <a:pt x="41" y="154"/>
                      <a:pt x="41" y="154"/>
                    </a:cubicBezTo>
                    <a:cubicBezTo>
                      <a:pt x="40" y="152"/>
                      <a:pt x="40" y="152"/>
                      <a:pt x="40" y="152"/>
                    </a:cubicBezTo>
                    <a:cubicBezTo>
                      <a:pt x="40" y="152"/>
                      <a:pt x="40" y="152"/>
                      <a:pt x="40" y="152"/>
                    </a:cubicBezTo>
                    <a:cubicBezTo>
                      <a:pt x="39" y="152"/>
                      <a:pt x="37" y="151"/>
                      <a:pt x="37" y="151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32" y="148"/>
                      <a:pt x="31" y="147"/>
                      <a:pt x="31" y="147"/>
                    </a:cubicBezTo>
                    <a:cubicBezTo>
                      <a:pt x="32" y="147"/>
                      <a:pt x="32" y="145"/>
                      <a:pt x="32" y="145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2" y="144"/>
                      <a:pt x="34" y="144"/>
                      <a:pt x="34" y="144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6" y="141"/>
                      <a:pt x="36" y="141"/>
                      <a:pt x="37" y="141"/>
                    </a:cubicBezTo>
                    <a:cubicBezTo>
                      <a:pt x="39" y="142"/>
                      <a:pt x="40" y="142"/>
                      <a:pt x="41" y="142"/>
                    </a:cubicBezTo>
                    <a:cubicBezTo>
                      <a:pt x="42" y="142"/>
                      <a:pt x="43" y="144"/>
                      <a:pt x="43" y="140"/>
                    </a:cubicBezTo>
                    <a:cubicBezTo>
                      <a:pt x="43" y="137"/>
                      <a:pt x="43" y="136"/>
                      <a:pt x="43" y="136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8" y="132"/>
                      <a:pt x="38" y="131"/>
                      <a:pt x="37" y="129"/>
                    </a:cubicBezTo>
                    <a:cubicBezTo>
                      <a:pt x="36" y="128"/>
                      <a:pt x="35" y="127"/>
                      <a:pt x="35" y="127"/>
                    </a:cubicBezTo>
                    <a:cubicBezTo>
                      <a:pt x="34" y="127"/>
                      <a:pt x="32" y="125"/>
                      <a:pt x="32" y="125"/>
                    </a:cubicBezTo>
                    <a:cubicBezTo>
                      <a:pt x="31" y="124"/>
                      <a:pt x="30" y="123"/>
                      <a:pt x="30" y="123"/>
                    </a:cubicBezTo>
                    <a:cubicBezTo>
                      <a:pt x="30" y="123"/>
                      <a:pt x="30" y="121"/>
                      <a:pt x="30" y="120"/>
                    </a:cubicBezTo>
                    <a:cubicBezTo>
                      <a:pt x="31" y="120"/>
                      <a:pt x="31" y="120"/>
                      <a:pt x="32" y="120"/>
                    </a:cubicBezTo>
                    <a:cubicBezTo>
                      <a:pt x="33" y="121"/>
                      <a:pt x="34" y="121"/>
                      <a:pt x="35" y="121"/>
                    </a:cubicBezTo>
                    <a:cubicBezTo>
                      <a:pt x="36" y="121"/>
                      <a:pt x="37" y="121"/>
                      <a:pt x="38" y="121"/>
                    </a:cubicBezTo>
                    <a:cubicBezTo>
                      <a:pt x="38" y="121"/>
                      <a:pt x="41" y="120"/>
                      <a:pt x="41" y="120"/>
                    </a:cubicBezTo>
                    <a:cubicBezTo>
                      <a:pt x="42" y="120"/>
                      <a:pt x="42" y="118"/>
                      <a:pt x="43" y="118"/>
                    </a:cubicBezTo>
                    <a:cubicBezTo>
                      <a:pt x="43" y="118"/>
                      <a:pt x="44" y="117"/>
                      <a:pt x="43" y="116"/>
                    </a:cubicBezTo>
                    <a:cubicBezTo>
                      <a:pt x="43" y="116"/>
                      <a:pt x="41" y="115"/>
                      <a:pt x="41" y="115"/>
                    </a:cubicBezTo>
                    <a:cubicBezTo>
                      <a:pt x="40" y="115"/>
                      <a:pt x="39" y="114"/>
                      <a:pt x="39" y="113"/>
                    </a:cubicBezTo>
                    <a:cubicBezTo>
                      <a:pt x="38" y="113"/>
                      <a:pt x="37" y="112"/>
                      <a:pt x="37" y="111"/>
                    </a:cubicBezTo>
                    <a:cubicBezTo>
                      <a:pt x="36" y="111"/>
                      <a:pt x="36" y="112"/>
                      <a:pt x="35" y="112"/>
                    </a:cubicBezTo>
                    <a:cubicBezTo>
                      <a:pt x="34" y="111"/>
                      <a:pt x="33" y="110"/>
                      <a:pt x="32" y="109"/>
                    </a:cubicBezTo>
                    <a:cubicBezTo>
                      <a:pt x="32" y="108"/>
                      <a:pt x="32" y="108"/>
                      <a:pt x="31" y="107"/>
                    </a:cubicBezTo>
                    <a:cubicBezTo>
                      <a:pt x="30" y="107"/>
                      <a:pt x="29" y="106"/>
                      <a:pt x="28" y="106"/>
                    </a:cubicBezTo>
                    <a:cubicBezTo>
                      <a:pt x="27" y="106"/>
                      <a:pt x="27" y="107"/>
                      <a:pt x="25" y="106"/>
                    </a:cubicBezTo>
                    <a:cubicBezTo>
                      <a:pt x="23" y="106"/>
                      <a:pt x="21" y="105"/>
                      <a:pt x="21" y="104"/>
                    </a:cubicBezTo>
                    <a:cubicBezTo>
                      <a:pt x="22" y="103"/>
                      <a:pt x="21" y="103"/>
                      <a:pt x="22" y="102"/>
                    </a:cubicBezTo>
                    <a:cubicBezTo>
                      <a:pt x="22" y="101"/>
                      <a:pt x="22" y="99"/>
                      <a:pt x="22" y="98"/>
                    </a:cubicBezTo>
                    <a:cubicBezTo>
                      <a:pt x="22" y="97"/>
                      <a:pt x="21" y="98"/>
                      <a:pt x="21" y="95"/>
                    </a:cubicBezTo>
                    <a:cubicBezTo>
                      <a:pt x="20" y="92"/>
                      <a:pt x="22" y="93"/>
                      <a:pt x="22" y="93"/>
                    </a:cubicBezTo>
                    <a:cubicBezTo>
                      <a:pt x="22" y="93"/>
                      <a:pt x="23" y="91"/>
                      <a:pt x="23" y="90"/>
                    </a:cubicBezTo>
                    <a:cubicBezTo>
                      <a:pt x="23" y="90"/>
                      <a:pt x="24" y="87"/>
                      <a:pt x="24" y="87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6"/>
                      <a:pt x="27" y="76"/>
                      <a:pt x="27" y="76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18" y="71"/>
                      <a:pt x="18" y="73"/>
                      <a:pt x="17" y="73"/>
                    </a:cubicBezTo>
                    <a:cubicBezTo>
                      <a:pt x="17" y="73"/>
                      <a:pt x="16" y="74"/>
                      <a:pt x="15" y="74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15" y="65"/>
                      <a:pt x="14" y="63"/>
                    </a:cubicBezTo>
                    <a:cubicBezTo>
                      <a:pt x="13" y="62"/>
                      <a:pt x="12" y="61"/>
                      <a:pt x="12" y="61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8" y="59"/>
                      <a:pt x="20" y="59"/>
                    </a:cubicBezTo>
                    <a:cubicBezTo>
                      <a:pt x="21" y="59"/>
                      <a:pt x="20" y="59"/>
                      <a:pt x="22" y="58"/>
                    </a:cubicBezTo>
                    <a:cubicBezTo>
                      <a:pt x="24" y="58"/>
                      <a:pt x="27" y="55"/>
                      <a:pt x="27" y="55"/>
                    </a:cubicBezTo>
                    <a:cubicBezTo>
                      <a:pt x="27" y="55"/>
                      <a:pt x="25" y="53"/>
                      <a:pt x="24" y="53"/>
                    </a:cubicBezTo>
                    <a:cubicBezTo>
                      <a:pt x="23" y="54"/>
                      <a:pt x="24" y="54"/>
                      <a:pt x="21" y="54"/>
                    </a:cubicBezTo>
                    <a:cubicBezTo>
                      <a:pt x="18" y="53"/>
                      <a:pt x="17" y="52"/>
                      <a:pt x="17" y="52"/>
                    </a:cubicBezTo>
                    <a:cubicBezTo>
                      <a:pt x="17" y="52"/>
                      <a:pt x="16" y="52"/>
                      <a:pt x="15" y="52"/>
                    </a:cubicBezTo>
                    <a:cubicBezTo>
                      <a:pt x="14" y="52"/>
                      <a:pt x="14" y="52"/>
                      <a:pt x="13" y="51"/>
                    </a:cubicBezTo>
                    <a:cubicBezTo>
                      <a:pt x="11" y="49"/>
                      <a:pt x="9" y="47"/>
                      <a:pt x="9" y="47"/>
                    </a:cubicBezTo>
                    <a:cubicBezTo>
                      <a:pt x="9" y="47"/>
                      <a:pt x="7" y="48"/>
                      <a:pt x="7" y="47"/>
                    </a:cubicBezTo>
                    <a:cubicBezTo>
                      <a:pt x="7" y="46"/>
                      <a:pt x="8" y="45"/>
                      <a:pt x="8" y="45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9" y="43"/>
                      <a:pt x="10" y="42"/>
                    </a:cubicBezTo>
                    <a:cubicBezTo>
                      <a:pt x="11" y="42"/>
                      <a:pt x="11" y="39"/>
                      <a:pt x="10" y="39"/>
                    </a:cubicBezTo>
                    <a:cubicBezTo>
                      <a:pt x="9" y="39"/>
                      <a:pt x="8" y="38"/>
                      <a:pt x="7" y="39"/>
                    </a:cubicBezTo>
                    <a:cubicBezTo>
                      <a:pt x="6" y="39"/>
                      <a:pt x="5" y="40"/>
                      <a:pt x="5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7"/>
                      <a:pt x="1" y="37"/>
                      <a:pt x="3" y="36"/>
                    </a:cubicBezTo>
                    <a:cubicBezTo>
                      <a:pt x="4" y="36"/>
                      <a:pt x="5" y="34"/>
                      <a:pt x="5" y="34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1" y="14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77" name="Freeform 25"/>
              <p:cNvSpPr>
                <a:spLocks/>
              </p:cNvSpPr>
              <p:nvPr/>
            </p:nvSpPr>
            <p:spPr bwMode="auto">
              <a:xfrm>
                <a:off x="4681844" y="3129624"/>
                <a:ext cx="394695" cy="240785"/>
              </a:xfrm>
              <a:custGeom>
                <a:avLst/>
                <a:gdLst>
                  <a:gd name="T0" fmla="*/ 33 w 173"/>
                  <a:gd name="T1" fmla="*/ 82 h 109"/>
                  <a:gd name="T2" fmla="*/ 34 w 173"/>
                  <a:gd name="T3" fmla="*/ 96 h 109"/>
                  <a:gd name="T4" fmla="*/ 43 w 173"/>
                  <a:gd name="T5" fmla="*/ 106 h 109"/>
                  <a:gd name="T6" fmla="*/ 57 w 173"/>
                  <a:gd name="T7" fmla="*/ 101 h 109"/>
                  <a:gd name="T8" fmla="*/ 68 w 173"/>
                  <a:gd name="T9" fmla="*/ 103 h 109"/>
                  <a:gd name="T10" fmla="*/ 78 w 173"/>
                  <a:gd name="T11" fmla="*/ 97 h 109"/>
                  <a:gd name="T12" fmla="*/ 81 w 173"/>
                  <a:gd name="T13" fmla="*/ 85 h 109"/>
                  <a:gd name="T14" fmla="*/ 88 w 173"/>
                  <a:gd name="T15" fmla="*/ 77 h 109"/>
                  <a:gd name="T16" fmla="*/ 94 w 173"/>
                  <a:gd name="T17" fmla="*/ 85 h 109"/>
                  <a:gd name="T18" fmla="*/ 103 w 173"/>
                  <a:gd name="T19" fmla="*/ 92 h 109"/>
                  <a:gd name="T20" fmla="*/ 110 w 173"/>
                  <a:gd name="T21" fmla="*/ 96 h 109"/>
                  <a:gd name="T22" fmla="*/ 113 w 173"/>
                  <a:gd name="T23" fmla="*/ 108 h 109"/>
                  <a:gd name="T24" fmla="*/ 117 w 173"/>
                  <a:gd name="T25" fmla="*/ 101 h 109"/>
                  <a:gd name="T26" fmla="*/ 121 w 173"/>
                  <a:gd name="T27" fmla="*/ 89 h 109"/>
                  <a:gd name="T28" fmla="*/ 126 w 173"/>
                  <a:gd name="T29" fmla="*/ 80 h 109"/>
                  <a:gd name="T30" fmla="*/ 130 w 173"/>
                  <a:gd name="T31" fmla="*/ 72 h 109"/>
                  <a:gd name="T32" fmla="*/ 136 w 173"/>
                  <a:gd name="T33" fmla="*/ 81 h 109"/>
                  <a:gd name="T34" fmla="*/ 147 w 173"/>
                  <a:gd name="T35" fmla="*/ 78 h 109"/>
                  <a:gd name="T36" fmla="*/ 156 w 173"/>
                  <a:gd name="T37" fmla="*/ 84 h 109"/>
                  <a:gd name="T38" fmla="*/ 158 w 173"/>
                  <a:gd name="T39" fmla="*/ 79 h 109"/>
                  <a:gd name="T40" fmla="*/ 156 w 173"/>
                  <a:gd name="T41" fmla="*/ 71 h 109"/>
                  <a:gd name="T42" fmla="*/ 161 w 173"/>
                  <a:gd name="T43" fmla="*/ 64 h 109"/>
                  <a:gd name="T44" fmla="*/ 170 w 173"/>
                  <a:gd name="T45" fmla="*/ 67 h 109"/>
                  <a:gd name="T46" fmla="*/ 170 w 173"/>
                  <a:gd name="T47" fmla="*/ 58 h 109"/>
                  <a:gd name="T48" fmla="*/ 170 w 173"/>
                  <a:gd name="T49" fmla="*/ 45 h 109"/>
                  <a:gd name="T50" fmla="*/ 163 w 173"/>
                  <a:gd name="T51" fmla="*/ 46 h 109"/>
                  <a:gd name="T52" fmla="*/ 152 w 173"/>
                  <a:gd name="T53" fmla="*/ 48 h 109"/>
                  <a:gd name="T54" fmla="*/ 138 w 173"/>
                  <a:gd name="T55" fmla="*/ 40 h 109"/>
                  <a:gd name="T56" fmla="*/ 133 w 173"/>
                  <a:gd name="T57" fmla="*/ 40 h 109"/>
                  <a:gd name="T58" fmla="*/ 133 w 173"/>
                  <a:gd name="T59" fmla="*/ 35 h 109"/>
                  <a:gd name="T60" fmla="*/ 137 w 173"/>
                  <a:gd name="T61" fmla="*/ 24 h 109"/>
                  <a:gd name="T62" fmla="*/ 136 w 173"/>
                  <a:gd name="T63" fmla="*/ 15 h 109"/>
                  <a:gd name="T64" fmla="*/ 125 w 173"/>
                  <a:gd name="T65" fmla="*/ 8 h 109"/>
                  <a:gd name="T66" fmla="*/ 110 w 173"/>
                  <a:gd name="T67" fmla="*/ 7 h 109"/>
                  <a:gd name="T68" fmla="*/ 102 w 173"/>
                  <a:gd name="T69" fmla="*/ 6 h 109"/>
                  <a:gd name="T70" fmla="*/ 103 w 173"/>
                  <a:gd name="T71" fmla="*/ 1 h 109"/>
                  <a:gd name="T72" fmla="*/ 95 w 173"/>
                  <a:gd name="T73" fmla="*/ 2 h 109"/>
                  <a:gd name="T74" fmla="*/ 100 w 173"/>
                  <a:gd name="T75" fmla="*/ 8 h 109"/>
                  <a:gd name="T76" fmla="*/ 92 w 173"/>
                  <a:gd name="T77" fmla="*/ 12 h 109"/>
                  <a:gd name="T78" fmla="*/ 76 w 173"/>
                  <a:gd name="T79" fmla="*/ 13 h 109"/>
                  <a:gd name="T80" fmla="*/ 65 w 173"/>
                  <a:gd name="T81" fmla="*/ 13 h 109"/>
                  <a:gd name="T82" fmla="*/ 59 w 173"/>
                  <a:gd name="T83" fmla="*/ 14 h 109"/>
                  <a:gd name="T84" fmla="*/ 56 w 173"/>
                  <a:gd name="T85" fmla="*/ 20 h 109"/>
                  <a:gd name="T86" fmla="*/ 46 w 173"/>
                  <a:gd name="T87" fmla="*/ 16 h 109"/>
                  <a:gd name="T88" fmla="*/ 39 w 173"/>
                  <a:gd name="T89" fmla="*/ 20 h 109"/>
                  <a:gd name="T90" fmla="*/ 42 w 173"/>
                  <a:gd name="T91" fmla="*/ 23 h 109"/>
                  <a:gd name="T92" fmla="*/ 37 w 173"/>
                  <a:gd name="T93" fmla="*/ 33 h 109"/>
                  <a:gd name="T94" fmla="*/ 29 w 173"/>
                  <a:gd name="T95" fmla="*/ 41 h 109"/>
                  <a:gd name="T96" fmla="*/ 19 w 173"/>
                  <a:gd name="T97" fmla="*/ 47 h 109"/>
                  <a:gd name="T98" fmla="*/ 19 w 173"/>
                  <a:gd name="T99" fmla="*/ 56 h 109"/>
                  <a:gd name="T100" fmla="*/ 7 w 173"/>
                  <a:gd name="T101" fmla="*/ 67 h 109"/>
                  <a:gd name="T102" fmla="*/ 7 w 173"/>
                  <a:gd name="T103" fmla="*/ 77 h 109"/>
                  <a:gd name="T104" fmla="*/ 0 w 173"/>
                  <a:gd name="T105" fmla="*/ 87 h 109"/>
                  <a:gd name="T106" fmla="*/ 10 w 173"/>
                  <a:gd name="T107" fmla="*/ 87 h 109"/>
                  <a:gd name="T108" fmla="*/ 12 w 173"/>
                  <a:gd name="T109" fmla="*/ 77 h 109"/>
                  <a:gd name="T110" fmla="*/ 31 w 173"/>
                  <a:gd name="T111" fmla="*/ 7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3" h="109">
                    <a:moveTo>
                      <a:pt x="31" y="75"/>
                    </a:move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78"/>
                      <a:pt x="33" y="77"/>
                      <a:pt x="32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2" y="80"/>
                      <a:pt x="33" y="81"/>
                      <a:pt x="33" y="81"/>
                    </a:cubicBezTo>
                    <a:cubicBezTo>
                      <a:pt x="33" y="81"/>
                      <a:pt x="34" y="81"/>
                      <a:pt x="33" y="82"/>
                    </a:cubicBezTo>
                    <a:cubicBezTo>
                      <a:pt x="33" y="84"/>
                      <a:pt x="33" y="85"/>
                      <a:pt x="33" y="85"/>
                    </a:cubicBezTo>
                    <a:cubicBezTo>
                      <a:pt x="33" y="85"/>
                      <a:pt x="33" y="86"/>
                      <a:pt x="33" y="87"/>
                    </a:cubicBezTo>
                    <a:cubicBezTo>
                      <a:pt x="32" y="87"/>
                      <a:pt x="31" y="90"/>
                      <a:pt x="31" y="90"/>
                    </a:cubicBezTo>
                    <a:cubicBezTo>
                      <a:pt x="31" y="90"/>
                      <a:pt x="31" y="90"/>
                      <a:pt x="31" y="91"/>
                    </a:cubicBezTo>
                    <a:cubicBezTo>
                      <a:pt x="32" y="91"/>
                      <a:pt x="35" y="91"/>
                      <a:pt x="35" y="91"/>
                    </a:cubicBezTo>
                    <a:cubicBezTo>
                      <a:pt x="35" y="91"/>
                      <a:pt x="35" y="93"/>
                      <a:pt x="35" y="94"/>
                    </a:cubicBezTo>
                    <a:cubicBezTo>
                      <a:pt x="34" y="94"/>
                      <a:pt x="33" y="96"/>
                      <a:pt x="34" y="96"/>
                    </a:cubicBezTo>
                    <a:cubicBezTo>
                      <a:pt x="35" y="96"/>
                      <a:pt x="36" y="97"/>
                      <a:pt x="36" y="97"/>
                    </a:cubicBezTo>
                    <a:cubicBezTo>
                      <a:pt x="36" y="97"/>
                      <a:pt x="37" y="98"/>
                      <a:pt x="37" y="98"/>
                    </a:cubicBezTo>
                    <a:cubicBezTo>
                      <a:pt x="38" y="98"/>
                      <a:pt x="39" y="99"/>
                      <a:pt x="39" y="99"/>
                    </a:cubicBezTo>
                    <a:cubicBezTo>
                      <a:pt x="39" y="99"/>
                      <a:pt x="41" y="101"/>
                      <a:pt x="41" y="101"/>
                    </a:cubicBezTo>
                    <a:cubicBezTo>
                      <a:pt x="41" y="102"/>
                      <a:pt x="40" y="103"/>
                      <a:pt x="40" y="103"/>
                    </a:cubicBezTo>
                    <a:cubicBezTo>
                      <a:pt x="40" y="103"/>
                      <a:pt x="42" y="105"/>
                      <a:pt x="42" y="105"/>
                    </a:cubicBezTo>
                    <a:cubicBezTo>
                      <a:pt x="42" y="105"/>
                      <a:pt x="42" y="106"/>
                      <a:pt x="43" y="106"/>
                    </a:cubicBezTo>
                    <a:cubicBezTo>
                      <a:pt x="44" y="106"/>
                      <a:pt x="45" y="105"/>
                      <a:pt x="45" y="105"/>
                    </a:cubicBezTo>
                    <a:cubicBezTo>
                      <a:pt x="45" y="105"/>
                      <a:pt x="47" y="104"/>
                      <a:pt x="47" y="104"/>
                    </a:cubicBezTo>
                    <a:cubicBezTo>
                      <a:pt x="47" y="104"/>
                      <a:pt x="48" y="103"/>
                      <a:pt x="49" y="103"/>
                    </a:cubicBezTo>
                    <a:cubicBezTo>
                      <a:pt x="50" y="103"/>
                      <a:pt x="51" y="104"/>
                      <a:pt x="52" y="104"/>
                    </a:cubicBezTo>
                    <a:cubicBezTo>
                      <a:pt x="53" y="104"/>
                      <a:pt x="56" y="104"/>
                      <a:pt x="56" y="104"/>
                    </a:cubicBezTo>
                    <a:cubicBezTo>
                      <a:pt x="56" y="102"/>
                      <a:pt x="56" y="102"/>
                      <a:pt x="56" y="102"/>
                    </a:cubicBezTo>
                    <a:cubicBezTo>
                      <a:pt x="56" y="102"/>
                      <a:pt x="56" y="101"/>
                      <a:pt x="57" y="101"/>
                    </a:cubicBezTo>
                    <a:cubicBezTo>
                      <a:pt x="58" y="101"/>
                      <a:pt x="59" y="101"/>
                      <a:pt x="59" y="101"/>
                    </a:cubicBezTo>
                    <a:cubicBezTo>
                      <a:pt x="59" y="101"/>
                      <a:pt x="58" y="100"/>
                      <a:pt x="59" y="100"/>
                    </a:cubicBezTo>
                    <a:cubicBezTo>
                      <a:pt x="59" y="100"/>
                      <a:pt x="61" y="100"/>
                      <a:pt x="62" y="101"/>
                    </a:cubicBezTo>
                    <a:cubicBezTo>
                      <a:pt x="62" y="101"/>
                      <a:pt x="64" y="100"/>
                      <a:pt x="64" y="101"/>
                    </a:cubicBezTo>
                    <a:cubicBezTo>
                      <a:pt x="64" y="101"/>
                      <a:pt x="65" y="102"/>
                      <a:pt x="65" y="102"/>
                    </a:cubicBezTo>
                    <a:cubicBezTo>
                      <a:pt x="65" y="102"/>
                      <a:pt x="66" y="104"/>
                      <a:pt x="66" y="103"/>
                    </a:cubicBezTo>
                    <a:cubicBezTo>
                      <a:pt x="67" y="103"/>
                      <a:pt x="67" y="103"/>
                      <a:pt x="68" y="103"/>
                    </a:cubicBezTo>
                    <a:cubicBezTo>
                      <a:pt x="68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2"/>
                      <a:pt x="70" y="101"/>
                      <a:pt x="72" y="101"/>
                    </a:cubicBezTo>
                    <a:cubicBezTo>
                      <a:pt x="73" y="101"/>
                      <a:pt x="73" y="100"/>
                      <a:pt x="74" y="100"/>
                    </a:cubicBezTo>
                    <a:cubicBezTo>
                      <a:pt x="75" y="100"/>
                      <a:pt x="76" y="100"/>
                      <a:pt x="76" y="100"/>
                    </a:cubicBezTo>
                    <a:cubicBezTo>
                      <a:pt x="76" y="100"/>
                      <a:pt x="76" y="100"/>
                      <a:pt x="77" y="99"/>
                    </a:cubicBezTo>
                    <a:cubicBezTo>
                      <a:pt x="78" y="98"/>
                      <a:pt x="78" y="97"/>
                      <a:pt x="78" y="97"/>
                    </a:cubicBezTo>
                    <a:cubicBezTo>
                      <a:pt x="78" y="96"/>
                      <a:pt x="78" y="95"/>
                      <a:pt x="78" y="95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80" y="93"/>
                      <a:pt x="80" y="93"/>
                      <a:pt x="80" y="93"/>
                    </a:cubicBezTo>
                    <a:cubicBezTo>
                      <a:pt x="80" y="93"/>
                      <a:pt x="80" y="93"/>
                      <a:pt x="81" y="91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1" y="85"/>
                      <a:pt x="81" y="85"/>
                      <a:pt x="81" y="85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83"/>
                      <a:pt x="82" y="82"/>
                      <a:pt x="83" y="82"/>
                    </a:cubicBezTo>
                    <a:cubicBezTo>
                      <a:pt x="84" y="82"/>
                      <a:pt x="84" y="82"/>
                      <a:pt x="84" y="81"/>
                    </a:cubicBezTo>
                    <a:cubicBezTo>
                      <a:pt x="85" y="81"/>
                      <a:pt x="87" y="79"/>
                      <a:pt x="87" y="79"/>
                    </a:cubicBezTo>
                    <a:cubicBezTo>
                      <a:pt x="87" y="79"/>
                      <a:pt x="87" y="79"/>
                      <a:pt x="88" y="79"/>
                    </a:cubicBezTo>
                    <a:cubicBezTo>
                      <a:pt x="88" y="78"/>
                      <a:pt x="88" y="77"/>
                      <a:pt x="88" y="77"/>
                    </a:cubicBezTo>
                    <a:cubicBezTo>
                      <a:pt x="88" y="77"/>
                      <a:pt x="88" y="76"/>
                      <a:pt x="89" y="76"/>
                    </a:cubicBezTo>
                    <a:cubicBezTo>
                      <a:pt x="90" y="75"/>
                      <a:pt x="94" y="74"/>
                      <a:pt x="94" y="74"/>
                    </a:cubicBezTo>
                    <a:cubicBezTo>
                      <a:pt x="94" y="74"/>
                      <a:pt x="93" y="76"/>
                      <a:pt x="93" y="77"/>
                    </a:cubicBezTo>
                    <a:cubicBezTo>
                      <a:pt x="93" y="78"/>
                      <a:pt x="94" y="80"/>
                      <a:pt x="94" y="80"/>
                    </a:cubicBezTo>
                    <a:cubicBezTo>
                      <a:pt x="94" y="80"/>
                      <a:pt x="93" y="82"/>
                      <a:pt x="93" y="82"/>
                    </a:cubicBezTo>
                    <a:cubicBezTo>
                      <a:pt x="93" y="83"/>
                      <a:pt x="93" y="84"/>
                      <a:pt x="93" y="84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4" y="86"/>
                      <a:pt x="94" y="86"/>
                    </a:cubicBezTo>
                    <a:cubicBezTo>
                      <a:pt x="95" y="86"/>
                      <a:pt x="96" y="88"/>
                      <a:pt x="96" y="88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8"/>
                      <a:pt x="98" y="89"/>
                      <a:pt x="98" y="90"/>
                    </a:cubicBezTo>
                    <a:cubicBezTo>
                      <a:pt x="98" y="90"/>
                      <a:pt x="99" y="91"/>
                      <a:pt x="100" y="92"/>
                    </a:cubicBezTo>
                    <a:cubicBezTo>
                      <a:pt x="100" y="92"/>
                      <a:pt x="101" y="92"/>
                      <a:pt x="101" y="92"/>
                    </a:cubicBezTo>
                    <a:cubicBezTo>
                      <a:pt x="102" y="92"/>
                      <a:pt x="103" y="92"/>
                      <a:pt x="103" y="92"/>
                    </a:cubicBezTo>
                    <a:cubicBezTo>
                      <a:pt x="103" y="93"/>
                      <a:pt x="105" y="93"/>
                      <a:pt x="106" y="93"/>
                    </a:cubicBezTo>
                    <a:cubicBezTo>
                      <a:pt x="106" y="94"/>
                      <a:pt x="108" y="93"/>
                      <a:pt x="108" y="93"/>
                    </a:cubicBezTo>
                    <a:cubicBezTo>
                      <a:pt x="109" y="94"/>
                      <a:pt x="109" y="94"/>
                      <a:pt x="109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0" y="94"/>
                      <a:pt x="111" y="94"/>
                      <a:pt x="111" y="95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09" y="97"/>
                      <a:pt x="108" y="99"/>
                      <a:pt x="108" y="99"/>
                    </a:cubicBezTo>
                    <a:cubicBezTo>
                      <a:pt x="111" y="101"/>
                      <a:pt x="111" y="101"/>
                      <a:pt x="111" y="101"/>
                    </a:cubicBezTo>
                    <a:cubicBezTo>
                      <a:pt x="111" y="101"/>
                      <a:pt x="112" y="101"/>
                      <a:pt x="112" y="102"/>
                    </a:cubicBezTo>
                    <a:cubicBezTo>
                      <a:pt x="113" y="103"/>
                      <a:pt x="113" y="104"/>
                      <a:pt x="113" y="104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3" y="105"/>
                      <a:pt x="113" y="107"/>
                      <a:pt x="113" y="107"/>
                    </a:cubicBezTo>
                    <a:cubicBezTo>
                      <a:pt x="113" y="107"/>
                      <a:pt x="111" y="108"/>
                      <a:pt x="113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7" y="109"/>
                      <a:pt x="117" y="109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8" y="108"/>
                      <a:pt x="117" y="106"/>
                      <a:pt x="119" y="105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0" y="104"/>
                      <a:pt x="117" y="103"/>
                      <a:pt x="117" y="102"/>
                    </a:cubicBezTo>
                    <a:cubicBezTo>
                      <a:pt x="117" y="102"/>
                      <a:pt x="116" y="102"/>
                      <a:pt x="117" y="101"/>
                    </a:cubicBezTo>
                    <a:cubicBezTo>
                      <a:pt x="117" y="100"/>
                      <a:pt x="116" y="100"/>
                      <a:pt x="117" y="99"/>
                    </a:cubicBezTo>
                    <a:cubicBezTo>
                      <a:pt x="117" y="99"/>
                      <a:pt x="118" y="99"/>
                      <a:pt x="118" y="98"/>
                    </a:cubicBezTo>
                    <a:cubicBezTo>
                      <a:pt x="118" y="98"/>
                      <a:pt x="117" y="96"/>
                      <a:pt x="117" y="96"/>
                    </a:cubicBezTo>
                    <a:cubicBezTo>
                      <a:pt x="119" y="95"/>
                      <a:pt x="119" y="95"/>
                      <a:pt x="119" y="95"/>
                    </a:cubicBezTo>
                    <a:cubicBezTo>
                      <a:pt x="119" y="95"/>
                      <a:pt x="119" y="94"/>
                      <a:pt x="119" y="94"/>
                    </a:cubicBezTo>
                    <a:cubicBezTo>
                      <a:pt x="119" y="93"/>
                      <a:pt x="119" y="91"/>
                      <a:pt x="119" y="91"/>
                    </a:cubicBezTo>
                    <a:cubicBezTo>
                      <a:pt x="120" y="91"/>
                      <a:pt x="121" y="89"/>
                      <a:pt x="121" y="89"/>
                    </a:cubicBezTo>
                    <a:cubicBezTo>
                      <a:pt x="121" y="89"/>
                      <a:pt x="123" y="89"/>
                      <a:pt x="123" y="89"/>
                    </a:cubicBezTo>
                    <a:cubicBezTo>
                      <a:pt x="123" y="88"/>
                      <a:pt x="124" y="87"/>
                      <a:pt x="124" y="87"/>
                    </a:cubicBezTo>
                    <a:cubicBezTo>
                      <a:pt x="124" y="87"/>
                      <a:pt x="124" y="87"/>
                      <a:pt x="125" y="86"/>
                    </a:cubicBezTo>
                    <a:cubicBezTo>
                      <a:pt x="125" y="85"/>
                      <a:pt x="125" y="84"/>
                      <a:pt x="125" y="84"/>
                    </a:cubicBezTo>
                    <a:cubicBezTo>
                      <a:pt x="125" y="83"/>
                      <a:pt x="126" y="82"/>
                      <a:pt x="126" y="82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6" y="81"/>
                      <a:pt x="126" y="80"/>
                      <a:pt x="126" y="80"/>
                    </a:cubicBezTo>
                    <a:cubicBezTo>
                      <a:pt x="126" y="79"/>
                      <a:pt x="126" y="78"/>
                      <a:pt x="126" y="78"/>
                    </a:cubicBezTo>
                    <a:cubicBezTo>
                      <a:pt x="126" y="76"/>
                      <a:pt x="126" y="76"/>
                      <a:pt x="126" y="76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25" y="73"/>
                      <a:pt x="125" y="73"/>
                      <a:pt x="125" y="73"/>
                    </a:cubicBezTo>
                    <a:cubicBezTo>
                      <a:pt x="127" y="71"/>
                      <a:pt x="127" y="71"/>
                      <a:pt x="127" y="71"/>
                    </a:cubicBezTo>
                    <a:cubicBezTo>
                      <a:pt x="127" y="71"/>
                      <a:pt x="128" y="70"/>
                      <a:pt x="128" y="71"/>
                    </a:cubicBezTo>
                    <a:cubicBezTo>
                      <a:pt x="129" y="71"/>
                      <a:pt x="130" y="72"/>
                      <a:pt x="130" y="72"/>
                    </a:cubicBezTo>
                    <a:cubicBezTo>
                      <a:pt x="131" y="72"/>
                      <a:pt x="131" y="72"/>
                      <a:pt x="131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1"/>
                      <a:pt x="134" y="71"/>
                      <a:pt x="134" y="72"/>
                    </a:cubicBezTo>
                    <a:cubicBezTo>
                      <a:pt x="133" y="72"/>
                      <a:pt x="132" y="73"/>
                      <a:pt x="133" y="74"/>
                    </a:cubicBezTo>
                    <a:cubicBezTo>
                      <a:pt x="133" y="74"/>
                      <a:pt x="134" y="75"/>
                      <a:pt x="134" y="76"/>
                    </a:cubicBezTo>
                    <a:cubicBezTo>
                      <a:pt x="134" y="77"/>
                      <a:pt x="134" y="77"/>
                      <a:pt x="134" y="79"/>
                    </a:cubicBezTo>
                    <a:cubicBezTo>
                      <a:pt x="134" y="80"/>
                      <a:pt x="136" y="80"/>
                      <a:pt x="136" y="81"/>
                    </a:cubicBezTo>
                    <a:cubicBezTo>
                      <a:pt x="137" y="81"/>
                      <a:pt x="135" y="82"/>
                      <a:pt x="138" y="82"/>
                    </a:cubicBezTo>
                    <a:cubicBezTo>
                      <a:pt x="140" y="82"/>
                      <a:pt x="142" y="83"/>
                      <a:pt x="142" y="82"/>
                    </a:cubicBezTo>
                    <a:cubicBezTo>
                      <a:pt x="143" y="82"/>
                      <a:pt x="143" y="82"/>
                      <a:pt x="143" y="81"/>
                    </a:cubicBezTo>
                    <a:cubicBezTo>
                      <a:pt x="142" y="80"/>
                      <a:pt x="143" y="79"/>
                      <a:pt x="143" y="79"/>
                    </a:cubicBezTo>
                    <a:cubicBezTo>
                      <a:pt x="143" y="79"/>
                      <a:pt x="144" y="79"/>
                      <a:pt x="144" y="79"/>
                    </a:cubicBezTo>
                    <a:cubicBezTo>
                      <a:pt x="145" y="79"/>
                      <a:pt x="145" y="80"/>
                      <a:pt x="146" y="79"/>
                    </a:cubicBezTo>
                    <a:cubicBezTo>
                      <a:pt x="146" y="79"/>
                      <a:pt x="147" y="78"/>
                      <a:pt x="147" y="78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8"/>
                      <a:pt x="148" y="77"/>
                      <a:pt x="150" y="77"/>
                    </a:cubicBezTo>
                    <a:cubicBezTo>
                      <a:pt x="151" y="77"/>
                      <a:pt x="153" y="77"/>
                      <a:pt x="153" y="77"/>
                    </a:cubicBezTo>
                    <a:cubicBezTo>
                      <a:pt x="153" y="77"/>
                      <a:pt x="153" y="78"/>
                      <a:pt x="153" y="79"/>
                    </a:cubicBezTo>
                    <a:cubicBezTo>
                      <a:pt x="154" y="80"/>
                      <a:pt x="154" y="80"/>
                      <a:pt x="154" y="80"/>
                    </a:cubicBezTo>
                    <a:cubicBezTo>
                      <a:pt x="154" y="80"/>
                      <a:pt x="153" y="80"/>
                      <a:pt x="154" y="82"/>
                    </a:cubicBezTo>
                    <a:cubicBezTo>
                      <a:pt x="155" y="83"/>
                      <a:pt x="156" y="83"/>
                      <a:pt x="156" y="84"/>
                    </a:cubicBezTo>
                    <a:cubicBezTo>
                      <a:pt x="157" y="84"/>
                      <a:pt x="156" y="86"/>
                      <a:pt x="156" y="86"/>
                    </a:cubicBezTo>
                    <a:cubicBezTo>
                      <a:pt x="156" y="86"/>
                      <a:pt x="158" y="86"/>
                      <a:pt x="158" y="86"/>
                    </a:cubicBezTo>
                    <a:cubicBezTo>
                      <a:pt x="158" y="85"/>
                      <a:pt x="158" y="85"/>
                      <a:pt x="159" y="85"/>
                    </a:cubicBezTo>
                    <a:cubicBezTo>
                      <a:pt x="159" y="85"/>
                      <a:pt x="159" y="85"/>
                      <a:pt x="159" y="85"/>
                    </a:cubicBezTo>
                    <a:cubicBezTo>
                      <a:pt x="159" y="85"/>
                      <a:pt x="160" y="84"/>
                      <a:pt x="160" y="83"/>
                    </a:cubicBezTo>
                    <a:cubicBezTo>
                      <a:pt x="160" y="83"/>
                      <a:pt x="160" y="80"/>
                      <a:pt x="159" y="80"/>
                    </a:cubicBezTo>
                    <a:cubicBezTo>
                      <a:pt x="159" y="80"/>
                      <a:pt x="158" y="80"/>
                      <a:pt x="158" y="79"/>
                    </a:cubicBezTo>
                    <a:cubicBezTo>
                      <a:pt x="157" y="78"/>
                      <a:pt x="157" y="78"/>
                      <a:pt x="158" y="78"/>
                    </a:cubicBezTo>
                    <a:cubicBezTo>
                      <a:pt x="158" y="78"/>
                      <a:pt x="159" y="77"/>
                      <a:pt x="159" y="77"/>
                    </a:cubicBezTo>
                    <a:cubicBezTo>
                      <a:pt x="159" y="77"/>
                      <a:pt x="160" y="76"/>
                      <a:pt x="159" y="76"/>
                    </a:cubicBezTo>
                    <a:cubicBezTo>
                      <a:pt x="159" y="75"/>
                      <a:pt x="158" y="74"/>
                      <a:pt x="158" y="74"/>
                    </a:cubicBezTo>
                    <a:cubicBezTo>
                      <a:pt x="158" y="74"/>
                      <a:pt x="157" y="75"/>
                      <a:pt x="156" y="74"/>
                    </a:cubicBezTo>
                    <a:cubicBezTo>
                      <a:pt x="156" y="74"/>
                      <a:pt x="156" y="74"/>
                      <a:pt x="156" y="73"/>
                    </a:cubicBezTo>
                    <a:cubicBezTo>
                      <a:pt x="156" y="73"/>
                      <a:pt x="156" y="71"/>
                      <a:pt x="156" y="71"/>
                    </a:cubicBezTo>
                    <a:cubicBezTo>
                      <a:pt x="155" y="71"/>
                      <a:pt x="155" y="71"/>
                      <a:pt x="155" y="71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68"/>
                      <a:pt x="156" y="68"/>
                      <a:pt x="156" y="68"/>
                    </a:cubicBezTo>
                    <a:cubicBezTo>
                      <a:pt x="156" y="68"/>
                      <a:pt x="156" y="67"/>
                      <a:pt x="157" y="67"/>
                    </a:cubicBezTo>
                    <a:cubicBezTo>
                      <a:pt x="157" y="66"/>
                      <a:pt x="157" y="66"/>
                      <a:pt x="157" y="65"/>
                    </a:cubicBezTo>
                    <a:cubicBezTo>
                      <a:pt x="158" y="65"/>
                      <a:pt x="158" y="64"/>
                      <a:pt x="158" y="64"/>
                    </a:cubicBezTo>
                    <a:cubicBezTo>
                      <a:pt x="159" y="64"/>
                      <a:pt x="160" y="64"/>
                      <a:pt x="161" y="64"/>
                    </a:cubicBezTo>
                    <a:cubicBezTo>
                      <a:pt x="161" y="64"/>
                      <a:pt x="161" y="63"/>
                      <a:pt x="162" y="63"/>
                    </a:cubicBezTo>
                    <a:cubicBezTo>
                      <a:pt x="162" y="63"/>
                      <a:pt x="163" y="64"/>
                      <a:pt x="163" y="64"/>
                    </a:cubicBezTo>
                    <a:cubicBezTo>
                      <a:pt x="163" y="64"/>
                      <a:pt x="163" y="64"/>
                      <a:pt x="163" y="65"/>
                    </a:cubicBezTo>
                    <a:cubicBezTo>
                      <a:pt x="163" y="65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7" y="67"/>
                    </a:cubicBezTo>
                    <a:cubicBezTo>
                      <a:pt x="167" y="67"/>
                      <a:pt x="166" y="67"/>
                      <a:pt x="167" y="67"/>
                    </a:cubicBezTo>
                    <a:cubicBezTo>
                      <a:pt x="167" y="68"/>
                      <a:pt x="170" y="67"/>
                      <a:pt x="170" y="67"/>
                    </a:cubicBezTo>
                    <a:cubicBezTo>
                      <a:pt x="171" y="67"/>
                      <a:pt x="171" y="67"/>
                      <a:pt x="171" y="67"/>
                    </a:cubicBezTo>
                    <a:cubicBezTo>
                      <a:pt x="171" y="67"/>
                      <a:pt x="171" y="67"/>
                      <a:pt x="171" y="66"/>
                    </a:cubicBezTo>
                    <a:cubicBezTo>
                      <a:pt x="172" y="66"/>
                      <a:pt x="172" y="65"/>
                      <a:pt x="172" y="64"/>
                    </a:cubicBezTo>
                    <a:cubicBezTo>
                      <a:pt x="172" y="64"/>
                      <a:pt x="173" y="64"/>
                      <a:pt x="172" y="63"/>
                    </a:cubicBezTo>
                    <a:cubicBezTo>
                      <a:pt x="170" y="62"/>
                      <a:pt x="169" y="62"/>
                      <a:pt x="169" y="62"/>
                    </a:cubicBezTo>
                    <a:cubicBezTo>
                      <a:pt x="169" y="62"/>
                      <a:pt x="167" y="60"/>
                      <a:pt x="168" y="60"/>
                    </a:cubicBezTo>
                    <a:cubicBezTo>
                      <a:pt x="169" y="59"/>
                      <a:pt x="170" y="58"/>
                      <a:pt x="170" y="58"/>
                    </a:cubicBezTo>
                    <a:cubicBezTo>
                      <a:pt x="169" y="56"/>
                      <a:pt x="169" y="56"/>
                      <a:pt x="169" y="56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3"/>
                      <a:pt x="170" y="52"/>
                      <a:pt x="170" y="52"/>
                    </a:cubicBezTo>
                    <a:cubicBezTo>
                      <a:pt x="170" y="51"/>
                      <a:pt x="171" y="48"/>
                      <a:pt x="171" y="48"/>
                    </a:cubicBezTo>
                    <a:cubicBezTo>
                      <a:pt x="171" y="48"/>
                      <a:pt x="171" y="47"/>
                      <a:pt x="171" y="46"/>
                    </a:cubicBezTo>
                    <a:cubicBezTo>
                      <a:pt x="171" y="46"/>
                      <a:pt x="170" y="45"/>
                      <a:pt x="170" y="45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69" y="44"/>
                      <a:pt x="168" y="42"/>
                      <a:pt x="168" y="42"/>
                    </a:cubicBezTo>
                    <a:cubicBezTo>
                      <a:pt x="167" y="43"/>
                      <a:pt x="166" y="43"/>
                      <a:pt x="166" y="43"/>
                    </a:cubicBezTo>
                    <a:cubicBezTo>
                      <a:pt x="166" y="43"/>
                      <a:pt x="166" y="45"/>
                      <a:pt x="166" y="45"/>
                    </a:cubicBezTo>
                    <a:cubicBezTo>
                      <a:pt x="165" y="46"/>
                      <a:pt x="164" y="46"/>
                      <a:pt x="164" y="46"/>
                    </a:cubicBezTo>
                    <a:cubicBezTo>
                      <a:pt x="164" y="46"/>
                      <a:pt x="164" y="46"/>
                      <a:pt x="164" y="46"/>
                    </a:cubicBezTo>
                    <a:cubicBezTo>
                      <a:pt x="163" y="46"/>
                      <a:pt x="163" y="46"/>
                      <a:pt x="163" y="46"/>
                    </a:cubicBezTo>
                    <a:cubicBezTo>
                      <a:pt x="162" y="48"/>
                      <a:pt x="162" y="48"/>
                      <a:pt x="162" y="48"/>
                    </a:cubicBezTo>
                    <a:cubicBezTo>
                      <a:pt x="161" y="49"/>
                      <a:pt x="161" y="49"/>
                      <a:pt x="161" y="49"/>
                    </a:cubicBezTo>
                    <a:cubicBezTo>
                      <a:pt x="161" y="49"/>
                      <a:pt x="159" y="50"/>
                      <a:pt x="158" y="50"/>
                    </a:cubicBezTo>
                    <a:cubicBezTo>
                      <a:pt x="158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49" y="46"/>
                      <a:pt x="149" y="46"/>
                      <a:pt x="149" y="46"/>
                    </a:cubicBezTo>
                    <a:cubicBezTo>
                      <a:pt x="149" y="44"/>
                      <a:pt x="149" y="44"/>
                      <a:pt x="149" y="44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3" y="41"/>
                      <a:pt x="143" y="41"/>
                      <a:pt x="143" y="41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38" y="40"/>
                      <a:pt x="138" y="40"/>
                      <a:pt x="138" y="40"/>
                    </a:cubicBezTo>
                    <a:cubicBezTo>
                      <a:pt x="138" y="40"/>
                      <a:pt x="134" y="40"/>
                      <a:pt x="134" y="40"/>
                    </a:cubicBezTo>
                    <a:cubicBezTo>
                      <a:pt x="134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2" y="40"/>
                      <a:pt x="132" y="40"/>
                      <a:pt x="132" y="40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3" y="36"/>
                      <a:pt x="133" y="36"/>
                    </a:cubicBezTo>
                    <a:cubicBezTo>
                      <a:pt x="133" y="36"/>
                      <a:pt x="133" y="35"/>
                      <a:pt x="133" y="35"/>
                    </a:cubicBezTo>
                    <a:cubicBezTo>
                      <a:pt x="133" y="35"/>
                      <a:pt x="133" y="35"/>
                      <a:pt x="133" y="35"/>
                    </a:cubicBezTo>
                    <a:cubicBezTo>
                      <a:pt x="133" y="35"/>
                      <a:pt x="133" y="34"/>
                      <a:pt x="133" y="34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3" y="33"/>
                      <a:pt x="133" y="33"/>
                      <a:pt x="133" y="33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6" y="28"/>
                      <a:pt x="136" y="28"/>
                      <a:pt x="136" y="28"/>
                    </a:cubicBezTo>
                    <a:cubicBezTo>
                      <a:pt x="136" y="28"/>
                      <a:pt x="136" y="26"/>
                      <a:pt x="137" y="26"/>
                    </a:cubicBezTo>
                    <a:cubicBezTo>
                      <a:pt x="137" y="25"/>
                      <a:pt x="137" y="24"/>
                      <a:pt x="137" y="24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39" y="23"/>
                      <a:pt x="140" y="22"/>
                      <a:pt x="140" y="22"/>
                    </a:cubicBezTo>
                    <a:cubicBezTo>
                      <a:pt x="140" y="21"/>
                      <a:pt x="139" y="20"/>
                      <a:pt x="139" y="20"/>
                    </a:cubicBezTo>
                    <a:cubicBezTo>
                      <a:pt x="139" y="19"/>
                      <a:pt x="140" y="18"/>
                      <a:pt x="140" y="18"/>
                    </a:cubicBezTo>
                    <a:cubicBezTo>
                      <a:pt x="139" y="18"/>
                      <a:pt x="139" y="17"/>
                      <a:pt x="138" y="17"/>
                    </a:cubicBezTo>
                    <a:cubicBezTo>
                      <a:pt x="138" y="17"/>
                      <a:pt x="137" y="17"/>
                      <a:pt x="137" y="16"/>
                    </a:cubicBezTo>
                    <a:cubicBezTo>
                      <a:pt x="137" y="16"/>
                      <a:pt x="136" y="15"/>
                      <a:pt x="136" y="15"/>
                    </a:cubicBezTo>
                    <a:cubicBezTo>
                      <a:pt x="136" y="15"/>
                      <a:pt x="136" y="13"/>
                      <a:pt x="135" y="13"/>
                    </a:cubicBezTo>
                    <a:cubicBezTo>
                      <a:pt x="135" y="13"/>
                      <a:pt x="134" y="13"/>
                      <a:pt x="133" y="12"/>
                    </a:cubicBezTo>
                    <a:cubicBezTo>
                      <a:pt x="132" y="12"/>
                      <a:pt x="131" y="11"/>
                      <a:pt x="131" y="11"/>
                    </a:cubicBezTo>
                    <a:cubicBezTo>
                      <a:pt x="130" y="11"/>
                      <a:pt x="128" y="9"/>
                      <a:pt x="128" y="9"/>
                    </a:cubicBezTo>
                    <a:cubicBezTo>
                      <a:pt x="128" y="9"/>
                      <a:pt x="128" y="9"/>
                      <a:pt x="127" y="9"/>
                    </a:cubicBezTo>
                    <a:cubicBezTo>
                      <a:pt x="127" y="9"/>
                      <a:pt x="126" y="8"/>
                      <a:pt x="126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4" y="8"/>
                      <a:pt x="124" y="8"/>
                      <a:pt x="123" y="7"/>
                    </a:cubicBezTo>
                    <a:cubicBezTo>
                      <a:pt x="121" y="7"/>
                      <a:pt x="122" y="7"/>
                      <a:pt x="120" y="7"/>
                    </a:cubicBezTo>
                    <a:cubicBezTo>
                      <a:pt x="119" y="7"/>
                      <a:pt x="118" y="7"/>
                      <a:pt x="118" y="7"/>
                    </a:cubicBezTo>
                    <a:cubicBezTo>
                      <a:pt x="118" y="7"/>
                      <a:pt x="117" y="6"/>
                      <a:pt x="115" y="6"/>
                    </a:cubicBezTo>
                    <a:cubicBezTo>
                      <a:pt x="114" y="7"/>
                      <a:pt x="112" y="8"/>
                      <a:pt x="111" y="8"/>
                    </a:cubicBezTo>
                    <a:cubicBezTo>
                      <a:pt x="111" y="8"/>
                      <a:pt x="110" y="7"/>
                      <a:pt x="110" y="7"/>
                    </a:cubicBezTo>
                    <a:cubicBezTo>
                      <a:pt x="110" y="7"/>
                      <a:pt x="110" y="6"/>
                      <a:pt x="110" y="6"/>
                    </a:cubicBezTo>
                    <a:cubicBezTo>
                      <a:pt x="110" y="6"/>
                      <a:pt x="109" y="5"/>
                      <a:pt x="108" y="4"/>
                    </a:cubicBezTo>
                    <a:cubicBezTo>
                      <a:pt x="108" y="4"/>
                      <a:pt x="107" y="4"/>
                      <a:pt x="107" y="4"/>
                    </a:cubicBezTo>
                    <a:cubicBezTo>
                      <a:pt x="107" y="4"/>
                      <a:pt x="107" y="4"/>
                      <a:pt x="107" y="5"/>
                    </a:cubicBezTo>
                    <a:cubicBezTo>
                      <a:pt x="107" y="6"/>
                      <a:pt x="109" y="6"/>
                      <a:pt x="107" y="6"/>
                    </a:cubicBezTo>
                    <a:cubicBezTo>
                      <a:pt x="106" y="5"/>
                      <a:pt x="105" y="5"/>
                      <a:pt x="105" y="5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5"/>
                      <a:pt x="104" y="5"/>
                      <a:pt x="104" y="5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3"/>
                      <a:pt x="104" y="3"/>
                    </a:cubicBezTo>
                    <a:cubicBezTo>
                      <a:pt x="105" y="3"/>
                      <a:pt x="106" y="2"/>
                      <a:pt x="105" y="2"/>
                    </a:cubicBezTo>
                    <a:cubicBezTo>
                      <a:pt x="104" y="2"/>
                      <a:pt x="103" y="2"/>
                      <a:pt x="103" y="2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2" y="0"/>
                      <a:pt x="102" y="0"/>
                    </a:cubicBezTo>
                    <a:cubicBezTo>
                      <a:pt x="102" y="1"/>
                      <a:pt x="102" y="2"/>
                      <a:pt x="102" y="2"/>
                    </a:cubicBezTo>
                    <a:cubicBezTo>
                      <a:pt x="101" y="2"/>
                      <a:pt x="101" y="2"/>
                      <a:pt x="101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99" y="0"/>
                      <a:pt x="99" y="0"/>
                    </a:cubicBezTo>
                    <a:cubicBezTo>
                      <a:pt x="99" y="0"/>
                      <a:pt x="100" y="1"/>
                      <a:pt x="98" y="1"/>
                    </a:cubicBezTo>
                    <a:cubicBezTo>
                      <a:pt x="97" y="1"/>
                      <a:pt x="96" y="2"/>
                      <a:pt x="95" y="2"/>
                    </a:cubicBezTo>
                    <a:cubicBezTo>
                      <a:pt x="94" y="3"/>
                      <a:pt x="94" y="4"/>
                      <a:pt x="94" y="4"/>
                    </a:cubicBezTo>
                    <a:cubicBezTo>
                      <a:pt x="94" y="5"/>
                      <a:pt x="92" y="5"/>
                      <a:pt x="92" y="6"/>
                    </a:cubicBezTo>
                    <a:cubicBezTo>
                      <a:pt x="93" y="6"/>
                      <a:pt x="92" y="6"/>
                      <a:pt x="94" y="7"/>
                    </a:cubicBezTo>
                    <a:cubicBezTo>
                      <a:pt x="95" y="7"/>
                      <a:pt x="95" y="7"/>
                      <a:pt x="96" y="7"/>
                    </a:cubicBezTo>
                    <a:cubicBezTo>
                      <a:pt x="97" y="8"/>
                      <a:pt x="98" y="7"/>
                      <a:pt x="98" y="7"/>
                    </a:cubicBezTo>
                    <a:cubicBezTo>
                      <a:pt x="98" y="7"/>
                      <a:pt x="98" y="7"/>
                      <a:pt x="99" y="8"/>
                    </a:cubicBezTo>
                    <a:cubicBezTo>
                      <a:pt x="99" y="8"/>
                      <a:pt x="100" y="7"/>
                      <a:pt x="100" y="8"/>
                    </a:cubicBezTo>
                    <a:cubicBezTo>
                      <a:pt x="100" y="9"/>
                      <a:pt x="101" y="10"/>
                      <a:pt x="100" y="10"/>
                    </a:cubicBezTo>
                    <a:cubicBezTo>
                      <a:pt x="99" y="10"/>
                      <a:pt x="98" y="11"/>
                      <a:pt x="98" y="10"/>
                    </a:cubicBezTo>
                    <a:cubicBezTo>
                      <a:pt x="98" y="10"/>
                      <a:pt x="98" y="9"/>
                      <a:pt x="97" y="9"/>
                    </a:cubicBezTo>
                    <a:cubicBezTo>
                      <a:pt x="97" y="9"/>
                      <a:pt x="96" y="9"/>
                      <a:pt x="96" y="9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5" y="11"/>
                      <a:pt x="95" y="12"/>
                      <a:pt x="94" y="12"/>
                    </a:cubicBezTo>
                    <a:cubicBezTo>
                      <a:pt x="93" y="12"/>
                      <a:pt x="94" y="12"/>
                      <a:pt x="92" y="12"/>
                    </a:cubicBezTo>
                    <a:cubicBezTo>
                      <a:pt x="90" y="12"/>
                      <a:pt x="90" y="11"/>
                      <a:pt x="89" y="11"/>
                    </a:cubicBezTo>
                    <a:cubicBezTo>
                      <a:pt x="89" y="11"/>
                      <a:pt x="89" y="11"/>
                      <a:pt x="88" y="11"/>
                    </a:cubicBezTo>
                    <a:cubicBezTo>
                      <a:pt x="88" y="11"/>
                      <a:pt x="86" y="9"/>
                      <a:pt x="85" y="11"/>
                    </a:cubicBezTo>
                    <a:cubicBezTo>
                      <a:pt x="84" y="12"/>
                      <a:pt x="83" y="13"/>
                      <a:pt x="83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3"/>
                      <a:pt x="79" y="13"/>
                      <a:pt x="78" y="13"/>
                    </a:cubicBezTo>
                    <a:cubicBezTo>
                      <a:pt x="77" y="13"/>
                      <a:pt x="76" y="13"/>
                      <a:pt x="76" y="13"/>
                    </a:cubicBezTo>
                    <a:cubicBezTo>
                      <a:pt x="75" y="14"/>
                      <a:pt x="74" y="11"/>
                      <a:pt x="74" y="11"/>
                    </a:cubicBezTo>
                    <a:cubicBezTo>
                      <a:pt x="74" y="11"/>
                      <a:pt x="75" y="9"/>
                      <a:pt x="72" y="11"/>
                    </a:cubicBezTo>
                    <a:cubicBezTo>
                      <a:pt x="69" y="13"/>
                      <a:pt x="68" y="13"/>
                      <a:pt x="68" y="13"/>
                    </a:cubicBezTo>
                    <a:cubicBezTo>
                      <a:pt x="67" y="13"/>
                      <a:pt x="66" y="14"/>
                      <a:pt x="66" y="14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6" y="13"/>
                      <a:pt x="66" y="12"/>
                      <a:pt x="66" y="1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3" y="12"/>
                      <a:pt x="62" y="12"/>
                    </a:cubicBezTo>
                    <a:cubicBezTo>
                      <a:pt x="62" y="12"/>
                      <a:pt x="60" y="12"/>
                      <a:pt x="60" y="12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4"/>
                      <a:pt x="59" y="14"/>
                      <a:pt x="59" y="14"/>
                    </a:cubicBezTo>
                    <a:cubicBezTo>
                      <a:pt x="59" y="14"/>
                      <a:pt x="59" y="15"/>
                      <a:pt x="59" y="15"/>
                    </a:cubicBezTo>
                    <a:cubicBezTo>
                      <a:pt x="59" y="15"/>
                      <a:pt x="59" y="16"/>
                      <a:pt x="59" y="16"/>
                    </a:cubicBezTo>
                    <a:cubicBezTo>
                      <a:pt x="59" y="16"/>
                      <a:pt x="58" y="16"/>
                      <a:pt x="58" y="16"/>
                    </a:cubicBezTo>
                    <a:cubicBezTo>
                      <a:pt x="58" y="16"/>
                      <a:pt x="57" y="16"/>
                      <a:pt x="57" y="16"/>
                    </a:cubicBezTo>
                    <a:cubicBezTo>
                      <a:pt x="57" y="16"/>
                      <a:pt x="56" y="18"/>
                      <a:pt x="56" y="18"/>
                    </a:cubicBezTo>
                    <a:cubicBezTo>
                      <a:pt x="56" y="18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6" y="20"/>
                    </a:cubicBezTo>
                    <a:cubicBezTo>
                      <a:pt x="55" y="20"/>
                      <a:pt x="54" y="20"/>
                      <a:pt x="54" y="20"/>
                    </a:cubicBezTo>
                    <a:cubicBezTo>
                      <a:pt x="54" y="20"/>
                      <a:pt x="53" y="20"/>
                      <a:pt x="52" y="20"/>
                    </a:cubicBezTo>
                    <a:cubicBezTo>
                      <a:pt x="52" y="20"/>
                      <a:pt x="51" y="20"/>
                      <a:pt x="51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0" y="21"/>
                      <a:pt x="48" y="20"/>
                      <a:pt x="48" y="20"/>
                    </a:cubicBezTo>
                    <a:cubicBezTo>
                      <a:pt x="47" y="20"/>
                      <a:pt x="47" y="19"/>
                      <a:pt x="47" y="18"/>
                    </a:cubicBezTo>
                    <a:cubicBezTo>
                      <a:pt x="47" y="18"/>
                      <a:pt x="46" y="16"/>
                      <a:pt x="46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1" y="19"/>
                      <a:pt x="41" y="19"/>
                    </a:cubicBezTo>
                    <a:cubicBezTo>
                      <a:pt x="41" y="19"/>
                      <a:pt x="40" y="19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7" y="22"/>
                      <a:pt x="37" y="22"/>
                    </a:cubicBezTo>
                    <a:cubicBezTo>
                      <a:pt x="37" y="23"/>
                      <a:pt x="36" y="23"/>
                      <a:pt x="36" y="23"/>
                    </a:cubicBezTo>
                    <a:cubicBezTo>
                      <a:pt x="36" y="23"/>
                      <a:pt x="35" y="23"/>
                      <a:pt x="36" y="24"/>
                    </a:cubicBezTo>
                    <a:cubicBezTo>
                      <a:pt x="37" y="24"/>
                      <a:pt x="38" y="24"/>
                      <a:pt x="38" y="24"/>
                    </a:cubicBezTo>
                    <a:cubicBezTo>
                      <a:pt x="39" y="24"/>
                      <a:pt x="40" y="24"/>
                      <a:pt x="40" y="24"/>
                    </a:cubicBezTo>
                    <a:cubicBezTo>
                      <a:pt x="40" y="24"/>
                      <a:pt x="42" y="23"/>
                      <a:pt x="42" y="23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7"/>
                      <a:pt x="41" y="27"/>
                    </a:cubicBezTo>
                    <a:cubicBezTo>
                      <a:pt x="40" y="28"/>
                      <a:pt x="39" y="28"/>
                      <a:pt x="39" y="28"/>
                    </a:cubicBezTo>
                    <a:cubicBezTo>
                      <a:pt x="38" y="29"/>
                      <a:pt x="38" y="29"/>
                      <a:pt x="38" y="30"/>
                    </a:cubicBezTo>
                    <a:cubicBezTo>
                      <a:pt x="38" y="31"/>
                      <a:pt x="37" y="33"/>
                      <a:pt x="37" y="33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4"/>
                      <a:pt x="25" y="45"/>
                      <a:pt x="25" y="45"/>
                    </a:cubicBezTo>
                    <a:cubicBezTo>
                      <a:pt x="24" y="45"/>
                      <a:pt x="23" y="46"/>
                      <a:pt x="23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6"/>
                      <a:pt x="19" y="47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9"/>
                      <a:pt x="20" y="50"/>
                      <a:pt x="20" y="50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19" y="52"/>
                      <a:pt x="19" y="53"/>
                    </a:cubicBezTo>
                    <a:cubicBezTo>
                      <a:pt x="19" y="53"/>
                      <a:pt x="19" y="54"/>
                      <a:pt x="19" y="54"/>
                    </a:cubicBezTo>
                    <a:cubicBezTo>
                      <a:pt x="19" y="54"/>
                      <a:pt x="19" y="55"/>
                      <a:pt x="19" y="55"/>
                    </a:cubicBezTo>
                    <a:cubicBezTo>
                      <a:pt x="19" y="55"/>
                      <a:pt x="19" y="56"/>
                      <a:pt x="19" y="56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8" y="58"/>
                      <a:pt x="17" y="59"/>
                      <a:pt x="17" y="59"/>
                    </a:cubicBezTo>
                    <a:cubicBezTo>
                      <a:pt x="17" y="59"/>
                      <a:pt x="15" y="59"/>
                      <a:pt x="15" y="59"/>
                    </a:cubicBezTo>
                    <a:cubicBezTo>
                      <a:pt x="15" y="60"/>
                      <a:pt x="13" y="60"/>
                      <a:pt x="13" y="60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6"/>
                      <a:pt x="7" y="67"/>
                      <a:pt x="7" y="67"/>
                    </a:cubicBezTo>
                    <a:cubicBezTo>
                      <a:pt x="7" y="67"/>
                      <a:pt x="7" y="69"/>
                      <a:pt x="7" y="69"/>
                    </a:cubicBezTo>
                    <a:cubicBezTo>
                      <a:pt x="7" y="70"/>
                      <a:pt x="6" y="71"/>
                      <a:pt x="6" y="71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4" y="84"/>
                      <a:pt x="3" y="85"/>
                      <a:pt x="2" y="85"/>
                    </a:cubicBezTo>
                    <a:cubicBezTo>
                      <a:pt x="2" y="85"/>
                      <a:pt x="1" y="86"/>
                      <a:pt x="1" y="8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9" y="89"/>
                      <a:pt x="9" y="89"/>
                      <a:pt x="9" y="89"/>
                    </a:cubicBezTo>
                    <a:cubicBezTo>
                      <a:pt x="9" y="89"/>
                      <a:pt x="9" y="88"/>
                      <a:pt x="10" y="87"/>
                    </a:cubicBezTo>
                    <a:cubicBezTo>
                      <a:pt x="11" y="86"/>
                      <a:pt x="12" y="86"/>
                      <a:pt x="12" y="86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81"/>
                      <a:pt x="10" y="80"/>
                      <a:pt x="10" y="80"/>
                    </a:cubicBezTo>
                    <a:cubicBezTo>
                      <a:pt x="11" y="79"/>
                      <a:pt x="12" y="77"/>
                      <a:pt x="12" y="77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1" y="73"/>
                      <a:pt x="24" y="73"/>
                      <a:pt x="24" y="73"/>
                    </a:cubicBezTo>
                    <a:cubicBezTo>
                      <a:pt x="24" y="73"/>
                      <a:pt x="28" y="73"/>
                      <a:pt x="28" y="73"/>
                    </a:cubicBezTo>
                    <a:lnTo>
                      <a:pt x="31" y="75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78" name="Freeform 51"/>
              <p:cNvSpPr>
                <a:spLocks/>
              </p:cNvSpPr>
              <p:nvPr/>
            </p:nvSpPr>
            <p:spPr bwMode="auto">
              <a:xfrm>
                <a:off x="5753789" y="1798916"/>
                <a:ext cx="494744" cy="296186"/>
              </a:xfrm>
              <a:custGeom>
                <a:avLst/>
                <a:gdLst>
                  <a:gd name="T0" fmla="*/ 31 w 217"/>
                  <a:gd name="T1" fmla="*/ 35 h 134"/>
                  <a:gd name="T2" fmla="*/ 42 w 217"/>
                  <a:gd name="T3" fmla="*/ 43 h 134"/>
                  <a:gd name="T4" fmla="*/ 55 w 217"/>
                  <a:gd name="T5" fmla="*/ 53 h 134"/>
                  <a:gd name="T6" fmla="*/ 66 w 217"/>
                  <a:gd name="T7" fmla="*/ 68 h 134"/>
                  <a:gd name="T8" fmla="*/ 83 w 217"/>
                  <a:gd name="T9" fmla="*/ 64 h 134"/>
                  <a:gd name="T10" fmla="*/ 87 w 217"/>
                  <a:gd name="T11" fmla="*/ 37 h 134"/>
                  <a:gd name="T12" fmla="*/ 83 w 217"/>
                  <a:gd name="T13" fmla="*/ 16 h 134"/>
                  <a:gd name="T14" fmla="*/ 99 w 217"/>
                  <a:gd name="T15" fmla="*/ 3 h 134"/>
                  <a:gd name="T16" fmla="*/ 112 w 217"/>
                  <a:gd name="T17" fmla="*/ 2 h 134"/>
                  <a:gd name="T18" fmla="*/ 125 w 217"/>
                  <a:gd name="T19" fmla="*/ 5 h 134"/>
                  <a:gd name="T20" fmla="*/ 142 w 217"/>
                  <a:gd name="T21" fmla="*/ 17 h 134"/>
                  <a:gd name="T22" fmla="*/ 152 w 217"/>
                  <a:gd name="T23" fmla="*/ 17 h 134"/>
                  <a:gd name="T24" fmla="*/ 159 w 217"/>
                  <a:gd name="T25" fmla="*/ 11 h 134"/>
                  <a:gd name="T26" fmla="*/ 177 w 217"/>
                  <a:gd name="T27" fmla="*/ 11 h 134"/>
                  <a:gd name="T28" fmla="*/ 184 w 217"/>
                  <a:gd name="T29" fmla="*/ 18 h 134"/>
                  <a:gd name="T30" fmla="*/ 192 w 217"/>
                  <a:gd name="T31" fmla="*/ 31 h 134"/>
                  <a:gd name="T32" fmla="*/ 192 w 217"/>
                  <a:gd name="T33" fmla="*/ 46 h 134"/>
                  <a:gd name="T34" fmla="*/ 198 w 217"/>
                  <a:gd name="T35" fmla="*/ 49 h 134"/>
                  <a:gd name="T36" fmla="*/ 206 w 217"/>
                  <a:gd name="T37" fmla="*/ 58 h 134"/>
                  <a:gd name="T38" fmla="*/ 212 w 217"/>
                  <a:gd name="T39" fmla="*/ 66 h 134"/>
                  <a:gd name="T40" fmla="*/ 216 w 217"/>
                  <a:gd name="T41" fmla="*/ 78 h 134"/>
                  <a:gd name="T42" fmla="*/ 211 w 217"/>
                  <a:gd name="T43" fmla="*/ 83 h 134"/>
                  <a:gd name="T44" fmla="*/ 207 w 217"/>
                  <a:gd name="T45" fmla="*/ 100 h 134"/>
                  <a:gd name="T46" fmla="*/ 192 w 217"/>
                  <a:gd name="T47" fmla="*/ 103 h 134"/>
                  <a:gd name="T48" fmla="*/ 185 w 217"/>
                  <a:gd name="T49" fmla="*/ 112 h 134"/>
                  <a:gd name="T50" fmla="*/ 177 w 217"/>
                  <a:gd name="T51" fmla="*/ 115 h 134"/>
                  <a:gd name="T52" fmla="*/ 165 w 217"/>
                  <a:gd name="T53" fmla="*/ 114 h 134"/>
                  <a:gd name="T54" fmla="*/ 157 w 217"/>
                  <a:gd name="T55" fmla="*/ 105 h 134"/>
                  <a:gd name="T56" fmla="*/ 146 w 217"/>
                  <a:gd name="T57" fmla="*/ 101 h 134"/>
                  <a:gd name="T58" fmla="*/ 139 w 217"/>
                  <a:gd name="T59" fmla="*/ 97 h 134"/>
                  <a:gd name="T60" fmla="*/ 124 w 217"/>
                  <a:gd name="T61" fmla="*/ 97 h 134"/>
                  <a:gd name="T62" fmla="*/ 117 w 217"/>
                  <a:gd name="T63" fmla="*/ 87 h 134"/>
                  <a:gd name="T64" fmla="*/ 108 w 217"/>
                  <a:gd name="T65" fmla="*/ 99 h 134"/>
                  <a:gd name="T66" fmla="*/ 94 w 217"/>
                  <a:gd name="T67" fmla="*/ 100 h 134"/>
                  <a:gd name="T68" fmla="*/ 80 w 217"/>
                  <a:gd name="T69" fmla="*/ 100 h 134"/>
                  <a:gd name="T70" fmla="*/ 67 w 217"/>
                  <a:gd name="T71" fmla="*/ 107 h 134"/>
                  <a:gd name="T72" fmla="*/ 55 w 217"/>
                  <a:gd name="T73" fmla="*/ 104 h 134"/>
                  <a:gd name="T74" fmla="*/ 34 w 217"/>
                  <a:gd name="T75" fmla="*/ 106 h 134"/>
                  <a:gd name="T76" fmla="*/ 21 w 217"/>
                  <a:gd name="T77" fmla="*/ 113 h 134"/>
                  <a:gd name="T78" fmla="*/ 14 w 217"/>
                  <a:gd name="T79" fmla="*/ 122 h 134"/>
                  <a:gd name="T80" fmla="*/ 9 w 217"/>
                  <a:gd name="T81" fmla="*/ 131 h 134"/>
                  <a:gd name="T82" fmla="*/ 5 w 217"/>
                  <a:gd name="T83" fmla="*/ 128 h 134"/>
                  <a:gd name="T84" fmla="*/ 3 w 217"/>
                  <a:gd name="T85" fmla="*/ 108 h 134"/>
                  <a:gd name="T86" fmla="*/ 7 w 217"/>
                  <a:gd name="T87" fmla="*/ 83 h 134"/>
                  <a:gd name="T88" fmla="*/ 8 w 217"/>
                  <a:gd name="T89" fmla="*/ 60 h 134"/>
                  <a:gd name="T90" fmla="*/ 19 w 217"/>
                  <a:gd name="T91" fmla="*/ 4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34">
                    <a:moveTo>
                      <a:pt x="19" y="45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30" y="35"/>
                      <a:pt x="31" y="35"/>
                    </a:cubicBezTo>
                    <a:cubicBezTo>
                      <a:pt x="33" y="34"/>
                      <a:pt x="36" y="32"/>
                      <a:pt x="36" y="33"/>
                    </a:cubicBezTo>
                    <a:cubicBezTo>
                      <a:pt x="36" y="34"/>
                      <a:pt x="37" y="41"/>
                      <a:pt x="37" y="41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4" y="55"/>
                      <a:pt x="56" y="58"/>
                    </a:cubicBezTo>
                    <a:cubicBezTo>
                      <a:pt x="59" y="61"/>
                      <a:pt x="60" y="61"/>
                      <a:pt x="61" y="64"/>
                    </a:cubicBezTo>
                    <a:cubicBezTo>
                      <a:pt x="62" y="66"/>
                      <a:pt x="66" y="68"/>
                      <a:pt x="66" y="68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1" y="69"/>
                      <a:pt x="76" y="71"/>
                      <a:pt x="77" y="70"/>
                    </a:cubicBezTo>
                    <a:cubicBezTo>
                      <a:pt x="78" y="69"/>
                      <a:pt x="83" y="65"/>
                      <a:pt x="83" y="64"/>
                    </a:cubicBezTo>
                    <a:cubicBezTo>
                      <a:pt x="84" y="63"/>
                      <a:pt x="87" y="59"/>
                      <a:pt x="88" y="58"/>
                    </a:cubicBezTo>
                    <a:cubicBezTo>
                      <a:pt x="89" y="57"/>
                      <a:pt x="92" y="50"/>
                      <a:pt x="92" y="49"/>
                    </a:cubicBezTo>
                    <a:cubicBezTo>
                      <a:pt x="92" y="47"/>
                      <a:pt x="88" y="39"/>
                      <a:pt x="87" y="37"/>
                    </a:cubicBezTo>
                    <a:cubicBezTo>
                      <a:pt x="87" y="35"/>
                      <a:pt x="86" y="29"/>
                      <a:pt x="86" y="29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82" y="21"/>
                      <a:pt x="82" y="16"/>
                      <a:pt x="83" y="16"/>
                    </a:cubicBezTo>
                    <a:cubicBezTo>
                      <a:pt x="84" y="15"/>
                      <a:pt x="89" y="11"/>
                      <a:pt x="89" y="11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5" y="5"/>
                      <a:pt x="125" y="5"/>
                      <a:pt x="125" y="5"/>
                    </a:cubicBezTo>
                    <a:cubicBezTo>
                      <a:pt x="130" y="7"/>
                      <a:pt x="130" y="7"/>
                      <a:pt x="130" y="7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7" y="20"/>
                      <a:pt x="149" y="19"/>
                    </a:cubicBezTo>
                    <a:cubicBezTo>
                      <a:pt x="150" y="19"/>
                      <a:pt x="151" y="18"/>
                      <a:pt x="152" y="17"/>
                    </a:cubicBezTo>
                    <a:cubicBezTo>
                      <a:pt x="154" y="16"/>
                      <a:pt x="155" y="14"/>
                      <a:pt x="155" y="14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59" y="11"/>
                      <a:pt x="159" y="11"/>
                      <a:pt x="159" y="11"/>
                    </a:cubicBezTo>
                    <a:cubicBezTo>
                      <a:pt x="167" y="13"/>
                      <a:pt x="167" y="13"/>
                      <a:pt x="167" y="13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177" y="11"/>
                      <a:pt x="177" y="11"/>
                      <a:pt x="177" y="11"/>
                    </a:cubicBezTo>
                    <a:cubicBezTo>
                      <a:pt x="180" y="14"/>
                      <a:pt x="180" y="14"/>
                      <a:pt x="180" y="14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4" y="18"/>
                      <a:pt x="187" y="20"/>
                      <a:pt x="188" y="20"/>
                    </a:cubicBezTo>
                    <a:cubicBezTo>
                      <a:pt x="189" y="20"/>
                      <a:pt x="191" y="21"/>
                      <a:pt x="191" y="21"/>
                    </a:cubicBezTo>
                    <a:cubicBezTo>
                      <a:pt x="192" y="31"/>
                      <a:pt x="192" y="31"/>
                      <a:pt x="192" y="31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46"/>
                      <a:pt x="192" y="46"/>
                      <a:pt x="192" y="46"/>
                    </a:cubicBezTo>
                    <a:cubicBezTo>
                      <a:pt x="196" y="43"/>
                      <a:pt x="196" y="43"/>
                      <a:pt x="196" y="43"/>
                    </a:cubicBezTo>
                    <a:cubicBezTo>
                      <a:pt x="200" y="46"/>
                      <a:pt x="200" y="46"/>
                      <a:pt x="200" y="46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203" y="53"/>
                      <a:pt x="203" y="53"/>
                      <a:pt x="203" y="53"/>
                    </a:cubicBezTo>
                    <a:cubicBezTo>
                      <a:pt x="207" y="55"/>
                      <a:pt x="207" y="55"/>
                      <a:pt x="207" y="55"/>
                    </a:cubicBezTo>
                    <a:cubicBezTo>
                      <a:pt x="206" y="58"/>
                      <a:pt x="206" y="58"/>
                      <a:pt x="206" y="58"/>
                    </a:cubicBezTo>
                    <a:cubicBezTo>
                      <a:pt x="206" y="58"/>
                      <a:pt x="207" y="59"/>
                      <a:pt x="208" y="59"/>
                    </a:cubicBezTo>
                    <a:cubicBezTo>
                      <a:pt x="209" y="60"/>
                      <a:pt x="211" y="61"/>
                      <a:pt x="211" y="61"/>
                    </a:cubicBezTo>
                    <a:cubicBezTo>
                      <a:pt x="211" y="61"/>
                      <a:pt x="212" y="64"/>
                      <a:pt x="212" y="66"/>
                    </a:cubicBezTo>
                    <a:cubicBezTo>
                      <a:pt x="213" y="67"/>
                      <a:pt x="217" y="70"/>
                      <a:pt x="217" y="70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6" y="75"/>
                      <a:pt x="216" y="77"/>
                      <a:pt x="216" y="78"/>
                    </a:cubicBezTo>
                    <a:cubicBezTo>
                      <a:pt x="216" y="79"/>
                      <a:pt x="216" y="80"/>
                      <a:pt x="216" y="81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11" y="83"/>
                      <a:pt x="211" y="83"/>
                      <a:pt x="211" y="83"/>
                    </a:cubicBezTo>
                    <a:cubicBezTo>
                      <a:pt x="210" y="90"/>
                      <a:pt x="210" y="90"/>
                      <a:pt x="210" y="90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7" y="100"/>
                      <a:pt x="207" y="100"/>
                      <a:pt x="207" y="100"/>
                    </a:cubicBezTo>
                    <a:cubicBezTo>
                      <a:pt x="205" y="103"/>
                      <a:pt x="205" y="103"/>
                      <a:pt x="205" y="103"/>
                    </a:cubicBezTo>
                    <a:cubicBezTo>
                      <a:pt x="197" y="103"/>
                      <a:pt x="197" y="103"/>
                      <a:pt x="197" y="103"/>
                    </a:cubicBezTo>
                    <a:cubicBezTo>
                      <a:pt x="197" y="103"/>
                      <a:pt x="196" y="103"/>
                      <a:pt x="192" y="103"/>
                    </a:cubicBezTo>
                    <a:cubicBezTo>
                      <a:pt x="188" y="103"/>
                      <a:pt x="189" y="103"/>
                      <a:pt x="189" y="103"/>
                    </a:cubicBezTo>
                    <a:cubicBezTo>
                      <a:pt x="186" y="106"/>
                      <a:pt x="186" y="106"/>
                      <a:pt x="186" y="106"/>
                    </a:cubicBez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85" y="112"/>
                      <a:pt x="183" y="112"/>
                      <a:pt x="179" y="113"/>
                    </a:cubicBezTo>
                    <a:cubicBezTo>
                      <a:pt x="177" y="114"/>
                      <a:pt x="177" y="115"/>
                      <a:pt x="177" y="115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69" y="114"/>
                      <a:pt x="169" y="114"/>
                      <a:pt x="169" y="114"/>
                    </a:cubicBezTo>
                    <a:cubicBezTo>
                      <a:pt x="165" y="114"/>
                      <a:pt x="165" y="114"/>
                      <a:pt x="165" y="114"/>
                    </a:cubicBezTo>
                    <a:cubicBezTo>
                      <a:pt x="163" y="110"/>
                      <a:pt x="163" y="110"/>
                      <a:pt x="163" y="110"/>
                    </a:cubicBezTo>
                    <a:cubicBezTo>
                      <a:pt x="160" y="109"/>
                      <a:pt x="160" y="109"/>
                      <a:pt x="160" y="109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3" y="104"/>
                      <a:pt x="153" y="104"/>
                      <a:pt x="153" y="104"/>
                    </a:cubicBezTo>
                    <a:cubicBezTo>
                      <a:pt x="151" y="101"/>
                      <a:pt x="151" y="101"/>
                      <a:pt x="151" y="101"/>
                    </a:cubicBezTo>
                    <a:cubicBezTo>
                      <a:pt x="146" y="101"/>
                      <a:pt x="146" y="101"/>
                      <a:pt x="146" y="101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39" y="97"/>
                      <a:pt x="139" y="97"/>
                      <a:pt x="139" y="97"/>
                    </a:cubicBezTo>
                    <a:cubicBezTo>
                      <a:pt x="135" y="98"/>
                      <a:pt x="135" y="98"/>
                      <a:pt x="135" y="98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19" y="93"/>
                      <a:pt x="119" y="93"/>
                      <a:pt x="119" y="93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7" y="87"/>
                      <a:pt x="113" y="90"/>
                      <a:pt x="112" y="90"/>
                    </a:cubicBezTo>
                    <a:cubicBezTo>
                      <a:pt x="112" y="90"/>
                      <a:pt x="109" y="95"/>
                      <a:pt x="109" y="95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99" y="101"/>
                      <a:pt x="99" y="102"/>
                    </a:cubicBezTo>
                    <a:cubicBezTo>
                      <a:pt x="98" y="102"/>
                      <a:pt x="94" y="100"/>
                      <a:pt x="94" y="100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88" y="100"/>
                      <a:pt x="82" y="100"/>
                      <a:pt x="81" y="99"/>
                    </a:cubicBezTo>
                    <a:cubicBezTo>
                      <a:pt x="80" y="99"/>
                      <a:pt x="80" y="100"/>
                      <a:pt x="80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68" y="106"/>
                      <a:pt x="67" y="107"/>
                    </a:cubicBezTo>
                    <a:cubicBezTo>
                      <a:pt x="66" y="107"/>
                      <a:pt x="63" y="104"/>
                      <a:pt x="62" y="103"/>
                    </a:cubicBezTo>
                    <a:cubicBezTo>
                      <a:pt x="62" y="102"/>
                      <a:pt x="59" y="101"/>
                      <a:pt x="59" y="101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55" y="104"/>
                      <a:pt x="48" y="105"/>
                      <a:pt x="47" y="105"/>
                    </a:cubicBezTo>
                    <a:cubicBezTo>
                      <a:pt x="46" y="105"/>
                      <a:pt x="41" y="107"/>
                      <a:pt x="41" y="107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21" y="113"/>
                      <a:pt x="21" y="113"/>
                      <a:pt x="21" y="113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14" y="122"/>
                      <a:pt x="14" y="122"/>
                      <a:pt x="14" y="122"/>
                    </a:cubicBezTo>
                    <a:cubicBezTo>
                      <a:pt x="13" y="128"/>
                      <a:pt x="13" y="128"/>
                      <a:pt x="13" y="128"/>
                    </a:cubicBezTo>
                    <a:cubicBezTo>
                      <a:pt x="13" y="128"/>
                      <a:pt x="10" y="129"/>
                      <a:pt x="8" y="129"/>
                    </a:cubicBezTo>
                    <a:cubicBezTo>
                      <a:pt x="7" y="130"/>
                      <a:pt x="9" y="131"/>
                      <a:pt x="9" y="131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7" y="133"/>
                      <a:pt x="7" y="133"/>
                    </a:cubicBezTo>
                    <a:cubicBezTo>
                      <a:pt x="7" y="133"/>
                      <a:pt x="6" y="130"/>
                      <a:pt x="5" y="128"/>
                    </a:cubicBezTo>
                    <a:cubicBezTo>
                      <a:pt x="3" y="126"/>
                      <a:pt x="1" y="117"/>
                      <a:pt x="1" y="117"/>
                    </a:cubicBezTo>
                    <a:cubicBezTo>
                      <a:pt x="3" y="113"/>
                      <a:pt x="3" y="113"/>
                      <a:pt x="3" y="113"/>
                    </a:cubicBezTo>
                    <a:cubicBezTo>
                      <a:pt x="3" y="113"/>
                      <a:pt x="3" y="109"/>
                      <a:pt x="3" y="108"/>
                    </a:cubicBezTo>
                    <a:cubicBezTo>
                      <a:pt x="2" y="106"/>
                      <a:pt x="1" y="97"/>
                      <a:pt x="1" y="97"/>
                    </a:cubicBezTo>
                    <a:cubicBezTo>
                      <a:pt x="1" y="97"/>
                      <a:pt x="0" y="93"/>
                      <a:pt x="0" y="92"/>
                    </a:cubicBezTo>
                    <a:cubicBezTo>
                      <a:pt x="0" y="91"/>
                      <a:pt x="7" y="83"/>
                      <a:pt x="7" y="83"/>
                    </a:cubicBezTo>
                    <a:cubicBezTo>
                      <a:pt x="7" y="82"/>
                      <a:pt x="8" y="74"/>
                      <a:pt x="8" y="74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1" y="47"/>
                      <a:pt x="12" y="47"/>
                    </a:cubicBezTo>
                    <a:cubicBezTo>
                      <a:pt x="13" y="46"/>
                      <a:pt x="19" y="45"/>
                      <a:pt x="19" y="45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79" name="Freeform 61"/>
              <p:cNvSpPr>
                <a:spLocks noEditPoints="1"/>
              </p:cNvSpPr>
              <p:nvPr/>
            </p:nvSpPr>
            <p:spPr bwMode="auto">
              <a:xfrm>
                <a:off x="5535002" y="3399175"/>
                <a:ext cx="359514" cy="307906"/>
              </a:xfrm>
              <a:custGeom>
                <a:avLst/>
                <a:gdLst>
                  <a:gd name="T0" fmla="*/ 132 w 158"/>
                  <a:gd name="T1" fmla="*/ 9 h 139"/>
                  <a:gd name="T2" fmla="*/ 138 w 158"/>
                  <a:gd name="T3" fmla="*/ 25 h 139"/>
                  <a:gd name="T4" fmla="*/ 135 w 158"/>
                  <a:gd name="T5" fmla="*/ 42 h 139"/>
                  <a:gd name="T6" fmla="*/ 151 w 158"/>
                  <a:gd name="T7" fmla="*/ 49 h 139"/>
                  <a:gd name="T8" fmla="*/ 152 w 158"/>
                  <a:gd name="T9" fmla="*/ 59 h 139"/>
                  <a:gd name="T10" fmla="*/ 149 w 158"/>
                  <a:gd name="T11" fmla="*/ 65 h 139"/>
                  <a:gd name="T12" fmla="*/ 151 w 158"/>
                  <a:gd name="T13" fmla="*/ 79 h 139"/>
                  <a:gd name="T14" fmla="*/ 141 w 158"/>
                  <a:gd name="T15" fmla="*/ 85 h 139"/>
                  <a:gd name="T16" fmla="*/ 135 w 158"/>
                  <a:gd name="T17" fmla="*/ 87 h 139"/>
                  <a:gd name="T18" fmla="*/ 140 w 158"/>
                  <a:gd name="T19" fmla="*/ 93 h 139"/>
                  <a:gd name="T20" fmla="*/ 138 w 158"/>
                  <a:gd name="T21" fmla="*/ 97 h 139"/>
                  <a:gd name="T22" fmla="*/ 129 w 158"/>
                  <a:gd name="T23" fmla="*/ 103 h 139"/>
                  <a:gd name="T24" fmla="*/ 121 w 158"/>
                  <a:gd name="T25" fmla="*/ 115 h 139"/>
                  <a:gd name="T26" fmla="*/ 125 w 158"/>
                  <a:gd name="T27" fmla="*/ 129 h 139"/>
                  <a:gd name="T28" fmla="*/ 126 w 158"/>
                  <a:gd name="T29" fmla="*/ 137 h 139"/>
                  <a:gd name="T30" fmla="*/ 118 w 158"/>
                  <a:gd name="T31" fmla="*/ 139 h 139"/>
                  <a:gd name="T32" fmla="*/ 114 w 158"/>
                  <a:gd name="T33" fmla="*/ 138 h 139"/>
                  <a:gd name="T34" fmla="*/ 113 w 158"/>
                  <a:gd name="T35" fmla="*/ 137 h 139"/>
                  <a:gd name="T36" fmla="*/ 113 w 158"/>
                  <a:gd name="T37" fmla="*/ 137 h 139"/>
                  <a:gd name="T38" fmla="*/ 113 w 158"/>
                  <a:gd name="T39" fmla="*/ 137 h 139"/>
                  <a:gd name="T40" fmla="*/ 112 w 158"/>
                  <a:gd name="T41" fmla="*/ 137 h 139"/>
                  <a:gd name="T42" fmla="*/ 99 w 158"/>
                  <a:gd name="T43" fmla="*/ 129 h 139"/>
                  <a:gd name="T44" fmla="*/ 87 w 158"/>
                  <a:gd name="T45" fmla="*/ 116 h 139"/>
                  <a:gd name="T46" fmla="*/ 68 w 158"/>
                  <a:gd name="T47" fmla="*/ 100 h 139"/>
                  <a:gd name="T48" fmla="*/ 56 w 158"/>
                  <a:gd name="T49" fmla="*/ 89 h 139"/>
                  <a:gd name="T50" fmla="*/ 43 w 158"/>
                  <a:gd name="T51" fmla="*/ 79 h 139"/>
                  <a:gd name="T52" fmla="*/ 31 w 158"/>
                  <a:gd name="T53" fmla="*/ 68 h 139"/>
                  <a:gd name="T54" fmla="*/ 23 w 158"/>
                  <a:gd name="T55" fmla="*/ 54 h 139"/>
                  <a:gd name="T56" fmla="*/ 14 w 158"/>
                  <a:gd name="T57" fmla="*/ 43 h 139"/>
                  <a:gd name="T58" fmla="*/ 5 w 158"/>
                  <a:gd name="T59" fmla="*/ 36 h 139"/>
                  <a:gd name="T60" fmla="*/ 1 w 158"/>
                  <a:gd name="T61" fmla="*/ 20 h 139"/>
                  <a:gd name="T62" fmla="*/ 2 w 158"/>
                  <a:gd name="T63" fmla="*/ 10 h 139"/>
                  <a:gd name="T64" fmla="*/ 8 w 158"/>
                  <a:gd name="T65" fmla="*/ 7 h 139"/>
                  <a:gd name="T66" fmla="*/ 23 w 158"/>
                  <a:gd name="T67" fmla="*/ 13 h 139"/>
                  <a:gd name="T68" fmla="*/ 35 w 158"/>
                  <a:gd name="T69" fmla="*/ 4 h 139"/>
                  <a:gd name="T70" fmla="*/ 48 w 158"/>
                  <a:gd name="T71" fmla="*/ 2 h 139"/>
                  <a:gd name="T72" fmla="*/ 61 w 158"/>
                  <a:gd name="T73" fmla="*/ 4 h 139"/>
                  <a:gd name="T74" fmla="*/ 80 w 158"/>
                  <a:gd name="T75" fmla="*/ 6 h 139"/>
                  <a:gd name="T76" fmla="*/ 90 w 158"/>
                  <a:gd name="T77" fmla="*/ 3 h 139"/>
                  <a:gd name="T78" fmla="*/ 97 w 158"/>
                  <a:gd name="T79" fmla="*/ 2 h 139"/>
                  <a:gd name="T80" fmla="*/ 98 w 158"/>
                  <a:gd name="T81" fmla="*/ 2 h 139"/>
                  <a:gd name="T82" fmla="*/ 98 w 158"/>
                  <a:gd name="T83" fmla="*/ 2 h 139"/>
                  <a:gd name="T84" fmla="*/ 99 w 158"/>
                  <a:gd name="T85" fmla="*/ 2 h 139"/>
                  <a:gd name="T86" fmla="*/ 99 w 158"/>
                  <a:gd name="T87" fmla="*/ 2 h 139"/>
                  <a:gd name="T88" fmla="*/ 99 w 158"/>
                  <a:gd name="T89" fmla="*/ 2 h 139"/>
                  <a:gd name="T90" fmla="*/ 100 w 158"/>
                  <a:gd name="T91" fmla="*/ 1 h 139"/>
                  <a:gd name="T92" fmla="*/ 100 w 158"/>
                  <a:gd name="T93" fmla="*/ 1 h 139"/>
                  <a:gd name="T94" fmla="*/ 100 w 158"/>
                  <a:gd name="T95" fmla="*/ 1 h 139"/>
                  <a:gd name="T96" fmla="*/ 100 w 158"/>
                  <a:gd name="T97" fmla="*/ 1 h 139"/>
                  <a:gd name="T98" fmla="*/ 100 w 158"/>
                  <a:gd name="T99" fmla="*/ 1 h 139"/>
                  <a:gd name="T100" fmla="*/ 103 w 158"/>
                  <a:gd name="T101" fmla="*/ 4 h 139"/>
                  <a:gd name="T102" fmla="*/ 117 w 158"/>
                  <a:gd name="T103" fmla="*/ 8 h 139"/>
                  <a:gd name="T104" fmla="*/ 130 w 158"/>
                  <a:gd name="T105" fmla="*/ 1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8" h="139">
                    <a:moveTo>
                      <a:pt x="145" y="83"/>
                    </a:move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5" y="83"/>
                      <a:pt x="145" y="83"/>
                      <a:pt x="145" y="83"/>
                    </a:cubicBezTo>
                    <a:close/>
                    <a:moveTo>
                      <a:pt x="132" y="9"/>
                    </a:moveTo>
                    <a:cubicBezTo>
                      <a:pt x="132" y="9"/>
                      <a:pt x="132" y="9"/>
                      <a:pt x="132" y="9"/>
                    </a:cubicBezTo>
                    <a:cubicBezTo>
                      <a:pt x="138" y="10"/>
                      <a:pt x="138" y="10"/>
                      <a:pt x="138" y="10"/>
                    </a:cubicBezTo>
                    <a:cubicBezTo>
                      <a:pt x="141" y="11"/>
                      <a:pt x="141" y="11"/>
                      <a:pt x="141" y="11"/>
                    </a:cubicBezTo>
                    <a:cubicBezTo>
                      <a:pt x="141" y="14"/>
                      <a:pt x="141" y="14"/>
                      <a:pt x="141" y="14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38" y="25"/>
                      <a:pt x="138" y="25"/>
                      <a:pt x="138" y="25"/>
                    </a:cubicBezTo>
                    <a:cubicBezTo>
                      <a:pt x="138" y="25"/>
                      <a:pt x="137" y="28"/>
                      <a:pt x="137" y="28"/>
                    </a:cubicBezTo>
                    <a:cubicBezTo>
                      <a:pt x="137" y="29"/>
                      <a:pt x="136" y="31"/>
                      <a:pt x="136" y="31"/>
                    </a:cubicBezTo>
                    <a:cubicBezTo>
                      <a:pt x="136" y="31"/>
                      <a:pt x="134" y="30"/>
                      <a:pt x="135" y="33"/>
                    </a:cubicBezTo>
                    <a:cubicBezTo>
                      <a:pt x="135" y="36"/>
                      <a:pt x="136" y="35"/>
                      <a:pt x="136" y="36"/>
                    </a:cubicBezTo>
                    <a:cubicBezTo>
                      <a:pt x="136" y="37"/>
                      <a:pt x="136" y="39"/>
                      <a:pt x="136" y="40"/>
                    </a:cubicBezTo>
                    <a:cubicBezTo>
                      <a:pt x="135" y="41"/>
                      <a:pt x="136" y="41"/>
                      <a:pt x="135" y="42"/>
                    </a:cubicBezTo>
                    <a:cubicBezTo>
                      <a:pt x="135" y="43"/>
                      <a:pt x="137" y="44"/>
                      <a:pt x="139" y="44"/>
                    </a:cubicBezTo>
                    <a:cubicBezTo>
                      <a:pt x="141" y="45"/>
                      <a:pt x="141" y="44"/>
                      <a:pt x="142" y="44"/>
                    </a:cubicBezTo>
                    <a:cubicBezTo>
                      <a:pt x="143" y="44"/>
                      <a:pt x="144" y="45"/>
                      <a:pt x="145" y="45"/>
                    </a:cubicBezTo>
                    <a:cubicBezTo>
                      <a:pt x="146" y="46"/>
                      <a:pt x="146" y="46"/>
                      <a:pt x="146" y="47"/>
                    </a:cubicBezTo>
                    <a:cubicBezTo>
                      <a:pt x="147" y="48"/>
                      <a:pt x="148" y="49"/>
                      <a:pt x="149" y="50"/>
                    </a:cubicBezTo>
                    <a:cubicBezTo>
                      <a:pt x="150" y="50"/>
                      <a:pt x="150" y="49"/>
                      <a:pt x="151" y="49"/>
                    </a:cubicBezTo>
                    <a:cubicBezTo>
                      <a:pt x="151" y="50"/>
                      <a:pt x="152" y="51"/>
                      <a:pt x="153" y="51"/>
                    </a:cubicBezTo>
                    <a:cubicBezTo>
                      <a:pt x="153" y="52"/>
                      <a:pt x="154" y="53"/>
                      <a:pt x="155" y="53"/>
                    </a:cubicBezTo>
                    <a:cubicBezTo>
                      <a:pt x="155" y="53"/>
                      <a:pt x="157" y="54"/>
                      <a:pt x="157" y="54"/>
                    </a:cubicBezTo>
                    <a:cubicBezTo>
                      <a:pt x="158" y="55"/>
                      <a:pt x="157" y="56"/>
                      <a:pt x="157" y="56"/>
                    </a:cubicBezTo>
                    <a:cubicBezTo>
                      <a:pt x="156" y="56"/>
                      <a:pt x="156" y="58"/>
                      <a:pt x="155" y="58"/>
                    </a:cubicBezTo>
                    <a:cubicBezTo>
                      <a:pt x="155" y="58"/>
                      <a:pt x="152" y="59"/>
                      <a:pt x="152" y="59"/>
                    </a:cubicBezTo>
                    <a:cubicBezTo>
                      <a:pt x="151" y="59"/>
                      <a:pt x="150" y="59"/>
                      <a:pt x="149" y="59"/>
                    </a:cubicBezTo>
                    <a:cubicBezTo>
                      <a:pt x="148" y="59"/>
                      <a:pt x="147" y="59"/>
                      <a:pt x="146" y="58"/>
                    </a:cubicBezTo>
                    <a:cubicBezTo>
                      <a:pt x="145" y="58"/>
                      <a:pt x="145" y="58"/>
                      <a:pt x="144" y="58"/>
                    </a:cubicBezTo>
                    <a:cubicBezTo>
                      <a:pt x="144" y="59"/>
                      <a:pt x="144" y="61"/>
                      <a:pt x="144" y="61"/>
                    </a:cubicBezTo>
                    <a:cubicBezTo>
                      <a:pt x="144" y="61"/>
                      <a:pt x="145" y="62"/>
                      <a:pt x="146" y="63"/>
                    </a:cubicBezTo>
                    <a:cubicBezTo>
                      <a:pt x="146" y="63"/>
                      <a:pt x="148" y="65"/>
                      <a:pt x="149" y="65"/>
                    </a:cubicBezTo>
                    <a:cubicBezTo>
                      <a:pt x="149" y="65"/>
                      <a:pt x="150" y="66"/>
                      <a:pt x="151" y="67"/>
                    </a:cubicBezTo>
                    <a:cubicBezTo>
                      <a:pt x="152" y="69"/>
                      <a:pt x="152" y="70"/>
                      <a:pt x="152" y="70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4"/>
                      <a:pt x="157" y="75"/>
                      <a:pt x="157" y="78"/>
                    </a:cubicBezTo>
                    <a:cubicBezTo>
                      <a:pt x="157" y="82"/>
                      <a:pt x="156" y="80"/>
                      <a:pt x="155" y="80"/>
                    </a:cubicBezTo>
                    <a:cubicBezTo>
                      <a:pt x="154" y="80"/>
                      <a:pt x="153" y="80"/>
                      <a:pt x="151" y="79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48" y="82"/>
                      <a:pt x="146" y="82"/>
                      <a:pt x="145" y="83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44" y="83"/>
                      <a:pt x="142" y="84"/>
                      <a:pt x="142" y="84"/>
                    </a:cubicBezTo>
                    <a:cubicBezTo>
                      <a:pt x="142" y="84"/>
                      <a:pt x="141" y="85"/>
                      <a:pt x="141" y="85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36" y="85"/>
                      <a:pt x="136" y="85"/>
                      <a:pt x="136" y="85"/>
                    </a:cubicBezTo>
                    <a:cubicBezTo>
                      <a:pt x="135" y="86"/>
                      <a:pt x="135" y="86"/>
                      <a:pt x="135" y="86"/>
                    </a:cubicBezTo>
                    <a:cubicBezTo>
                      <a:pt x="135" y="86"/>
                      <a:pt x="135" y="87"/>
                      <a:pt x="135" y="87"/>
                    </a:cubicBezTo>
                    <a:cubicBezTo>
                      <a:pt x="135" y="87"/>
                      <a:pt x="137" y="87"/>
                      <a:pt x="137" y="87"/>
                    </a:cubicBezTo>
                    <a:cubicBezTo>
                      <a:pt x="137" y="89"/>
                      <a:pt x="137" y="89"/>
                      <a:pt x="137" y="89"/>
                    </a:cubicBezTo>
                    <a:cubicBezTo>
                      <a:pt x="137" y="89"/>
                      <a:pt x="137" y="89"/>
                      <a:pt x="138" y="89"/>
                    </a:cubicBezTo>
                    <a:cubicBezTo>
                      <a:pt x="138" y="89"/>
                      <a:pt x="139" y="90"/>
                      <a:pt x="139" y="90"/>
                    </a:cubicBezTo>
                    <a:cubicBezTo>
                      <a:pt x="140" y="91"/>
                      <a:pt x="140" y="91"/>
                      <a:pt x="140" y="91"/>
                    </a:cubicBezTo>
                    <a:cubicBezTo>
                      <a:pt x="140" y="93"/>
                      <a:pt x="140" y="93"/>
                      <a:pt x="140" y="93"/>
                    </a:cubicBezTo>
                    <a:cubicBezTo>
                      <a:pt x="142" y="94"/>
                      <a:pt x="142" y="94"/>
                      <a:pt x="142" y="94"/>
                    </a:cubicBezTo>
                    <a:cubicBezTo>
                      <a:pt x="142" y="96"/>
                      <a:pt x="142" y="96"/>
                      <a:pt x="142" y="96"/>
                    </a:cubicBezTo>
                    <a:cubicBezTo>
                      <a:pt x="141" y="97"/>
                      <a:pt x="141" y="97"/>
                      <a:pt x="141" y="97"/>
                    </a:cubicBezTo>
                    <a:cubicBezTo>
                      <a:pt x="140" y="98"/>
                      <a:pt x="140" y="98"/>
                      <a:pt x="140" y="98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138" y="97"/>
                      <a:pt x="138" y="97"/>
                      <a:pt x="138" y="97"/>
                    </a:cubicBezTo>
                    <a:cubicBezTo>
                      <a:pt x="137" y="95"/>
                      <a:pt x="137" y="95"/>
                      <a:pt x="137" y="95"/>
                    </a:cubicBezTo>
                    <a:cubicBezTo>
                      <a:pt x="136" y="94"/>
                      <a:pt x="136" y="94"/>
                      <a:pt x="136" y="94"/>
                    </a:cubicBezTo>
                    <a:cubicBezTo>
                      <a:pt x="133" y="95"/>
                      <a:pt x="133" y="95"/>
                      <a:pt x="133" y="95"/>
                    </a:cubicBezTo>
                    <a:cubicBezTo>
                      <a:pt x="133" y="97"/>
                      <a:pt x="133" y="97"/>
                      <a:pt x="133" y="97"/>
                    </a:cubicBezTo>
                    <a:cubicBezTo>
                      <a:pt x="128" y="101"/>
                      <a:pt x="128" y="101"/>
                      <a:pt x="128" y="101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7" y="105"/>
                      <a:pt x="127" y="105"/>
                      <a:pt x="127" y="105"/>
                    </a:cubicBezTo>
                    <a:cubicBezTo>
                      <a:pt x="127" y="108"/>
                      <a:pt x="127" y="108"/>
                      <a:pt x="127" y="108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1" y="115"/>
                      <a:pt x="121" y="115"/>
                      <a:pt x="121" y="115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1" y="119"/>
                      <a:pt x="121" y="119"/>
                      <a:pt x="121" y="119"/>
                    </a:cubicBezTo>
                    <a:cubicBezTo>
                      <a:pt x="124" y="123"/>
                      <a:pt x="124" y="123"/>
                      <a:pt x="124" y="123"/>
                    </a:cubicBezTo>
                    <a:cubicBezTo>
                      <a:pt x="123" y="124"/>
                      <a:pt x="123" y="124"/>
                      <a:pt x="123" y="124"/>
                    </a:cubicBezTo>
                    <a:cubicBezTo>
                      <a:pt x="122" y="125"/>
                      <a:pt x="122" y="125"/>
                      <a:pt x="122" y="125"/>
                    </a:cubicBezTo>
                    <a:cubicBezTo>
                      <a:pt x="125" y="129"/>
                      <a:pt x="125" y="129"/>
                      <a:pt x="125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8" y="130"/>
                      <a:pt x="128" y="130"/>
                      <a:pt x="128" y="130"/>
                    </a:cubicBez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6" y="137"/>
                      <a:pt x="126" y="137"/>
                      <a:pt x="126" y="137"/>
                    </a:cubicBezTo>
                    <a:cubicBezTo>
                      <a:pt x="127" y="139"/>
                      <a:pt x="127" y="139"/>
                      <a:pt x="127" y="139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1" y="138"/>
                      <a:pt x="121" y="138"/>
                      <a:pt x="121" y="138"/>
                    </a:cubicBezTo>
                    <a:cubicBezTo>
                      <a:pt x="121" y="138"/>
                      <a:pt x="119" y="139"/>
                      <a:pt x="118" y="139"/>
                    </a:cubicBezTo>
                    <a:cubicBezTo>
                      <a:pt x="118" y="139"/>
                      <a:pt x="117" y="139"/>
                      <a:pt x="117" y="139"/>
                    </a:cubicBezTo>
                    <a:cubicBezTo>
                      <a:pt x="117" y="139"/>
                      <a:pt x="115" y="138"/>
                      <a:pt x="114" y="138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06" y="134"/>
                      <a:pt x="106" y="134"/>
                      <a:pt x="106" y="134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98" y="125"/>
                      <a:pt x="98" y="125"/>
                      <a:pt x="98" y="125"/>
                    </a:cubicBez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1"/>
                      <a:pt x="87" y="126"/>
                      <a:pt x="89" y="120"/>
                    </a:cubicBezTo>
                    <a:cubicBezTo>
                      <a:pt x="89" y="120"/>
                      <a:pt x="89" y="119"/>
                      <a:pt x="89" y="119"/>
                    </a:cubicBezTo>
                    <a:cubicBezTo>
                      <a:pt x="89" y="119"/>
                      <a:pt x="89" y="119"/>
                      <a:pt x="89" y="119"/>
                    </a:cubicBezTo>
                    <a:cubicBezTo>
                      <a:pt x="89" y="118"/>
                      <a:pt x="87" y="116"/>
                      <a:pt x="87" y="116"/>
                    </a:cubicBezTo>
                    <a:cubicBezTo>
                      <a:pt x="81" y="113"/>
                      <a:pt x="80" y="110"/>
                      <a:pt x="77" y="109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0" y="104"/>
                      <a:pt x="70" y="104"/>
                      <a:pt x="70" y="104"/>
                    </a:cubicBezTo>
                    <a:cubicBezTo>
                      <a:pt x="68" y="102"/>
                      <a:pt x="68" y="102"/>
                      <a:pt x="68" y="102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67" y="96"/>
                      <a:pt x="63" y="95"/>
                      <a:pt x="61" y="94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2" y="53"/>
                      <a:pt x="21" y="53"/>
                      <a:pt x="21" y="52"/>
                    </a:cubicBezTo>
                    <a:cubicBezTo>
                      <a:pt x="20" y="52"/>
                      <a:pt x="18" y="51"/>
                      <a:pt x="19" y="50"/>
                    </a:cubicBezTo>
                    <a:cubicBezTo>
                      <a:pt x="19" y="49"/>
                      <a:pt x="18" y="48"/>
                      <a:pt x="18" y="46"/>
                    </a:cubicBezTo>
                    <a:cubicBezTo>
                      <a:pt x="18" y="45"/>
                      <a:pt x="18" y="44"/>
                      <a:pt x="17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5" y="43"/>
                      <a:pt x="14" y="43"/>
                      <a:pt x="14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4" y="41"/>
                      <a:pt x="1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5"/>
                      <a:pt x="8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5"/>
                      <a:pt x="5" y="36"/>
                      <a:pt x="5" y="36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1"/>
                      <a:pt x="2" y="29"/>
                    </a:cubicBezTo>
                    <a:cubicBezTo>
                      <a:pt x="4" y="27"/>
                      <a:pt x="2" y="26"/>
                      <a:pt x="2" y="26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1" y="11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8" y="7"/>
                      <a:pt x="8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3" y="15"/>
                      <a:pt x="23" y="13"/>
                      <a:pt x="23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4"/>
                      <a:pt x="38" y="5"/>
                      <a:pt x="39" y="5"/>
                    </a:cubicBezTo>
                    <a:cubicBezTo>
                      <a:pt x="39" y="5"/>
                      <a:pt x="40" y="5"/>
                      <a:pt x="40" y="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80" y="6"/>
                    </a:cubicBezTo>
                    <a:cubicBezTo>
                      <a:pt x="80" y="6"/>
                      <a:pt x="83" y="6"/>
                      <a:pt x="83" y="6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6" y="5"/>
                      <a:pt x="88" y="5"/>
                      <a:pt x="88" y="5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1" y="3"/>
                      <a:pt x="91" y="3"/>
                      <a:pt x="92" y="3"/>
                    </a:cubicBezTo>
                    <a:cubicBezTo>
                      <a:pt x="93" y="3"/>
                      <a:pt x="94" y="2"/>
                      <a:pt x="94" y="2"/>
                    </a:cubicBezTo>
                    <a:cubicBezTo>
                      <a:pt x="94" y="2"/>
                      <a:pt x="95" y="3"/>
                      <a:pt x="95" y="3"/>
                    </a:cubicBezTo>
                    <a:cubicBezTo>
                      <a:pt x="95" y="3"/>
                      <a:pt x="96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1" y="3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6" y="3"/>
                      <a:pt x="107" y="3"/>
                    </a:cubicBezTo>
                    <a:cubicBezTo>
                      <a:pt x="109" y="3"/>
                      <a:pt x="110" y="3"/>
                      <a:pt x="111" y="3"/>
                    </a:cubicBezTo>
                    <a:cubicBezTo>
                      <a:pt x="113" y="3"/>
                      <a:pt x="114" y="5"/>
                      <a:pt x="114" y="5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8" y="10"/>
                      <a:pt x="118" y="11"/>
                    </a:cubicBezTo>
                    <a:cubicBezTo>
                      <a:pt x="119" y="12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7" y="16"/>
                      <a:pt x="128" y="16"/>
                    </a:cubicBezTo>
                    <a:cubicBezTo>
                      <a:pt x="128" y="16"/>
                      <a:pt x="129" y="16"/>
                      <a:pt x="129" y="16"/>
                    </a:cubicBezTo>
                    <a:cubicBezTo>
                      <a:pt x="129" y="14"/>
                      <a:pt x="128" y="13"/>
                      <a:pt x="130" y="12"/>
                    </a:cubicBezTo>
                    <a:cubicBezTo>
                      <a:pt x="131" y="12"/>
                      <a:pt x="132" y="14"/>
                      <a:pt x="132" y="12"/>
                    </a:cubicBezTo>
                    <a:cubicBezTo>
                      <a:pt x="132" y="10"/>
                      <a:pt x="133" y="11"/>
                      <a:pt x="132" y="9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80" name="Freeform 63"/>
              <p:cNvSpPr>
                <a:spLocks noEditPoints="1"/>
              </p:cNvSpPr>
              <p:nvPr/>
            </p:nvSpPr>
            <p:spPr bwMode="auto">
              <a:xfrm>
                <a:off x="4877543" y="1947010"/>
                <a:ext cx="322133" cy="369700"/>
              </a:xfrm>
              <a:custGeom>
                <a:avLst/>
                <a:gdLst>
                  <a:gd name="T0" fmla="*/ 71 w 141"/>
                  <a:gd name="T1" fmla="*/ 5 h 167"/>
                  <a:gd name="T2" fmla="*/ 67 w 141"/>
                  <a:gd name="T3" fmla="*/ 47 h 167"/>
                  <a:gd name="T4" fmla="*/ 87 w 141"/>
                  <a:gd name="T5" fmla="*/ 73 h 167"/>
                  <a:gd name="T6" fmla="*/ 76 w 141"/>
                  <a:gd name="T7" fmla="*/ 89 h 167"/>
                  <a:gd name="T8" fmla="*/ 66 w 141"/>
                  <a:gd name="T9" fmla="*/ 95 h 167"/>
                  <a:gd name="T10" fmla="*/ 60 w 141"/>
                  <a:gd name="T11" fmla="*/ 106 h 167"/>
                  <a:gd name="T12" fmla="*/ 51 w 141"/>
                  <a:gd name="T13" fmla="*/ 115 h 167"/>
                  <a:gd name="T14" fmla="*/ 47 w 141"/>
                  <a:gd name="T15" fmla="*/ 129 h 167"/>
                  <a:gd name="T16" fmla="*/ 44 w 141"/>
                  <a:gd name="T17" fmla="*/ 146 h 167"/>
                  <a:gd name="T18" fmla="*/ 36 w 141"/>
                  <a:gd name="T19" fmla="*/ 157 h 167"/>
                  <a:gd name="T20" fmla="*/ 17 w 141"/>
                  <a:gd name="T21" fmla="*/ 140 h 167"/>
                  <a:gd name="T22" fmla="*/ 4 w 141"/>
                  <a:gd name="T23" fmla="*/ 120 h 167"/>
                  <a:gd name="T24" fmla="*/ 8 w 141"/>
                  <a:gd name="T25" fmla="*/ 95 h 167"/>
                  <a:gd name="T26" fmla="*/ 6 w 141"/>
                  <a:gd name="T27" fmla="*/ 60 h 167"/>
                  <a:gd name="T28" fmla="*/ 18 w 141"/>
                  <a:gd name="T29" fmla="*/ 62 h 167"/>
                  <a:gd name="T30" fmla="*/ 24 w 141"/>
                  <a:gd name="T31" fmla="*/ 44 h 167"/>
                  <a:gd name="T32" fmla="*/ 25 w 141"/>
                  <a:gd name="T33" fmla="*/ 54 h 167"/>
                  <a:gd name="T34" fmla="*/ 33 w 141"/>
                  <a:gd name="T35" fmla="*/ 60 h 167"/>
                  <a:gd name="T36" fmla="*/ 36 w 141"/>
                  <a:gd name="T37" fmla="*/ 56 h 167"/>
                  <a:gd name="T38" fmla="*/ 47 w 141"/>
                  <a:gd name="T39" fmla="*/ 40 h 167"/>
                  <a:gd name="T40" fmla="*/ 34 w 141"/>
                  <a:gd name="T41" fmla="*/ 40 h 167"/>
                  <a:gd name="T42" fmla="*/ 18 w 141"/>
                  <a:gd name="T43" fmla="*/ 46 h 167"/>
                  <a:gd name="T44" fmla="*/ 17 w 141"/>
                  <a:gd name="T45" fmla="*/ 59 h 167"/>
                  <a:gd name="T46" fmla="*/ 5 w 141"/>
                  <a:gd name="T47" fmla="*/ 51 h 167"/>
                  <a:gd name="T48" fmla="*/ 24 w 141"/>
                  <a:gd name="T49" fmla="*/ 33 h 167"/>
                  <a:gd name="T50" fmla="*/ 11 w 141"/>
                  <a:gd name="T51" fmla="*/ 144 h 167"/>
                  <a:gd name="T52" fmla="*/ 68 w 141"/>
                  <a:gd name="T53" fmla="*/ 112 h 167"/>
                  <a:gd name="T54" fmla="*/ 68 w 141"/>
                  <a:gd name="T55" fmla="*/ 112 h 167"/>
                  <a:gd name="T56" fmla="*/ 107 w 141"/>
                  <a:gd name="T57" fmla="*/ 153 h 167"/>
                  <a:gd name="T58" fmla="*/ 105 w 141"/>
                  <a:gd name="T59" fmla="*/ 151 h 167"/>
                  <a:gd name="T60" fmla="*/ 128 w 141"/>
                  <a:gd name="T61" fmla="*/ 143 h 167"/>
                  <a:gd name="T62" fmla="*/ 124 w 141"/>
                  <a:gd name="T63" fmla="*/ 138 h 167"/>
                  <a:gd name="T64" fmla="*/ 132 w 141"/>
                  <a:gd name="T65" fmla="*/ 124 h 167"/>
                  <a:gd name="T66" fmla="*/ 139 w 141"/>
                  <a:gd name="T67" fmla="*/ 110 h 167"/>
                  <a:gd name="T68" fmla="*/ 133 w 141"/>
                  <a:gd name="T69" fmla="*/ 87 h 167"/>
                  <a:gd name="T70" fmla="*/ 119 w 141"/>
                  <a:gd name="T71" fmla="*/ 97 h 167"/>
                  <a:gd name="T72" fmla="*/ 111 w 141"/>
                  <a:gd name="T73" fmla="*/ 108 h 167"/>
                  <a:gd name="T74" fmla="*/ 113 w 141"/>
                  <a:gd name="T75" fmla="*/ 95 h 167"/>
                  <a:gd name="T76" fmla="*/ 105 w 141"/>
                  <a:gd name="T77" fmla="*/ 99 h 167"/>
                  <a:gd name="T78" fmla="*/ 88 w 141"/>
                  <a:gd name="T79" fmla="*/ 108 h 167"/>
                  <a:gd name="T80" fmla="*/ 96 w 141"/>
                  <a:gd name="T81" fmla="*/ 127 h 167"/>
                  <a:gd name="T82" fmla="*/ 112 w 141"/>
                  <a:gd name="T83" fmla="*/ 136 h 167"/>
                  <a:gd name="T84" fmla="*/ 125 w 141"/>
                  <a:gd name="T85" fmla="*/ 147 h 167"/>
                  <a:gd name="T86" fmla="*/ 132 w 141"/>
                  <a:gd name="T87" fmla="*/ 149 h 167"/>
                  <a:gd name="T88" fmla="*/ 128 w 141"/>
                  <a:gd name="T89" fmla="*/ 147 h 167"/>
                  <a:gd name="T90" fmla="*/ 111 w 141"/>
                  <a:gd name="T91" fmla="*/ 154 h 167"/>
                  <a:gd name="T92" fmla="*/ 93 w 141"/>
                  <a:gd name="T93" fmla="*/ 154 h 167"/>
                  <a:gd name="T94" fmla="*/ 106 w 141"/>
                  <a:gd name="T95" fmla="*/ 167 h 167"/>
                  <a:gd name="T96" fmla="*/ 77 w 141"/>
                  <a:gd name="T97" fmla="*/ 121 h 167"/>
                  <a:gd name="T98" fmla="*/ 52 w 141"/>
                  <a:gd name="T99" fmla="*/ 119 h 167"/>
                  <a:gd name="T100" fmla="*/ 61 w 141"/>
                  <a:gd name="T101" fmla="*/ 139 h 167"/>
                  <a:gd name="T102" fmla="*/ 83 w 141"/>
                  <a:gd name="T103" fmla="*/ 143 h 167"/>
                  <a:gd name="T104" fmla="*/ 84 w 141"/>
                  <a:gd name="T105" fmla="*/ 120 h 167"/>
                  <a:gd name="T106" fmla="*/ 74 w 141"/>
                  <a:gd name="T107" fmla="*/ 115 h 167"/>
                  <a:gd name="T108" fmla="*/ 78 w 141"/>
                  <a:gd name="T109" fmla="*/ 99 h 167"/>
                  <a:gd name="T110" fmla="*/ 75 w 141"/>
                  <a:gd name="T111" fmla="*/ 107 h 167"/>
                  <a:gd name="T112" fmla="*/ 89 w 141"/>
                  <a:gd name="T113" fmla="*/ 142 h 167"/>
                  <a:gd name="T114" fmla="*/ 80 w 141"/>
                  <a:gd name="T115" fmla="*/ 157 h 167"/>
                  <a:gd name="T116" fmla="*/ 66 w 141"/>
                  <a:gd name="T117" fmla="*/ 150 h 167"/>
                  <a:gd name="T118" fmla="*/ 67 w 141"/>
                  <a:gd name="T119" fmla="*/ 150 h 167"/>
                  <a:gd name="T120" fmla="*/ 61 w 141"/>
                  <a:gd name="T121" fmla="*/ 155 h 167"/>
                  <a:gd name="T122" fmla="*/ 83 w 141"/>
                  <a:gd name="T123" fmla="*/ 25 h 167"/>
                  <a:gd name="T124" fmla="*/ 85 w 141"/>
                  <a:gd name="T125" fmla="*/ 23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1" h="167">
                    <a:moveTo>
                      <a:pt x="38" y="33"/>
                    </a:moveTo>
                    <a:cubicBezTo>
                      <a:pt x="44" y="30"/>
                      <a:pt x="44" y="30"/>
                      <a:pt x="44" y="30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1" y="7"/>
                      <a:pt x="65" y="6"/>
                      <a:pt x="66" y="6"/>
                    </a:cubicBezTo>
                    <a:cubicBezTo>
                      <a:pt x="67" y="5"/>
                      <a:pt x="73" y="0"/>
                      <a:pt x="73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6" y="25"/>
                      <a:pt x="75" y="26"/>
                    </a:cubicBezTo>
                    <a:cubicBezTo>
                      <a:pt x="73" y="27"/>
                      <a:pt x="71" y="30"/>
                      <a:pt x="71" y="30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6"/>
                      <a:pt x="75" y="66"/>
                      <a:pt x="76" y="66"/>
                    </a:cubicBezTo>
                    <a:cubicBezTo>
                      <a:pt x="77" y="66"/>
                      <a:pt x="80" y="65"/>
                      <a:pt x="81" y="65"/>
                    </a:cubicBezTo>
                    <a:cubicBezTo>
                      <a:pt x="82" y="65"/>
                      <a:pt x="84" y="66"/>
                      <a:pt x="84" y="66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7" y="73"/>
                      <a:pt x="86" y="75"/>
                      <a:pt x="86" y="76"/>
                    </a:cubicBezTo>
                    <a:cubicBezTo>
                      <a:pt x="85" y="77"/>
                      <a:pt x="84" y="79"/>
                      <a:pt x="84" y="79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8" y="84"/>
                      <a:pt x="78" y="81"/>
                      <a:pt x="77" y="82"/>
                    </a:cubicBezTo>
                    <a:cubicBezTo>
                      <a:pt x="76" y="82"/>
                      <a:pt x="75" y="84"/>
                      <a:pt x="75" y="84"/>
                    </a:cubicBezTo>
                    <a:cubicBezTo>
                      <a:pt x="76" y="86"/>
                      <a:pt x="76" y="86"/>
                      <a:pt x="76" y="86"/>
                    </a:cubicBezTo>
                    <a:cubicBezTo>
                      <a:pt x="76" y="86"/>
                      <a:pt x="77" y="89"/>
                      <a:pt x="76" y="89"/>
                    </a:cubicBezTo>
                    <a:cubicBezTo>
                      <a:pt x="75" y="89"/>
                      <a:pt x="74" y="89"/>
                      <a:pt x="74" y="89"/>
                    </a:cubicBezTo>
                    <a:cubicBezTo>
                      <a:pt x="73" y="85"/>
                      <a:pt x="73" y="85"/>
                      <a:pt x="73" y="85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0" y="79"/>
                      <a:pt x="70" y="79"/>
                      <a:pt x="70" y="79"/>
                    </a:cubicBezTo>
                    <a:cubicBezTo>
                      <a:pt x="70" y="79"/>
                      <a:pt x="69" y="79"/>
                      <a:pt x="68" y="80"/>
                    </a:cubicBezTo>
                    <a:cubicBezTo>
                      <a:pt x="68" y="81"/>
                      <a:pt x="67" y="85"/>
                      <a:pt x="67" y="85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6" y="89"/>
                      <a:pt x="67" y="90"/>
                      <a:pt x="67" y="91"/>
                    </a:cubicBezTo>
                    <a:cubicBezTo>
                      <a:pt x="67" y="92"/>
                      <a:pt x="66" y="93"/>
                      <a:pt x="66" y="93"/>
                    </a:cubicBezTo>
                    <a:cubicBezTo>
                      <a:pt x="66" y="93"/>
                      <a:pt x="66" y="94"/>
                      <a:pt x="66" y="95"/>
                    </a:cubicBezTo>
                    <a:cubicBezTo>
                      <a:pt x="66" y="95"/>
                      <a:pt x="67" y="97"/>
                      <a:pt x="67" y="98"/>
                    </a:cubicBezTo>
                    <a:cubicBezTo>
                      <a:pt x="67" y="98"/>
                      <a:pt x="67" y="99"/>
                      <a:pt x="66" y="99"/>
                    </a:cubicBezTo>
                    <a:cubicBezTo>
                      <a:pt x="66" y="100"/>
                      <a:pt x="66" y="100"/>
                      <a:pt x="66" y="101"/>
                    </a:cubicBezTo>
                    <a:cubicBezTo>
                      <a:pt x="65" y="101"/>
                      <a:pt x="64" y="102"/>
                      <a:pt x="64" y="102"/>
                    </a:cubicBezTo>
                    <a:cubicBezTo>
                      <a:pt x="64" y="102"/>
                      <a:pt x="62" y="103"/>
                      <a:pt x="62" y="103"/>
                    </a:cubicBezTo>
                    <a:cubicBezTo>
                      <a:pt x="62" y="103"/>
                      <a:pt x="61" y="102"/>
                      <a:pt x="60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7" y="103"/>
                      <a:pt x="57" y="103"/>
                      <a:pt x="57" y="103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6"/>
                      <a:pt x="61" y="106"/>
                      <a:pt x="61" y="107"/>
                    </a:cubicBezTo>
                    <a:cubicBezTo>
                      <a:pt x="60" y="108"/>
                      <a:pt x="59" y="109"/>
                      <a:pt x="59" y="109"/>
                    </a:cubicBezTo>
                    <a:cubicBezTo>
                      <a:pt x="57" y="111"/>
                      <a:pt x="57" y="111"/>
                      <a:pt x="57" y="111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5" y="112"/>
                      <a:pt x="53" y="111"/>
                      <a:pt x="53" y="112"/>
                    </a:cubicBezTo>
                    <a:cubicBezTo>
                      <a:pt x="52" y="112"/>
                      <a:pt x="51" y="112"/>
                      <a:pt x="51" y="112"/>
                    </a:cubicBezTo>
                    <a:cubicBezTo>
                      <a:pt x="51" y="113"/>
                      <a:pt x="53" y="115"/>
                      <a:pt x="53" y="115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53" y="116"/>
                      <a:pt x="53" y="116"/>
                      <a:pt x="53" y="116"/>
                    </a:cubicBezTo>
                    <a:cubicBezTo>
                      <a:pt x="52" y="117"/>
                      <a:pt x="52" y="117"/>
                      <a:pt x="52" y="117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49" y="120"/>
                      <a:pt x="49" y="120"/>
                      <a:pt x="49" y="120"/>
                    </a:cubicBezTo>
                    <a:cubicBezTo>
                      <a:pt x="49" y="120"/>
                      <a:pt x="48" y="121"/>
                      <a:pt x="47" y="121"/>
                    </a:cubicBezTo>
                    <a:cubicBezTo>
                      <a:pt x="47" y="121"/>
                      <a:pt x="44" y="121"/>
                      <a:pt x="44" y="121"/>
                    </a:cubicBezTo>
                    <a:cubicBezTo>
                      <a:pt x="45" y="122"/>
                      <a:pt x="45" y="122"/>
                      <a:pt x="45" y="122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7" y="123"/>
                      <a:pt x="48" y="122"/>
                      <a:pt x="48" y="123"/>
                    </a:cubicBezTo>
                    <a:cubicBezTo>
                      <a:pt x="47" y="123"/>
                      <a:pt x="47" y="123"/>
                      <a:pt x="47" y="124"/>
                    </a:cubicBezTo>
                    <a:cubicBezTo>
                      <a:pt x="47" y="126"/>
                      <a:pt x="47" y="129"/>
                      <a:pt x="47" y="129"/>
                    </a:cubicBezTo>
                    <a:cubicBezTo>
                      <a:pt x="49" y="132"/>
                      <a:pt x="49" y="132"/>
                      <a:pt x="49" y="132"/>
                    </a:cubicBezTo>
                    <a:cubicBezTo>
                      <a:pt x="50" y="133"/>
                      <a:pt x="50" y="133"/>
                      <a:pt x="50" y="133"/>
                    </a:cubicBezTo>
                    <a:cubicBezTo>
                      <a:pt x="50" y="133"/>
                      <a:pt x="50" y="133"/>
                      <a:pt x="50" y="134"/>
                    </a:cubicBezTo>
                    <a:cubicBezTo>
                      <a:pt x="50" y="134"/>
                      <a:pt x="50" y="135"/>
                      <a:pt x="50" y="135"/>
                    </a:cubicBezTo>
                    <a:cubicBezTo>
                      <a:pt x="50" y="137"/>
                      <a:pt x="50" y="137"/>
                      <a:pt x="50" y="137"/>
                    </a:cubicBezTo>
                    <a:cubicBezTo>
                      <a:pt x="50" y="137"/>
                      <a:pt x="49" y="138"/>
                      <a:pt x="48" y="138"/>
                    </a:cubicBezTo>
                    <a:cubicBezTo>
                      <a:pt x="48" y="138"/>
                      <a:pt x="44" y="139"/>
                      <a:pt x="44" y="139"/>
                    </a:cubicBezTo>
                    <a:cubicBezTo>
                      <a:pt x="43" y="141"/>
                      <a:pt x="43" y="141"/>
                      <a:pt x="43" y="141"/>
                    </a:cubicBezTo>
                    <a:cubicBezTo>
                      <a:pt x="45" y="142"/>
                      <a:pt x="45" y="142"/>
                      <a:pt x="45" y="142"/>
                    </a:cubicBezTo>
                    <a:cubicBezTo>
                      <a:pt x="45" y="142"/>
                      <a:pt x="45" y="144"/>
                      <a:pt x="45" y="144"/>
                    </a:cubicBezTo>
                    <a:cubicBezTo>
                      <a:pt x="45" y="145"/>
                      <a:pt x="44" y="146"/>
                      <a:pt x="44" y="146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9" y="147"/>
                      <a:pt x="49" y="147"/>
                      <a:pt x="49" y="147"/>
                    </a:cubicBezTo>
                    <a:cubicBezTo>
                      <a:pt x="53" y="152"/>
                      <a:pt x="53" y="152"/>
                      <a:pt x="53" y="152"/>
                    </a:cubicBezTo>
                    <a:cubicBezTo>
                      <a:pt x="52" y="156"/>
                      <a:pt x="52" y="156"/>
                      <a:pt x="52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8" y="154"/>
                      <a:pt x="47" y="154"/>
                      <a:pt x="47" y="155"/>
                    </a:cubicBezTo>
                    <a:cubicBezTo>
                      <a:pt x="46" y="155"/>
                      <a:pt x="43" y="157"/>
                      <a:pt x="43" y="157"/>
                    </a:cubicBezTo>
                    <a:cubicBezTo>
                      <a:pt x="43" y="157"/>
                      <a:pt x="41" y="158"/>
                      <a:pt x="40" y="158"/>
                    </a:cubicBezTo>
                    <a:cubicBezTo>
                      <a:pt x="40" y="158"/>
                      <a:pt x="39" y="158"/>
                      <a:pt x="39" y="158"/>
                    </a:cubicBezTo>
                    <a:cubicBezTo>
                      <a:pt x="36" y="157"/>
                      <a:pt x="36" y="157"/>
                      <a:pt x="36" y="157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2" y="155"/>
                      <a:pt x="30" y="154"/>
                      <a:pt x="29" y="154"/>
                    </a:cubicBezTo>
                    <a:cubicBezTo>
                      <a:pt x="28" y="154"/>
                      <a:pt x="23" y="152"/>
                      <a:pt x="23" y="152"/>
                    </a:cubicBezTo>
                    <a:cubicBezTo>
                      <a:pt x="21" y="153"/>
                      <a:pt x="21" y="153"/>
                      <a:pt x="21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4" y="149"/>
                      <a:pt x="14" y="149"/>
                      <a:pt x="14" y="149"/>
                    </a:cubicBezTo>
                    <a:cubicBezTo>
                      <a:pt x="14" y="149"/>
                      <a:pt x="13" y="147"/>
                      <a:pt x="13" y="147"/>
                    </a:cubicBezTo>
                    <a:cubicBezTo>
                      <a:pt x="13" y="147"/>
                      <a:pt x="16" y="145"/>
                      <a:pt x="16" y="145"/>
                    </a:cubicBezTo>
                    <a:cubicBezTo>
                      <a:pt x="17" y="145"/>
                      <a:pt x="17" y="144"/>
                      <a:pt x="17" y="144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140"/>
                      <a:pt x="17" y="138"/>
                      <a:pt x="17" y="138"/>
                    </a:cubicBezTo>
                    <a:cubicBezTo>
                      <a:pt x="17" y="137"/>
                      <a:pt x="18" y="136"/>
                      <a:pt x="18" y="136"/>
                    </a:cubicBezTo>
                    <a:cubicBezTo>
                      <a:pt x="18" y="136"/>
                      <a:pt x="18" y="133"/>
                      <a:pt x="17" y="132"/>
                    </a:cubicBezTo>
                    <a:cubicBezTo>
                      <a:pt x="17" y="130"/>
                      <a:pt x="17" y="128"/>
                      <a:pt x="17" y="128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15" y="125"/>
                      <a:pt x="14" y="125"/>
                      <a:pt x="12" y="124"/>
                    </a:cubicBezTo>
                    <a:cubicBezTo>
                      <a:pt x="10" y="123"/>
                      <a:pt x="7" y="122"/>
                      <a:pt x="7" y="122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6" y="118"/>
                      <a:pt x="4" y="118"/>
                      <a:pt x="4" y="119"/>
                    </a:cubicBezTo>
                    <a:cubicBezTo>
                      <a:pt x="4" y="119"/>
                      <a:pt x="4" y="120"/>
                      <a:pt x="4" y="120"/>
                    </a:cubicBezTo>
                    <a:cubicBezTo>
                      <a:pt x="2" y="119"/>
                      <a:pt x="2" y="119"/>
                      <a:pt x="2" y="119"/>
                    </a:cubicBezTo>
                    <a:cubicBezTo>
                      <a:pt x="2" y="119"/>
                      <a:pt x="0" y="116"/>
                      <a:pt x="0" y="115"/>
                    </a:cubicBezTo>
                    <a:cubicBezTo>
                      <a:pt x="1" y="115"/>
                      <a:pt x="2" y="114"/>
                      <a:pt x="2" y="113"/>
                    </a:cubicBezTo>
                    <a:cubicBezTo>
                      <a:pt x="3" y="112"/>
                      <a:pt x="4" y="110"/>
                      <a:pt x="4" y="109"/>
                    </a:cubicBezTo>
                    <a:cubicBezTo>
                      <a:pt x="4" y="109"/>
                      <a:pt x="4" y="105"/>
                      <a:pt x="4" y="105"/>
                    </a:cubicBezTo>
                    <a:cubicBezTo>
                      <a:pt x="4" y="105"/>
                      <a:pt x="3" y="104"/>
                      <a:pt x="4" y="104"/>
                    </a:cubicBezTo>
                    <a:cubicBezTo>
                      <a:pt x="5" y="104"/>
                      <a:pt x="4" y="104"/>
                      <a:pt x="5" y="104"/>
                    </a:cubicBezTo>
                    <a:cubicBezTo>
                      <a:pt x="6" y="103"/>
                      <a:pt x="9" y="101"/>
                      <a:pt x="9" y="101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9"/>
                      <a:pt x="8" y="97"/>
                      <a:pt x="8" y="96"/>
                    </a:cubicBezTo>
                    <a:cubicBezTo>
                      <a:pt x="8" y="96"/>
                      <a:pt x="8" y="96"/>
                      <a:pt x="8" y="95"/>
                    </a:cubicBezTo>
                    <a:cubicBezTo>
                      <a:pt x="8" y="93"/>
                      <a:pt x="4" y="89"/>
                      <a:pt x="4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8"/>
                      <a:pt x="2" y="87"/>
                    </a:cubicBezTo>
                    <a:cubicBezTo>
                      <a:pt x="2" y="87"/>
                      <a:pt x="2" y="84"/>
                      <a:pt x="2" y="84"/>
                    </a:cubicBezTo>
                    <a:cubicBezTo>
                      <a:pt x="3" y="80"/>
                      <a:pt x="3" y="80"/>
                      <a:pt x="3" y="80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8"/>
                      <a:pt x="2" y="64"/>
                      <a:pt x="2" y="63"/>
                    </a:cubicBezTo>
                    <a:cubicBezTo>
                      <a:pt x="2" y="63"/>
                      <a:pt x="4" y="59"/>
                      <a:pt x="4" y="59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6" y="60"/>
                      <a:pt x="5" y="61"/>
                      <a:pt x="6" y="62"/>
                    </a:cubicBezTo>
                    <a:cubicBezTo>
                      <a:pt x="7" y="62"/>
                      <a:pt x="8" y="62"/>
                      <a:pt x="9" y="62"/>
                    </a:cubicBezTo>
                    <a:cubicBezTo>
                      <a:pt x="9" y="62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7"/>
                      <a:pt x="20" y="67"/>
                      <a:pt x="20" y="67"/>
                    </a:cubicBezTo>
                    <a:cubicBezTo>
                      <a:pt x="20" y="67"/>
                      <a:pt x="20" y="66"/>
                      <a:pt x="20" y="66"/>
                    </a:cubicBezTo>
                    <a:cubicBezTo>
                      <a:pt x="20" y="66"/>
                      <a:pt x="19" y="64"/>
                      <a:pt x="19" y="64"/>
                    </a:cubicBezTo>
                    <a:cubicBezTo>
                      <a:pt x="19" y="63"/>
                      <a:pt x="18" y="62"/>
                      <a:pt x="18" y="62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8"/>
                      <a:pt x="22" y="57"/>
                      <a:pt x="21" y="57"/>
                    </a:cubicBezTo>
                    <a:cubicBezTo>
                      <a:pt x="20" y="57"/>
                      <a:pt x="18" y="57"/>
                      <a:pt x="18" y="57"/>
                    </a:cubicBezTo>
                    <a:cubicBezTo>
                      <a:pt x="18" y="57"/>
                      <a:pt x="17" y="56"/>
                      <a:pt x="17" y="56"/>
                    </a:cubicBezTo>
                    <a:cubicBezTo>
                      <a:pt x="17" y="56"/>
                      <a:pt x="16" y="54"/>
                      <a:pt x="16" y="54"/>
                    </a:cubicBezTo>
                    <a:cubicBezTo>
                      <a:pt x="16" y="54"/>
                      <a:pt x="16" y="52"/>
                      <a:pt x="17" y="52"/>
                    </a:cubicBezTo>
                    <a:cubicBezTo>
                      <a:pt x="17" y="51"/>
                      <a:pt x="18" y="48"/>
                      <a:pt x="18" y="48"/>
                    </a:cubicBezTo>
                    <a:cubicBezTo>
                      <a:pt x="18" y="48"/>
                      <a:pt x="17" y="46"/>
                      <a:pt x="19" y="46"/>
                    </a:cubicBezTo>
                    <a:cubicBezTo>
                      <a:pt x="21" y="46"/>
                      <a:pt x="22" y="46"/>
                      <a:pt x="22" y="46"/>
                    </a:cubicBezTo>
                    <a:cubicBezTo>
                      <a:pt x="22" y="46"/>
                      <a:pt x="23" y="44"/>
                      <a:pt x="24" y="44"/>
                    </a:cubicBezTo>
                    <a:cubicBezTo>
                      <a:pt x="24" y="44"/>
                      <a:pt x="25" y="43"/>
                      <a:pt x="25" y="44"/>
                    </a:cubicBezTo>
                    <a:cubicBezTo>
                      <a:pt x="26" y="44"/>
                      <a:pt x="25" y="47"/>
                      <a:pt x="25" y="47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9"/>
                      <a:pt x="24" y="50"/>
                      <a:pt x="24" y="51"/>
                    </a:cubicBezTo>
                    <a:cubicBezTo>
                      <a:pt x="24" y="52"/>
                      <a:pt x="24" y="53"/>
                      <a:pt x="24" y="53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6"/>
                      <a:pt x="23" y="56"/>
                      <a:pt x="23" y="56"/>
                    </a:cubicBezTo>
                    <a:cubicBezTo>
                      <a:pt x="23" y="57"/>
                      <a:pt x="23" y="58"/>
                      <a:pt x="23" y="58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5" y="56"/>
                      <a:pt x="25" y="56"/>
                    </a:cubicBezTo>
                    <a:cubicBezTo>
                      <a:pt x="25" y="56"/>
                      <a:pt x="24" y="55"/>
                      <a:pt x="25" y="54"/>
                    </a:cubicBezTo>
                    <a:cubicBezTo>
                      <a:pt x="26" y="53"/>
                      <a:pt x="26" y="52"/>
                      <a:pt x="27" y="52"/>
                    </a:cubicBezTo>
                    <a:cubicBezTo>
                      <a:pt x="27" y="51"/>
                      <a:pt x="27" y="51"/>
                      <a:pt x="29" y="51"/>
                    </a:cubicBezTo>
                    <a:cubicBezTo>
                      <a:pt x="30" y="51"/>
                      <a:pt x="32" y="53"/>
                      <a:pt x="32" y="53"/>
                    </a:cubicBezTo>
                    <a:cubicBezTo>
                      <a:pt x="32" y="53"/>
                      <a:pt x="33" y="54"/>
                      <a:pt x="32" y="54"/>
                    </a:cubicBezTo>
                    <a:cubicBezTo>
                      <a:pt x="32" y="55"/>
                      <a:pt x="31" y="56"/>
                      <a:pt x="31" y="56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2" y="59"/>
                      <a:pt x="31" y="60"/>
                    </a:cubicBezTo>
                    <a:cubicBezTo>
                      <a:pt x="31" y="60"/>
                      <a:pt x="31" y="61"/>
                      <a:pt x="31" y="61"/>
                    </a:cubicBezTo>
                    <a:cubicBezTo>
                      <a:pt x="31" y="62"/>
                      <a:pt x="28" y="63"/>
                      <a:pt x="31" y="63"/>
                    </a:cubicBezTo>
                    <a:cubicBezTo>
                      <a:pt x="33" y="63"/>
                      <a:pt x="33" y="63"/>
                      <a:pt x="33" y="62"/>
                    </a:cubicBezTo>
                    <a:cubicBezTo>
                      <a:pt x="33" y="62"/>
                      <a:pt x="33" y="60"/>
                      <a:pt x="33" y="60"/>
                    </a:cubicBezTo>
                    <a:cubicBezTo>
                      <a:pt x="33" y="60"/>
                      <a:pt x="34" y="60"/>
                      <a:pt x="34" y="60"/>
                    </a:cubicBezTo>
                    <a:cubicBezTo>
                      <a:pt x="35" y="60"/>
                      <a:pt x="36" y="60"/>
                      <a:pt x="36" y="60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2"/>
                      <a:pt x="37" y="63"/>
                    </a:cubicBezTo>
                    <a:cubicBezTo>
                      <a:pt x="37" y="63"/>
                      <a:pt x="37" y="64"/>
                      <a:pt x="37" y="64"/>
                    </a:cubicBezTo>
                    <a:cubicBezTo>
                      <a:pt x="37" y="64"/>
                      <a:pt x="39" y="66"/>
                      <a:pt x="39" y="65"/>
                    </a:cubicBezTo>
                    <a:cubicBezTo>
                      <a:pt x="39" y="64"/>
                      <a:pt x="40" y="65"/>
                      <a:pt x="39" y="63"/>
                    </a:cubicBezTo>
                    <a:cubicBezTo>
                      <a:pt x="38" y="62"/>
                      <a:pt x="38" y="60"/>
                      <a:pt x="38" y="60"/>
                    </a:cubicBezTo>
                    <a:cubicBezTo>
                      <a:pt x="38" y="60"/>
                      <a:pt x="38" y="60"/>
                      <a:pt x="38" y="59"/>
                    </a:cubicBezTo>
                    <a:cubicBezTo>
                      <a:pt x="38" y="59"/>
                      <a:pt x="38" y="58"/>
                      <a:pt x="38" y="58"/>
                    </a:cubicBezTo>
                    <a:cubicBezTo>
                      <a:pt x="37" y="57"/>
                      <a:pt x="36" y="57"/>
                      <a:pt x="36" y="56"/>
                    </a:cubicBezTo>
                    <a:cubicBezTo>
                      <a:pt x="36" y="56"/>
                      <a:pt x="33" y="53"/>
                      <a:pt x="33" y="53"/>
                    </a:cubicBezTo>
                    <a:cubicBezTo>
                      <a:pt x="33" y="53"/>
                      <a:pt x="33" y="52"/>
                      <a:pt x="33" y="51"/>
                    </a:cubicBezTo>
                    <a:cubicBezTo>
                      <a:pt x="33" y="49"/>
                      <a:pt x="33" y="48"/>
                      <a:pt x="33" y="47"/>
                    </a:cubicBezTo>
                    <a:cubicBezTo>
                      <a:pt x="33" y="47"/>
                      <a:pt x="34" y="45"/>
                      <a:pt x="34" y="45"/>
                    </a:cubicBezTo>
                    <a:cubicBezTo>
                      <a:pt x="34" y="45"/>
                      <a:pt x="34" y="43"/>
                      <a:pt x="35" y="42"/>
                    </a:cubicBezTo>
                    <a:cubicBezTo>
                      <a:pt x="36" y="42"/>
                      <a:pt x="35" y="41"/>
                      <a:pt x="36" y="41"/>
                    </a:cubicBezTo>
                    <a:cubicBezTo>
                      <a:pt x="38" y="40"/>
                      <a:pt x="37" y="40"/>
                      <a:pt x="39" y="40"/>
                    </a:cubicBezTo>
                    <a:cubicBezTo>
                      <a:pt x="40" y="40"/>
                      <a:pt x="42" y="41"/>
                      <a:pt x="43" y="41"/>
                    </a:cubicBezTo>
                    <a:cubicBezTo>
                      <a:pt x="43" y="41"/>
                      <a:pt x="46" y="42"/>
                      <a:pt x="46" y="42"/>
                    </a:cubicBezTo>
                    <a:cubicBezTo>
                      <a:pt x="46" y="42"/>
                      <a:pt x="46" y="41"/>
                      <a:pt x="46" y="41"/>
                    </a:cubicBezTo>
                    <a:cubicBezTo>
                      <a:pt x="47" y="41"/>
                      <a:pt x="47" y="39"/>
                      <a:pt x="47" y="40"/>
                    </a:cubicBezTo>
                    <a:cubicBezTo>
                      <a:pt x="48" y="40"/>
                      <a:pt x="48" y="41"/>
                      <a:pt x="49" y="40"/>
                    </a:cubicBezTo>
                    <a:cubicBezTo>
                      <a:pt x="50" y="39"/>
                      <a:pt x="50" y="38"/>
                      <a:pt x="50" y="38"/>
                    </a:cubicBezTo>
                    <a:cubicBezTo>
                      <a:pt x="50" y="38"/>
                      <a:pt x="51" y="38"/>
                      <a:pt x="52" y="37"/>
                    </a:cubicBezTo>
                    <a:cubicBezTo>
                      <a:pt x="52" y="37"/>
                      <a:pt x="51" y="36"/>
                      <a:pt x="50" y="36"/>
                    </a:cubicBezTo>
                    <a:cubicBezTo>
                      <a:pt x="50" y="36"/>
                      <a:pt x="48" y="36"/>
                      <a:pt x="47" y="37"/>
                    </a:cubicBezTo>
                    <a:cubicBezTo>
                      <a:pt x="46" y="37"/>
                      <a:pt x="47" y="37"/>
                      <a:pt x="45" y="37"/>
                    </a:cubicBezTo>
                    <a:cubicBezTo>
                      <a:pt x="44" y="38"/>
                      <a:pt x="44" y="38"/>
                      <a:pt x="42" y="38"/>
                    </a:cubicBezTo>
                    <a:cubicBezTo>
                      <a:pt x="40" y="38"/>
                      <a:pt x="40" y="38"/>
                      <a:pt x="39" y="39"/>
                    </a:cubicBezTo>
                    <a:cubicBezTo>
                      <a:pt x="38" y="40"/>
                      <a:pt x="37" y="40"/>
                      <a:pt x="37" y="4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5" y="40"/>
                      <a:pt x="34" y="40"/>
                    </a:cubicBezTo>
                    <a:cubicBezTo>
                      <a:pt x="34" y="40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2" y="39"/>
                    </a:cubicBezTo>
                    <a:cubicBezTo>
                      <a:pt x="31" y="39"/>
                      <a:pt x="30" y="40"/>
                      <a:pt x="30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7" y="40"/>
                      <a:pt x="26" y="40"/>
                    </a:cubicBezTo>
                    <a:cubicBezTo>
                      <a:pt x="26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3" y="41"/>
                    </a:cubicBezTo>
                    <a:cubicBezTo>
                      <a:pt x="23" y="42"/>
                      <a:pt x="24" y="42"/>
                      <a:pt x="23" y="43"/>
                    </a:cubicBezTo>
                    <a:cubicBezTo>
                      <a:pt x="22" y="43"/>
                      <a:pt x="20" y="43"/>
                      <a:pt x="20" y="43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4" y="54"/>
                    </a:cubicBezTo>
                    <a:cubicBezTo>
                      <a:pt x="14" y="54"/>
                      <a:pt x="14" y="55"/>
                      <a:pt x="14" y="55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5" y="62"/>
                      <a:pt x="14" y="62"/>
                    </a:cubicBezTo>
                    <a:cubicBezTo>
                      <a:pt x="14" y="62"/>
                      <a:pt x="13" y="61"/>
                      <a:pt x="13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7"/>
                      <a:pt x="8" y="56"/>
                      <a:pt x="8" y="56"/>
                    </a:cubicBezTo>
                    <a:cubicBezTo>
                      <a:pt x="8" y="55"/>
                      <a:pt x="7" y="54"/>
                      <a:pt x="7" y="5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1"/>
                      <a:pt x="6" y="51"/>
                    </a:cubicBezTo>
                    <a:cubicBezTo>
                      <a:pt x="6" y="50"/>
                      <a:pt x="6" y="50"/>
                      <a:pt x="7" y="49"/>
                    </a:cubicBezTo>
                    <a:cubicBezTo>
                      <a:pt x="7" y="48"/>
                      <a:pt x="9" y="46"/>
                      <a:pt x="9" y="46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2" y="35"/>
                      <a:pt x="22" y="35"/>
                    </a:cubicBezTo>
                    <a:cubicBezTo>
                      <a:pt x="23" y="34"/>
                      <a:pt x="24" y="33"/>
                      <a:pt x="24" y="33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8" y="33"/>
                      <a:pt x="38" y="33"/>
                      <a:pt x="38" y="33"/>
                    </a:cubicBezTo>
                    <a:close/>
                    <a:moveTo>
                      <a:pt x="16" y="139"/>
                    </a:moveTo>
                    <a:cubicBezTo>
                      <a:pt x="16" y="139"/>
                      <a:pt x="16" y="139"/>
                      <a:pt x="16" y="139"/>
                    </a:cubicBezTo>
                    <a:cubicBezTo>
                      <a:pt x="16" y="139"/>
                      <a:pt x="14" y="138"/>
                      <a:pt x="14" y="138"/>
                    </a:cubicBezTo>
                    <a:cubicBezTo>
                      <a:pt x="14" y="139"/>
                      <a:pt x="13" y="140"/>
                      <a:pt x="13" y="140"/>
                    </a:cubicBezTo>
                    <a:cubicBezTo>
                      <a:pt x="12" y="143"/>
                      <a:pt x="12" y="143"/>
                      <a:pt x="12" y="143"/>
                    </a:cubicBezTo>
                    <a:cubicBezTo>
                      <a:pt x="11" y="144"/>
                      <a:pt x="11" y="144"/>
                      <a:pt x="11" y="144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8" y="147"/>
                      <a:pt x="8" y="147"/>
                      <a:pt x="8" y="147"/>
                    </a:cubicBezTo>
                    <a:cubicBezTo>
                      <a:pt x="8" y="147"/>
                      <a:pt x="8" y="148"/>
                      <a:pt x="9" y="148"/>
                    </a:cubicBezTo>
                    <a:cubicBezTo>
                      <a:pt x="10" y="148"/>
                      <a:pt x="11" y="148"/>
                      <a:pt x="11" y="148"/>
                    </a:cubicBezTo>
                    <a:cubicBezTo>
                      <a:pt x="11" y="147"/>
                      <a:pt x="12" y="146"/>
                      <a:pt x="12" y="146"/>
                    </a:cubicBezTo>
                    <a:cubicBezTo>
                      <a:pt x="12" y="146"/>
                      <a:pt x="13" y="145"/>
                      <a:pt x="13" y="145"/>
                    </a:cubicBezTo>
                    <a:cubicBezTo>
                      <a:pt x="14" y="145"/>
                      <a:pt x="16" y="145"/>
                      <a:pt x="16" y="144"/>
                    </a:cubicBezTo>
                    <a:cubicBezTo>
                      <a:pt x="16" y="143"/>
                      <a:pt x="16" y="142"/>
                      <a:pt x="16" y="142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39"/>
                      <a:pt x="16" y="139"/>
                      <a:pt x="16" y="139"/>
                    </a:cubicBezTo>
                    <a:close/>
                    <a:moveTo>
                      <a:pt x="68" y="112"/>
                    </a:move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9" y="111"/>
                      <a:pt x="69" y="111"/>
                    </a:cubicBezTo>
                    <a:cubicBezTo>
                      <a:pt x="69" y="110"/>
                      <a:pt x="68" y="109"/>
                      <a:pt x="68" y="109"/>
                    </a:cubicBezTo>
                    <a:cubicBezTo>
                      <a:pt x="68" y="108"/>
                      <a:pt x="69" y="108"/>
                      <a:pt x="69" y="108"/>
                    </a:cubicBezTo>
                    <a:cubicBezTo>
                      <a:pt x="69" y="108"/>
                      <a:pt x="69" y="107"/>
                      <a:pt x="69" y="107"/>
                    </a:cubicBezTo>
                    <a:cubicBezTo>
                      <a:pt x="69" y="107"/>
                      <a:pt x="68" y="107"/>
                      <a:pt x="68" y="107"/>
                    </a:cubicBezTo>
                    <a:cubicBezTo>
                      <a:pt x="67" y="107"/>
                      <a:pt x="67" y="108"/>
                      <a:pt x="67" y="108"/>
                    </a:cubicBezTo>
                    <a:cubicBezTo>
                      <a:pt x="67" y="108"/>
                      <a:pt x="67" y="109"/>
                      <a:pt x="67" y="109"/>
                    </a:cubicBezTo>
                    <a:cubicBezTo>
                      <a:pt x="67" y="109"/>
                      <a:pt x="67" y="110"/>
                      <a:pt x="67" y="110"/>
                    </a:cubicBezTo>
                    <a:cubicBezTo>
                      <a:pt x="67" y="110"/>
                      <a:pt x="68" y="112"/>
                      <a:pt x="68" y="112"/>
                    </a:cubicBezTo>
                    <a:close/>
                    <a:moveTo>
                      <a:pt x="95" y="139"/>
                    </a:moveTo>
                    <a:cubicBezTo>
                      <a:pt x="95" y="139"/>
                      <a:pt x="95" y="139"/>
                      <a:pt x="95" y="139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97" y="139"/>
                      <a:pt x="96" y="140"/>
                      <a:pt x="96" y="140"/>
                    </a:cubicBezTo>
                    <a:cubicBezTo>
                      <a:pt x="96" y="140"/>
                      <a:pt x="95" y="139"/>
                      <a:pt x="95" y="139"/>
                    </a:cubicBezTo>
                    <a:cubicBezTo>
                      <a:pt x="95" y="139"/>
                      <a:pt x="95" y="139"/>
                      <a:pt x="95" y="139"/>
                    </a:cubicBezTo>
                    <a:close/>
                    <a:moveTo>
                      <a:pt x="106" y="152"/>
                    </a:moveTo>
                    <a:cubicBezTo>
                      <a:pt x="106" y="152"/>
                      <a:pt x="106" y="152"/>
                      <a:pt x="106" y="152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7" y="153"/>
                      <a:pt x="107" y="153"/>
                      <a:pt x="107" y="153"/>
                    </a:cubicBezTo>
                    <a:cubicBezTo>
                      <a:pt x="106" y="154"/>
                      <a:pt x="106" y="154"/>
                      <a:pt x="106" y="154"/>
                    </a:cubicBez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6" y="152"/>
                      <a:pt x="106" y="152"/>
                      <a:pt x="106" y="152"/>
                    </a:cubicBezTo>
                    <a:close/>
                    <a:moveTo>
                      <a:pt x="103" y="150"/>
                    </a:moveTo>
                    <a:cubicBezTo>
                      <a:pt x="103" y="150"/>
                      <a:pt x="103" y="150"/>
                      <a:pt x="103" y="150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104" y="149"/>
                      <a:pt x="104" y="149"/>
                      <a:pt x="105" y="149"/>
                    </a:cubicBezTo>
                    <a:cubicBezTo>
                      <a:pt x="105" y="149"/>
                      <a:pt x="106" y="150"/>
                      <a:pt x="106" y="150"/>
                    </a:cubicBezTo>
                    <a:cubicBezTo>
                      <a:pt x="106" y="150"/>
                      <a:pt x="106" y="150"/>
                      <a:pt x="106" y="150"/>
                    </a:cubicBezTo>
                    <a:cubicBezTo>
                      <a:pt x="105" y="150"/>
                      <a:pt x="105" y="151"/>
                      <a:pt x="105" y="151"/>
                    </a:cubicBezTo>
                    <a:cubicBezTo>
                      <a:pt x="104" y="151"/>
                      <a:pt x="103" y="150"/>
                      <a:pt x="103" y="150"/>
                    </a:cubicBezTo>
                    <a:close/>
                    <a:moveTo>
                      <a:pt x="108" y="150"/>
                    </a:moveTo>
                    <a:cubicBezTo>
                      <a:pt x="108" y="150"/>
                      <a:pt x="108" y="150"/>
                      <a:pt x="108" y="150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8" y="147"/>
                      <a:pt x="108" y="147"/>
                      <a:pt x="108" y="147"/>
                    </a:cubicBezTo>
                    <a:cubicBezTo>
                      <a:pt x="108" y="147"/>
                      <a:pt x="109" y="148"/>
                      <a:pt x="109" y="148"/>
                    </a:cubicBezTo>
                    <a:cubicBezTo>
                      <a:pt x="109" y="148"/>
                      <a:pt x="108" y="149"/>
                      <a:pt x="108" y="149"/>
                    </a:cubicBezTo>
                    <a:cubicBezTo>
                      <a:pt x="108" y="150"/>
                      <a:pt x="108" y="150"/>
                      <a:pt x="108" y="150"/>
                    </a:cubicBezTo>
                    <a:close/>
                    <a:moveTo>
                      <a:pt x="129" y="144"/>
                    </a:moveTo>
                    <a:cubicBezTo>
                      <a:pt x="129" y="144"/>
                      <a:pt x="129" y="144"/>
                      <a:pt x="129" y="144"/>
                    </a:cubicBezTo>
                    <a:cubicBezTo>
                      <a:pt x="128" y="143"/>
                      <a:pt x="128" y="143"/>
                      <a:pt x="128" y="143"/>
                    </a:cubicBezTo>
                    <a:cubicBezTo>
                      <a:pt x="128" y="143"/>
                      <a:pt x="129" y="142"/>
                      <a:pt x="129" y="142"/>
                    </a:cubicBezTo>
                    <a:cubicBezTo>
                      <a:pt x="130" y="142"/>
                      <a:pt x="131" y="142"/>
                      <a:pt x="131" y="142"/>
                    </a:cubicBezTo>
                    <a:cubicBezTo>
                      <a:pt x="129" y="144"/>
                      <a:pt x="129" y="144"/>
                      <a:pt x="129" y="144"/>
                    </a:cubicBezTo>
                    <a:close/>
                    <a:moveTo>
                      <a:pt x="127" y="145"/>
                    </a:move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7" y="142"/>
                      <a:pt x="127" y="142"/>
                      <a:pt x="127" y="142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126" y="140"/>
                      <a:pt x="125" y="138"/>
                      <a:pt x="125" y="138"/>
                    </a:cubicBezTo>
                    <a:cubicBezTo>
                      <a:pt x="125" y="138"/>
                      <a:pt x="124" y="138"/>
                      <a:pt x="124" y="138"/>
                    </a:cubicBezTo>
                    <a:cubicBezTo>
                      <a:pt x="124" y="138"/>
                      <a:pt x="123" y="138"/>
                      <a:pt x="123" y="138"/>
                    </a:cubicBezTo>
                    <a:cubicBezTo>
                      <a:pt x="123" y="138"/>
                      <a:pt x="124" y="137"/>
                      <a:pt x="124" y="137"/>
                    </a:cubicBezTo>
                    <a:cubicBezTo>
                      <a:pt x="124" y="137"/>
                      <a:pt x="124" y="137"/>
                      <a:pt x="125" y="137"/>
                    </a:cubicBezTo>
                    <a:cubicBezTo>
                      <a:pt x="126" y="136"/>
                      <a:pt x="126" y="136"/>
                      <a:pt x="126" y="136"/>
                    </a:cubicBezTo>
                    <a:cubicBezTo>
                      <a:pt x="126" y="136"/>
                      <a:pt x="128" y="133"/>
                      <a:pt x="130" y="133"/>
                    </a:cubicBezTo>
                    <a:cubicBezTo>
                      <a:pt x="131" y="133"/>
                      <a:pt x="133" y="133"/>
                      <a:pt x="133" y="133"/>
                    </a:cubicBezTo>
                    <a:cubicBezTo>
                      <a:pt x="135" y="131"/>
                      <a:pt x="135" y="131"/>
                      <a:pt x="135" y="131"/>
                    </a:cubicBezTo>
                    <a:cubicBezTo>
                      <a:pt x="135" y="131"/>
                      <a:pt x="135" y="130"/>
                      <a:pt x="135" y="130"/>
                    </a:cubicBezTo>
                    <a:cubicBezTo>
                      <a:pt x="136" y="130"/>
                      <a:pt x="135" y="128"/>
                      <a:pt x="135" y="128"/>
                    </a:cubicBezTo>
                    <a:cubicBezTo>
                      <a:pt x="135" y="126"/>
                      <a:pt x="135" y="126"/>
                      <a:pt x="135" y="126"/>
                    </a:cubicBezTo>
                    <a:cubicBezTo>
                      <a:pt x="135" y="126"/>
                      <a:pt x="132" y="124"/>
                      <a:pt x="132" y="124"/>
                    </a:cubicBezTo>
                    <a:cubicBezTo>
                      <a:pt x="132" y="124"/>
                      <a:pt x="128" y="122"/>
                      <a:pt x="128" y="122"/>
                    </a:cubicBezTo>
                    <a:cubicBezTo>
                      <a:pt x="128" y="122"/>
                      <a:pt x="128" y="120"/>
                      <a:pt x="127" y="120"/>
                    </a:cubicBezTo>
                    <a:cubicBezTo>
                      <a:pt x="127" y="120"/>
                      <a:pt x="128" y="118"/>
                      <a:pt x="128" y="118"/>
                    </a:cubicBezTo>
                    <a:cubicBezTo>
                      <a:pt x="128" y="118"/>
                      <a:pt x="130" y="115"/>
                      <a:pt x="132" y="114"/>
                    </a:cubicBezTo>
                    <a:cubicBezTo>
                      <a:pt x="133" y="113"/>
                      <a:pt x="134" y="113"/>
                      <a:pt x="134" y="113"/>
                    </a:cubicBezTo>
                    <a:cubicBezTo>
                      <a:pt x="135" y="113"/>
                      <a:pt x="136" y="114"/>
                      <a:pt x="137" y="115"/>
                    </a:cubicBezTo>
                    <a:cubicBezTo>
                      <a:pt x="137" y="115"/>
                      <a:pt x="138" y="115"/>
                      <a:pt x="139" y="115"/>
                    </a:cubicBezTo>
                    <a:cubicBezTo>
                      <a:pt x="140" y="115"/>
                      <a:pt x="141" y="115"/>
                      <a:pt x="141" y="115"/>
                    </a:cubicBezTo>
                    <a:cubicBezTo>
                      <a:pt x="141" y="115"/>
                      <a:pt x="141" y="113"/>
                      <a:pt x="141" y="112"/>
                    </a:cubicBezTo>
                    <a:cubicBezTo>
                      <a:pt x="141" y="111"/>
                      <a:pt x="141" y="112"/>
                      <a:pt x="140" y="111"/>
                    </a:cubicBezTo>
                    <a:cubicBezTo>
                      <a:pt x="140" y="111"/>
                      <a:pt x="139" y="110"/>
                      <a:pt x="139" y="110"/>
                    </a:cubicBezTo>
                    <a:cubicBezTo>
                      <a:pt x="139" y="110"/>
                      <a:pt x="139" y="109"/>
                      <a:pt x="139" y="109"/>
                    </a:cubicBezTo>
                    <a:cubicBezTo>
                      <a:pt x="139" y="109"/>
                      <a:pt x="139" y="108"/>
                      <a:pt x="139" y="107"/>
                    </a:cubicBezTo>
                    <a:cubicBezTo>
                      <a:pt x="139" y="107"/>
                      <a:pt x="139" y="104"/>
                      <a:pt x="139" y="104"/>
                    </a:cubicBezTo>
                    <a:cubicBezTo>
                      <a:pt x="139" y="103"/>
                      <a:pt x="138" y="101"/>
                      <a:pt x="138" y="101"/>
                    </a:cubicBezTo>
                    <a:cubicBezTo>
                      <a:pt x="138" y="100"/>
                      <a:pt x="137" y="99"/>
                      <a:pt x="137" y="99"/>
                    </a:cubicBezTo>
                    <a:cubicBezTo>
                      <a:pt x="136" y="97"/>
                      <a:pt x="136" y="97"/>
                      <a:pt x="136" y="97"/>
                    </a:cubicBezTo>
                    <a:cubicBezTo>
                      <a:pt x="136" y="97"/>
                      <a:pt x="136" y="97"/>
                      <a:pt x="136" y="96"/>
                    </a:cubicBezTo>
                    <a:cubicBezTo>
                      <a:pt x="136" y="94"/>
                      <a:pt x="137" y="92"/>
                      <a:pt x="137" y="92"/>
                    </a:cubicBezTo>
                    <a:cubicBezTo>
                      <a:pt x="138" y="91"/>
                      <a:pt x="138" y="89"/>
                      <a:pt x="138" y="89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37" y="88"/>
                      <a:pt x="133" y="87"/>
                      <a:pt x="133" y="87"/>
                    </a:cubicBezTo>
                    <a:cubicBezTo>
                      <a:pt x="133" y="87"/>
                      <a:pt x="132" y="86"/>
                      <a:pt x="132" y="86"/>
                    </a:cubicBezTo>
                    <a:cubicBezTo>
                      <a:pt x="132" y="85"/>
                      <a:pt x="131" y="85"/>
                      <a:pt x="131" y="85"/>
                    </a:cubicBezTo>
                    <a:cubicBezTo>
                      <a:pt x="131" y="85"/>
                      <a:pt x="127" y="86"/>
                      <a:pt x="127" y="86"/>
                    </a:cubicBezTo>
                    <a:cubicBezTo>
                      <a:pt x="127" y="86"/>
                      <a:pt x="125" y="87"/>
                      <a:pt x="124" y="88"/>
                    </a:cubicBezTo>
                    <a:cubicBezTo>
                      <a:pt x="122" y="88"/>
                      <a:pt x="122" y="88"/>
                      <a:pt x="121" y="89"/>
                    </a:cubicBezTo>
                    <a:cubicBezTo>
                      <a:pt x="119" y="90"/>
                      <a:pt x="119" y="91"/>
                      <a:pt x="118" y="92"/>
                    </a:cubicBezTo>
                    <a:cubicBezTo>
                      <a:pt x="117" y="92"/>
                      <a:pt x="116" y="94"/>
                      <a:pt x="116" y="94"/>
                    </a:cubicBezTo>
                    <a:cubicBezTo>
                      <a:pt x="115" y="95"/>
                      <a:pt x="115" y="95"/>
                      <a:pt x="116" y="96"/>
                    </a:cubicBezTo>
                    <a:cubicBezTo>
                      <a:pt x="116" y="97"/>
                      <a:pt x="117" y="96"/>
                      <a:pt x="117" y="96"/>
                    </a:cubicBezTo>
                    <a:cubicBezTo>
                      <a:pt x="117" y="96"/>
                      <a:pt x="118" y="96"/>
                      <a:pt x="119" y="96"/>
                    </a:cubicBezTo>
                    <a:cubicBezTo>
                      <a:pt x="120" y="96"/>
                      <a:pt x="120" y="97"/>
                      <a:pt x="119" y="97"/>
                    </a:cubicBezTo>
                    <a:cubicBezTo>
                      <a:pt x="119" y="97"/>
                      <a:pt x="119" y="98"/>
                      <a:pt x="119" y="98"/>
                    </a:cubicBezTo>
                    <a:cubicBezTo>
                      <a:pt x="119" y="98"/>
                      <a:pt x="119" y="98"/>
                      <a:pt x="118" y="99"/>
                    </a:cubicBezTo>
                    <a:cubicBezTo>
                      <a:pt x="118" y="99"/>
                      <a:pt x="118" y="100"/>
                      <a:pt x="118" y="101"/>
                    </a:cubicBezTo>
                    <a:cubicBezTo>
                      <a:pt x="118" y="102"/>
                      <a:pt x="117" y="102"/>
                      <a:pt x="117" y="102"/>
                    </a:cubicBezTo>
                    <a:cubicBezTo>
                      <a:pt x="116" y="103"/>
                      <a:pt x="116" y="103"/>
                      <a:pt x="115" y="104"/>
                    </a:cubicBezTo>
                    <a:cubicBezTo>
                      <a:pt x="114" y="104"/>
                      <a:pt x="114" y="105"/>
                      <a:pt x="114" y="105"/>
                    </a:cubicBezTo>
                    <a:cubicBezTo>
                      <a:pt x="114" y="106"/>
                      <a:pt x="114" y="106"/>
                      <a:pt x="115" y="107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5" y="109"/>
                      <a:pt x="114" y="110"/>
                      <a:pt x="114" y="109"/>
                    </a:cubicBezTo>
                    <a:cubicBezTo>
                      <a:pt x="114" y="109"/>
                      <a:pt x="114" y="108"/>
                      <a:pt x="114" y="108"/>
                    </a:cubicBezTo>
                    <a:cubicBezTo>
                      <a:pt x="111" y="108"/>
                      <a:pt x="111" y="108"/>
                      <a:pt x="111" y="108"/>
                    </a:cubicBezTo>
                    <a:cubicBezTo>
                      <a:pt x="111" y="108"/>
                      <a:pt x="111" y="108"/>
                      <a:pt x="110" y="108"/>
                    </a:cubicBezTo>
                    <a:cubicBezTo>
                      <a:pt x="110" y="108"/>
                      <a:pt x="112" y="106"/>
                      <a:pt x="112" y="106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0" y="104"/>
                      <a:pt x="110" y="104"/>
                      <a:pt x="110" y="104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10" y="103"/>
                      <a:pt x="110" y="103"/>
                      <a:pt x="110" y="103"/>
                    </a:cubicBezTo>
                    <a:cubicBezTo>
                      <a:pt x="110" y="101"/>
                      <a:pt x="110" y="101"/>
                      <a:pt x="110" y="101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1" y="99"/>
                      <a:pt x="111" y="97"/>
                      <a:pt x="112" y="97"/>
                    </a:cubicBezTo>
                    <a:cubicBezTo>
                      <a:pt x="112" y="97"/>
                      <a:pt x="113" y="96"/>
                      <a:pt x="113" y="95"/>
                    </a:cubicBezTo>
                    <a:cubicBezTo>
                      <a:pt x="114" y="95"/>
                      <a:pt x="113" y="94"/>
                      <a:pt x="113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9" y="95"/>
                      <a:pt x="109" y="95"/>
                      <a:pt x="109" y="95"/>
                    </a:cubicBezTo>
                    <a:cubicBezTo>
                      <a:pt x="109" y="95"/>
                      <a:pt x="106" y="96"/>
                      <a:pt x="105" y="96"/>
                    </a:cubicBezTo>
                    <a:cubicBezTo>
                      <a:pt x="104" y="96"/>
                      <a:pt x="105" y="96"/>
                      <a:pt x="104" y="96"/>
                    </a:cubicBezTo>
                    <a:cubicBezTo>
                      <a:pt x="104" y="95"/>
                      <a:pt x="103" y="95"/>
                      <a:pt x="103" y="95"/>
                    </a:cubicBezTo>
                    <a:cubicBezTo>
                      <a:pt x="103" y="95"/>
                      <a:pt x="101" y="95"/>
                      <a:pt x="101" y="95"/>
                    </a:cubicBezTo>
                    <a:cubicBezTo>
                      <a:pt x="100" y="95"/>
                      <a:pt x="100" y="96"/>
                      <a:pt x="100" y="96"/>
                    </a:cubicBezTo>
                    <a:cubicBezTo>
                      <a:pt x="100" y="96"/>
                      <a:pt x="103" y="97"/>
                      <a:pt x="104" y="98"/>
                    </a:cubicBezTo>
                    <a:cubicBezTo>
                      <a:pt x="104" y="98"/>
                      <a:pt x="105" y="98"/>
                      <a:pt x="105" y="98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9"/>
                      <a:pt x="104" y="101"/>
                      <a:pt x="103" y="101"/>
                    </a:cubicBezTo>
                    <a:cubicBezTo>
                      <a:pt x="103" y="102"/>
                      <a:pt x="102" y="102"/>
                      <a:pt x="102" y="102"/>
                    </a:cubicBezTo>
                    <a:cubicBezTo>
                      <a:pt x="100" y="103"/>
                      <a:pt x="100" y="103"/>
                      <a:pt x="100" y="103"/>
                    </a:cubicBezTo>
                    <a:cubicBezTo>
                      <a:pt x="100" y="103"/>
                      <a:pt x="101" y="105"/>
                      <a:pt x="101" y="105"/>
                    </a:cubicBezTo>
                    <a:cubicBezTo>
                      <a:pt x="101" y="105"/>
                      <a:pt x="101" y="107"/>
                      <a:pt x="101" y="107"/>
                    </a:cubicBezTo>
                    <a:cubicBezTo>
                      <a:pt x="99" y="106"/>
                      <a:pt x="99" y="106"/>
                      <a:pt x="99" y="106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96" y="108"/>
                      <a:pt x="95" y="108"/>
                      <a:pt x="95" y="108"/>
                    </a:cubicBezTo>
                    <a:cubicBezTo>
                      <a:pt x="94" y="108"/>
                      <a:pt x="94" y="107"/>
                      <a:pt x="94" y="107"/>
                    </a:cubicBezTo>
                    <a:cubicBezTo>
                      <a:pt x="93" y="109"/>
                      <a:pt x="93" y="109"/>
                      <a:pt x="93" y="109"/>
                    </a:cubicBezTo>
                    <a:cubicBezTo>
                      <a:pt x="93" y="109"/>
                      <a:pt x="89" y="108"/>
                      <a:pt x="88" y="108"/>
                    </a:cubicBezTo>
                    <a:cubicBezTo>
                      <a:pt x="88" y="108"/>
                      <a:pt x="88" y="110"/>
                      <a:pt x="88" y="110"/>
                    </a:cubicBezTo>
                    <a:cubicBezTo>
                      <a:pt x="90" y="111"/>
                      <a:pt x="90" y="111"/>
                      <a:pt x="90" y="111"/>
                    </a:cubicBezTo>
                    <a:cubicBezTo>
                      <a:pt x="88" y="112"/>
                      <a:pt x="88" y="112"/>
                      <a:pt x="88" y="112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93" y="115"/>
                      <a:pt x="93" y="115"/>
                      <a:pt x="93" y="115"/>
                    </a:cubicBezTo>
                    <a:cubicBezTo>
                      <a:pt x="94" y="118"/>
                      <a:pt x="94" y="118"/>
                      <a:pt x="94" y="118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5" y="121"/>
                      <a:pt x="95" y="121"/>
                      <a:pt x="95" y="121"/>
                    </a:cubicBezTo>
                    <a:cubicBezTo>
                      <a:pt x="95" y="121"/>
                      <a:pt x="95" y="122"/>
                      <a:pt x="96" y="123"/>
                    </a:cubicBezTo>
                    <a:cubicBezTo>
                      <a:pt x="96" y="123"/>
                      <a:pt x="96" y="125"/>
                      <a:pt x="96" y="125"/>
                    </a:cubicBezTo>
                    <a:cubicBezTo>
                      <a:pt x="96" y="127"/>
                      <a:pt x="96" y="127"/>
                      <a:pt x="96" y="127"/>
                    </a:cubicBezTo>
                    <a:cubicBezTo>
                      <a:pt x="96" y="128"/>
                      <a:pt x="96" y="128"/>
                      <a:pt x="96" y="128"/>
                    </a:cubicBezTo>
                    <a:cubicBezTo>
                      <a:pt x="96" y="128"/>
                      <a:pt x="94" y="129"/>
                      <a:pt x="94" y="130"/>
                    </a:cubicBezTo>
                    <a:cubicBezTo>
                      <a:pt x="94" y="130"/>
                      <a:pt x="95" y="130"/>
                      <a:pt x="95" y="130"/>
                    </a:cubicBezTo>
                    <a:cubicBezTo>
                      <a:pt x="97" y="132"/>
                      <a:pt x="97" y="132"/>
                      <a:pt x="97" y="132"/>
                    </a:cubicBezTo>
                    <a:cubicBezTo>
                      <a:pt x="98" y="134"/>
                      <a:pt x="98" y="134"/>
                      <a:pt x="98" y="134"/>
                    </a:cubicBezTo>
                    <a:cubicBezTo>
                      <a:pt x="98" y="134"/>
                      <a:pt x="97" y="135"/>
                      <a:pt x="97" y="136"/>
                    </a:cubicBezTo>
                    <a:cubicBezTo>
                      <a:pt x="97" y="136"/>
                      <a:pt x="99" y="137"/>
                      <a:pt x="99" y="137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8" y="137"/>
                      <a:pt x="109" y="137"/>
                    </a:cubicBezTo>
                    <a:cubicBezTo>
                      <a:pt x="109" y="137"/>
                      <a:pt x="112" y="136"/>
                      <a:pt x="112" y="136"/>
                    </a:cubicBezTo>
                    <a:cubicBezTo>
                      <a:pt x="112" y="136"/>
                      <a:pt x="114" y="138"/>
                      <a:pt x="115" y="138"/>
                    </a:cubicBezTo>
                    <a:cubicBezTo>
                      <a:pt x="116" y="139"/>
                      <a:pt x="115" y="140"/>
                      <a:pt x="115" y="140"/>
                    </a:cubicBezTo>
                    <a:cubicBezTo>
                      <a:pt x="115" y="141"/>
                      <a:pt x="114" y="141"/>
                      <a:pt x="114" y="141"/>
                    </a:cubicBezTo>
                    <a:cubicBezTo>
                      <a:pt x="114" y="141"/>
                      <a:pt x="115" y="144"/>
                      <a:pt x="115" y="144"/>
                    </a:cubicBezTo>
                    <a:cubicBezTo>
                      <a:pt x="116" y="145"/>
                      <a:pt x="116" y="144"/>
                      <a:pt x="116" y="144"/>
                    </a:cubicBezTo>
                    <a:cubicBezTo>
                      <a:pt x="116" y="144"/>
                      <a:pt x="117" y="145"/>
                      <a:pt x="118" y="146"/>
                    </a:cubicBezTo>
                    <a:cubicBezTo>
                      <a:pt x="118" y="147"/>
                      <a:pt x="119" y="147"/>
                      <a:pt x="119" y="147"/>
                    </a:cubicBezTo>
                    <a:cubicBezTo>
                      <a:pt x="120" y="147"/>
                      <a:pt x="120" y="147"/>
                      <a:pt x="120" y="147"/>
                    </a:cubicBezTo>
                    <a:cubicBezTo>
                      <a:pt x="120" y="147"/>
                      <a:pt x="121" y="147"/>
                      <a:pt x="121" y="148"/>
                    </a:cubicBezTo>
                    <a:cubicBezTo>
                      <a:pt x="122" y="148"/>
                      <a:pt x="123" y="148"/>
                      <a:pt x="124" y="148"/>
                    </a:cubicBezTo>
                    <a:cubicBezTo>
                      <a:pt x="124" y="148"/>
                      <a:pt x="125" y="148"/>
                      <a:pt x="125" y="147"/>
                    </a:cubicBezTo>
                    <a:cubicBezTo>
                      <a:pt x="125" y="147"/>
                      <a:pt x="126" y="147"/>
                      <a:pt x="127" y="147"/>
                    </a:cubicBezTo>
                    <a:cubicBezTo>
                      <a:pt x="127" y="146"/>
                      <a:pt x="127" y="145"/>
                      <a:pt x="127" y="145"/>
                    </a:cubicBezTo>
                    <a:cubicBezTo>
                      <a:pt x="127" y="145"/>
                      <a:pt x="127" y="145"/>
                      <a:pt x="127" y="145"/>
                    </a:cubicBezTo>
                    <a:close/>
                    <a:moveTo>
                      <a:pt x="127" y="150"/>
                    </a:move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26" y="151"/>
                      <a:pt x="126" y="151"/>
                      <a:pt x="126" y="151"/>
                    </a:cubicBezTo>
                    <a:cubicBezTo>
                      <a:pt x="127" y="151"/>
                      <a:pt x="127" y="151"/>
                      <a:pt x="127" y="151"/>
                    </a:cubicBezTo>
                    <a:cubicBezTo>
                      <a:pt x="127" y="151"/>
                      <a:pt x="129" y="152"/>
                      <a:pt x="129" y="152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31" y="151"/>
                      <a:pt x="131" y="151"/>
                      <a:pt x="131" y="151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5" y="148"/>
                      <a:pt x="135" y="148"/>
                      <a:pt x="135" y="148"/>
                    </a:cubicBezTo>
                    <a:cubicBezTo>
                      <a:pt x="135" y="148"/>
                      <a:pt x="138" y="148"/>
                      <a:pt x="138" y="148"/>
                    </a:cubicBezTo>
                    <a:cubicBezTo>
                      <a:pt x="138" y="148"/>
                      <a:pt x="139" y="147"/>
                      <a:pt x="139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5" y="144"/>
                      <a:pt x="135" y="144"/>
                      <a:pt x="135" y="144"/>
                    </a:cubicBezTo>
                    <a:cubicBezTo>
                      <a:pt x="135" y="144"/>
                      <a:pt x="133" y="144"/>
                      <a:pt x="132" y="144"/>
                    </a:cubicBezTo>
                    <a:cubicBezTo>
                      <a:pt x="132" y="144"/>
                      <a:pt x="131" y="144"/>
                      <a:pt x="131" y="144"/>
                    </a:cubicBezTo>
                    <a:cubicBezTo>
                      <a:pt x="131" y="144"/>
                      <a:pt x="131" y="145"/>
                      <a:pt x="131" y="146"/>
                    </a:cubicBezTo>
                    <a:cubicBezTo>
                      <a:pt x="130" y="147"/>
                      <a:pt x="130" y="147"/>
                      <a:pt x="129" y="147"/>
                    </a:cubicBezTo>
                    <a:cubicBezTo>
                      <a:pt x="129" y="147"/>
                      <a:pt x="128" y="147"/>
                      <a:pt x="128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lose/>
                    <a:moveTo>
                      <a:pt x="116" y="162"/>
                    </a:move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7" y="162"/>
                      <a:pt x="117" y="162"/>
                      <a:pt x="117" y="162"/>
                    </a:cubicBezTo>
                    <a:cubicBezTo>
                      <a:pt x="118" y="161"/>
                      <a:pt x="118" y="161"/>
                      <a:pt x="118" y="161"/>
                    </a:cubicBezTo>
                    <a:cubicBezTo>
                      <a:pt x="117" y="159"/>
                      <a:pt x="117" y="159"/>
                      <a:pt x="117" y="159"/>
                    </a:cubicBezTo>
                    <a:cubicBezTo>
                      <a:pt x="116" y="158"/>
                      <a:pt x="116" y="158"/>
                      <a:pt x="116" y="158"/>
                    </a:cubicBezTo>
                    <a:cubicBezTo>
                      <a:pt x="115" y="155"/>
                      <a:pt x="115" y="155"/>
                      <a:pt x="115" y="155"/>
                    </a:cubicBezTo>
                    <a:cubicBezTo>
                      <a:pt x="113" y="153"/>
                      <a:pt x="113" y="153"/>
                      <a:pt x="113" y="153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9" y="156"/>
                      <a:pt x="109" y="156"/>
                      <a:pt x="109" y="156"/>
                    </a:cubicBezTo>
                    <a:cubicBezTo>
                      <a:pt x="109" y="156"/>
                      <a:pt x="106" y="155"/>
                      <a:pt x="105" y="154"/>
                    </a:cubicBezTo>
                    <a:cubicBezTo>
                      <a:pt x="103" y="153"/>
                      <a:pt x="103" y="153"/>
                      <a:pt x="103" y="153"/>
                    </a:cubicBezTo>
                    <a:cubicBezTo>
                      <a:pt x="103" y="153"/>
                      <a:pt x="102" y="153"/>
                      <a:pt x="101" y="152"/>
                    </a:cubicBezTo>
                    <a:cubicBezTo>
                      <a:pt x="101" y="152"/>
                      <a:pt x="100" y="151"/>
                      <a:pt x="100" y="151"/>
                    </a:cubicBezTo>
                    <a:cubicBezTo>
                      <a:pt x="100" y="151"/>
                      <a:pt x="100" y="150"/>
                      <a:pt x="99" y="150"/>
                    </a:cubicBezTo>
                    <a:cubicBezTo>
                      <a:pt x="99" y="149"/>
                      <a:pt x="98" y="150"/>
                      <a:pt x="97" y="150"/>
                    </a:cubicBezTo>
                    <a:cubicBezTo>
                      <a:pt x="95" y="150"/>
                      <a:pt x="95" y="150"/>
                      <a:pt x="94" y="150"/>
                    </a:cubicBezTo>
                    <a:cubicBezTo>
                      <a:pt x="94" y="151"/>
                      <a:pt x="93" y="151"/>
                      <a:pt x="93" y="151"/>
                    </a:cubicBezTo>
                    <a:cubicBezTo>
                      <a:pt x="92" y="152"/>
                      <a:pt x="93" y="154"/>
                      <a:pt x="93" y="154"/>
                    </a:cubicBezTo>
                    <a:cubicBezTo>
                      <a:pt x="93" y="155"/>
                      <a:pt x="93" y="155"/>
                      <a:pt x="93" y="155"/>
                    </a:cubicBezTo>
                    <a:cubicBezTo>
                      <a:pt x="94" y="157"/>
                      <a:pt x="94" y="157"/>
                      <a:pt x="94" y="157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1" y="157"/>
                      <a:pt x="91" y="157"/>
                      <a:pt x="91" y="157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92" y="159"/>
                      <a:pt x="92" y="160"/>
                      <a:pt x="93" y="161"/>
                    </a:cubicBezTo>
                    <a:cubicBezTo>
                      <a:pt x="93" y="161"/>
                      <a:pt x="94" y="162"/>
                      <a:pt x="94" y="162"/>
                    </a:cubicBezTo>
                    <a:cubicBezTo>
                      <a:pt x="94" y="162"/>
                      <a:pt x="99" y="163"/>
                      <a:pt x="99" y="163"/>
                    </a:cubicBezTo>
                    <a:cubicBezTo>
                      <a:pt x="100" y="163"/>
                      <a:pt x="100" y="163"/>
                      <a:pt x="100" y="163"/>
                    </a:cubicBezTo>
                    <a:cubicBezTo>
                      <a:pt x="100" y="163"/>
                      <a:pt x="102" y="164"/>
                      <a:pt x="104" y="165"/>
                    </a:cubicBezTo>
                    <a:cubicBezTo>
                      <a:pt x="105" y="166"/>
                      <a:pt x="106" y="167"/>
                      <a:pt x="106" y="167"/>
                    </a:cubicBezTo>
                    <a:cubicBezTo>
                      <a:pt x="106" y="167"/>
                      <a:pt x="108" y="167"/>
                      <a:pt x="108" y="167"/>
                    </a:cubicBezTo>
                    <a:cubicBezTo>
                      <a:pt x="109" y="166"/>
                      <a:pt x="109" y="166"/>
                      <a:pt x="109" y="166"/>
                    </a:cubicBezTo>
                    <a:cubicBezTo>
                      <a:pt x="112" y="165"/>
                      <a:pt x="112" y="165"/>
                      <a:pt x="112" y="165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8" y="166"/>
                      <a:pt x="118" y="166"/>
                      <a:pt x="118" y="166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18" y="163"/>
                      <a:pt x="118" y="163"/>
                      <a:pt x="118" y="163"/>
                    </a:cubicBezTo>
                    <a:cubicBezTo>
                      <a:pt x="116" y="162"/>
                      <a:pt x="116" y="162"/>
                      <a:pt x="116" y="162"/>
                    </a:cubicBezTo>
                    <a:close/>
                    <a:moveTo>
                      <a:pt x="77" y="121"/>
                    </a:moveTo>
                    <a:cubicBezTo>
                      <a:pt x="77" y="121"/>
                      <a:pt x="77" y="121"/>
                      <a:pt x="77" y="121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0" y="116"/>
                      <a:pt x="69" y="113"/>
                      <a:pt x="69" y="113"/>
                    </a:cubicBezTo>
                    <a:cubicBezTo>
                      <a:pt x="68" y="112"/>
                      <a:pt x="68" y="113"/>
                      <a:pt x="68" y="113"/>
                    </a:cubicBezTo>
                    <a:cubicBezTo>
                      <a:pt x="68" y="113"/>
                      <a:pt x="68" y="115"/>
                      <a:pt x="67" y="116"/>
                    </a:cubicBezTo>
                    <a:cubicBezTo>
                      <a:pt x="66" y="116"/>
                      <a:pt x="65" y="116"/>
                      <a:pt x="65" y="116"/>
                    </a:cubicBezTo>
                    <a:cubicBezTo>
                      <a:pt x="63" y="118"/>
                      <a:pt x="63" y="118"/>
                      <a:pt x="63" y="118"/>
                    </a:cubicBezTo>
                    <a:cubicBezTo>
                      <a:pt x="63" y="118"/>
                      <a:pt x="60" y="119"/>
                      <a:pt x="59" y="119"/>
                    </a:cubicBezTo>
                    <a:cubicBezTo>
                      <a:pt x="59" y="119"/>
                      <a:pt x="58" y="120"/>
                      <a:pt x="58" y="120"/>
                    </a:cubicBezTo>
                    <a:cubicBezTo>
                      <a:pt x="52" y="119"/>
                      <a:pt x="52" y="119"/>
                      <a:pt x="52" y="119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2" y="125"/>
                      <a:pt x="52" y="125"/>
                      <a:pt x="52" y="125"/>
                    </a:cubicBezTo>
                    <a:cubicBezTo>
                      <a:pt x="53" y="125"/>
                      <a:pt x="53" y="125"/>
                      <a:pt x="53" y="125"/>
                    </a:cubicBezTo>
                    <a:cubicBezTo>
                      <a:pt x="53" y="127"/>
                      <a:pt x="53" y="127"/>
                      <a:pt x="53" y="127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54" y="129"/>
                      <a:pt x="55" y="130"/>
                      <a:pt x="56" y="132"/>
                    </a:cubicBezTo>
                    <a:cubicBezTo>
                      <a:pt x="57" y="134"/>
                      <a:pt x="56" y="135"/>
                      <a:pt x="56" y="135"/>
                    </a:cubicBezTo>
                    <a:cubicBezTo>
                      <a:pt x="59" y="138"/>
                      <a:pt x="59" y="138"/>
                      <a:pt x="59" y="138"/>
                    </a:cubicBezTo>
                    <a:cubicBezTo>
                      <a:pt x="61" y="139"/>
                      <a:pt x="61" y="139"/>
                      <a:pt x="61" y="139"/>
                    </a:cubicBezTo>
                    <a:cubicBezTo>
                      <a:pt x="61" y="139"/>
                      <a:pt x="62" y="140"/>
                      <a:pt x="63" y="140"/>
                    </a:cubicBezTo>
                    <a:cubicBezTo>
                      <a:pt x="63" y="140"/>
                      <a:pt x="63" y="141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65" y="144"/>
                      <a:pt x="65" y="144"/>
                      <a:pt x="65" y="144"/>
                    </a:cubicBezTo>
                    <a:cubicBezTo>
                      <a:pt x="66" y="143"/>
                      <a:pt x="66" y="143"/>
                      <a:pt x="66" y="143"/>
                    </a:cubicBezTo>
                    <a:cubicBezTo>
                      <a:pt x="71" y="145"/>
                      <a:pt x="71" y="145"/>
                      <a:pt x="71" y="145"/>
                    </a:cubicBezTo>
                    <a:cubicBezTo>
                      <a:pt x="71" y="145"/>
                      <a:pt x="75" y="147"/>
                      <a:pt x="76" y="147"/>
                    </a:cubicBezTo>
                    <a:cubicBezTo>
                      <a:pt x="76" y="147"/>
                      <a:pt x="78" y="145"/>
                      <a:pt x="78" y="145"/>
                    </a:cubicBezTo>
                    <a:cubicBezTo>
                      <a:pt x="79" y="144"/>
                      <a:pt x="82" y="144"/>
                      <a:pt x="82" y="144"/>
                    </a:cubicBezTo>
                    <a:cubicBezTo>
                      <a:pt x="83" y="144"/>
                      <a:pt x="83" y="143"/>
                      <a:pt x="83" y="143"/>
                    </a:cubicBezTo>
                    <a:cubicBezTo>
                      <a:pt x="83" y="142"/>
                      <a:pt x="84" y="141"/>
                      <a:pt x="84" y="140"/>
                    </a:cubicBezTo>
                    <a:cubicBezTo>
                      <a:pt x="84" y="139"/>
                      <a:pt x="85" y="138"/>
                      <a:pt x="85" y="138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83" y="127"/>
                      <a:pt x="83" y="127"/>
                      <a:pt x="83" y="127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2" y="125"/>
                      <a:pt x="82" y="125"/>
                      <a:pt x="82" y="125"/>
                    </a:cubicBezTo>
                    <a:cubicBezTo>
                      <a:pt x="82" y="124"/>
                      <a:pt x="82" y="124"/>
                      <a:pt x="82" y="124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84" y="120"/>
                      <a:pt x="84" y="120"/>
                      <a:pt x="84" y="120"/>
                    </a:cubicBezTo>
                    <a:cubicBezTo>
                      <a:pt x="87" y="118"/>
                      <a:pt x="87" y="118"/>
                      <a:pt x="87" y="118"/>
                    </a:cubicBezTo>
                    <a:cubicBezTo>
                      <a:pt x="88" y="115"/>
                      <a:pt x="88" y="115"/>
                      <a:pt x="88" y="115"/>
                    </a:cubicBezTo>
                    <a:cubicBezTo>
                      <a:pt x="88" y="115"/>
                      <a:pt x="84" y="114"/>
                      <a:pt x="83" y="114"/>
                    </a:cubicBezTo>
                    <a:cubicBezTo>
                      <a:pt x="81" y="114"/>
                      <a:pt x="82" y="114"/>
                      <a:pt x="82" y="113"/>
                    </a:cubicBezTo>
                    <a:cubicBezTo>
                      <a:pt x="82" y="113"/>
                      <a:pt x="81" y="112"/>
                      <a:pt x="81" y="112"/>
                    </a:cubicBezTo>
                    <a:cubicBezTo>
                      <a:pt x="81" y="112"/>
                      <a:pt x="79" y="113"/>
                      <a:pt x="79" y="113"/>
                    </a:cubicBezTo>
                    <a:cubicBezTo>
                      <a:pt x="78" y="113"/>
                      <a:pt x="78" y="111"/>
                      <a:pt x="78" y="111"/>
                    </a:cubicBezTo>
                    <a:cubicBezTo>
                      <a:pt x="78" y="111"/>
                      <a:pt x="76" y="112"/>
                      <a:pt x="76" y="112"/>
                    </a:cubicBezTo>
                    <a:cubicBezTo>
                      <a:pt x="75" y="112"/>
                      <a:pt x="73" y="112"/>
                      <a:pt x="73" y="112"/>
                    </a:cubicBezTo>
                    <a:cubicBezTo>
                      <a:pt x="73" y="112"/>
                      <a:pt x="73" y="113"/>
                      <a:pt x="73" y="113"/>
                    </a:cubicBezTo>
                    <a:cubicBezTo>
                      <a:pt x="72" y="114"/>
                      <a:pt x="73" y="115"/>
                      <a:pt x="74" y="115"/>
                    </a:cubicBezTo>
                    <a:cubicBezTo>
                      <a:pt x="74" y="116"/>
                      <a:pt x="75" y="118"/>
                      <a:pt x="75" y="118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21"/>
                      <a:pt x="77" y="121"/>
                      <a:pt x="77" y="121"/>
                    </a:cubicBezTo>
                    <a:close/>
                    <a:moveTo>
                      <a:pt x="75" y="107"/>
                    </a:moveTo>
                    <a:cubicBezTo>
                      <a:pt x="75" y="107"/>
                      <a:pt x="75" y="107"/>
                      <a:pt x="75" y="107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8" y="105"/>
                      <a:pt x="79" y="104"/>
                      <a:pt x="79" y="103"/>
                    </a:cubicBezTo>
                    <a:cubicBezTo>
                      <a:pt x="79" y="103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4" y="96"/>
                      <a:pt x="74" y="96"/>
                    </a:cubicBezTo>
                    <a:cubicBezTo>
                      <a:pt x="74" y="97"/>
                      <a:pt x="75" y="98"/>
                      <a:pt x="75" y="98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74" y="103"/>
                      <a:pt x="74" y="103"/>
                      <a:pt x="74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07"/>
                      <a:pt x="75" y="107"/>
                      <a:pt x="75" y="107"/>
                    </a:cubicBezTo>
                    <a:close/>
                    <a:moveTo>
                      <a:pt x="80" y="157"/>
                    </a:moveTo>
                    <a:cubicBezTo>
                      <a:pt x="80" y="157"/>
                      <a:pt x="80" y="157"/>
                      <a:pt x="80" y="157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2" y="162"/>
                      <a:pt x="84" y="163"/>
                      <a:pt x="84" y="162"/>
                    </a:cubicBezTo>
                    <a:cubicBezTo>
                      <a:pt x="84" y="161"/>
                      <a:pt x="83" y="160"/>
                      <a:pt x="84" y="159"/>
                    </a:cubicBezTo>
                    <a:cubicBezTo>
                      <a:pt x="84" y="158"/>
                      <a:pt x="85" y="156"/>
                      <a:pt x="85" y="155"/>
                    </a:cubicBezTo>
                    <a:cubicBezTo>
                      <a:pt x="85" y="154"/>
                      <a:pt x="86" y="153"/>
                      <a:pt x="86" y="152"/>
                    </a:cubicBezTo>
                    <a:cubicBezTo>
                      <a:pt x="87" y="151"/>
                      <a:pt x="88" y="149"/>
                      <a:pt x="88" y="148"/>
                    </a:cubicBezTo>
                    <a:cubicBezTo>
                      <a:pt x="88" y="148"/>
                      <a:pt x="89" y="146"/>
                      <a:pt x="89" y="145"/>
                    </a:cubicBezTo>
                    <a:cubicBezTo>
                      <a:pt x="89" y="145"/>
                      <a:pt x="89" y="142"/>
                      <a:pt x="89" y="142"/>
                    </a:cubicBezTo>
                    <a:cubicBezTo>
                      <a:pt x="89" y="142"/>
                      <a:pt x="88" y="139"/>
                      <a:pt x="88" y="139"/>
                    </a:cubicBezTo>
                    <a:cubicBezTo>
                      <a:pt x="87" y="141"/>
                      <a:pt x="87" y="141"/>
                      <a:pt x="87" y="141"/>
                    </a:cubicBezTo>
                    <a:cubicBezTo>
                      <a:pt x="87" y="143"/>
                      <a:pt x="87" y="143"/>
                      <a:pt x="87" y="143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4" y="149"/>
                      <a:pt x="84" y="149"/>
                      <a:pt x="84" y="149"/>
                    </a:cubicBezTo>
                    <a:cubicBezTo>
                      <a:pt x="82" y="151"/>
                      <a:pt x="82" y="151"/>
                      <a:pt x="82" y="151"/>
                    </a:cubicBezTo>
                    <a:cubicBezTo>
                      <a:pt x="82" y="152"/>
                      <a:pt x="82" y="152"/>
                      <a:pt x="82" y="152"/>
                    </a:cubicBezTo>
                    <a:cubicBezTo>
                      <a:pt x="82" y="154"/>
                      <a:pt x="82" y="154"/>
                      <a:pt x="82" y="154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1" y="156"/>
                      <a:pt x="81" y="156"/>
                      <a:pt x="81" y="156"/>
                    </a:cubicBezTo>
                    <a:cubicBezTo>
                      <a:pt x="80" y="157"/>
                      <a:pt x="80" y="157"/>
                      <a:pt x="80" y="157"/>
                    </a:cubicBezTo>
                    <a:close/>
                    <a:moveTo>
                      <a:pt x="75" y="148"/>
                    </a:moveTo>
                    <a:cubicBezTo>
                      <a:pt x="75" y="148"/>
                      <a:pt x="75" y="148"/>
                      <a:pt x="75" y="148"/>
                    </a:cubicBezTo>
                    <a:cubicBezTo>
                      <a:pt x="76" y="149"/>
                      <a:pt x="76" y="149"/>
                      <a:pt x="76" y="149"/>
                    </a:cubicBezTo>
                    <a:cubicBezTo>
                      <a:pt x="76" y="149"/>
                      <a:pt x="77" y="152"/>
                      <a:pt x="78" y="152"/>
                    </a:cubicBezTo>
                    <a:cubicBezTo>
                      <a:pt x="78" y="152"/>
                      <a:pt x="81" y="149"/>
                      <a:pt x="81" y="149"/>
                    </a:cubicBezTo>
                    <a:cubicBezTo>
                      <a:pt x="81" y="147"/>
                      <a:pt x="81" y="147"/>
                      <a:pt x="81" y="147"/>
                    </a:cubicBezTo>
                    <a:cubicBezTo>
                      <a:pt x="82" y="145"/>
                      <a:pt x="82" y="145"/>
                      <a:pt x="82" y="145"/>
                    </a:cubicBezTo>
                    <a:cubicBezTo>
                      <a:pt x="79" y="146"/>
                      <a:pt x="79" y="146"/>
                      <a:pt x="79" y="146"/>
                    </a:cubicBezTo>
                    <a:cubicBezTo>
                      <a:pt x="77" y="148"/>
                      <a:pt x="77" y="148"/>
                      <a:pt x="77" y="148"/>
                    </a:cubicBezTo>
                    <a:cubicBezTo>
                      <a:pt x="75" y="148"/>
                      <a:pt x="75" y="148"/>
                      <a:pt x="75" y="148"/>
                    </a:cubicBezTo>
                    <a:close/>
                    <a:moveTo>
                      <a:pt x="66" y="150"/>
                    </a:moveTo>
                    <a:cubicBezTo>
                      <a:pt x="66" y="150"/>
                      <a:pt x="66" y="150"/>
                      <a:pt x="66" y="150"/>
                    </a:cubicBezTo>
                    <a:cubicBezTo>
                      <a:pt x="66" y="150"/>
                      <a:pt x="67" y="153"/>
                      <a:pt x="67" y="153"/>
                    </a:cubicBezTo>
                    <a:cubicBezTo>
                      <a:pt x="68" y="153"/>
                      <a:pt x="69" y="154"/>
                      <a:pt x="69" y="154"/>
                    </a:cubicBezTo>
                    <a:cubicBezTo>
                      <a:pt x="71" y="156"/>
                      <a:pt x="71" y="156"/>
                      <a:pt x="71" y="156"/>
                    </a:cubicBezTo>
                    <a:cubicBezTo>
                      <a:pt x="71" y="156"/>
                      <a:pt x="71" y="157"/>
                      <a:pt x="72" y="157"/>
                    </a:cubicBezTo>
                    <a:cubicBezTo>
                      <a:pt x="72" y="157"/>
                      <a:pt x="74" y="156"/>
                      <a:pt x="74" y="156"/>
                    </a:cubicBezTo>
                    <a:cubicBezTo>
                      <a:pt x="75" y="154"/>
                      <a:pt x="75" y="154"/>
                      <a:pt x="75" y="154"/>
                    </a:cubicBezTo>
                    <a:cubicBezTo>
                      <a:pt x="75" y="154"/>
                      <a:pt x="73" y="154"/>
                      <a:pt x="73" y="154"/>
                    </a:cubicBezTo>
                    <a:cubicBezTo>
                      <a:pt x="72" y="154"/>
                      <a:pt x="71" y="152"/>
                      <a:pt x="71" y="152"/>
                    </a:cubicBezTo>
                    <a:cubicBezTo>
                      <a:pt x="71" y="152"/>
                      <a:pt x="70" y="152"/>
                      <a:pt x="70" y="152"/>
                    </a:cubicBezTo>
                    <a:cubicBezTo>
                      <a:pt x="69" y="152"/>
                      <a:pt x="67" y="150"/>
                      <a:pt x="67" y="150"/>
                    </a:cubicBezTo>
                    <a:cubicBezTo>
                      <a:pt x="66" y="150"/>
                      <a:pt x="66" y="150"/>
                      <a:pt x="66" y="150"/>
                    </a:cubicBezTo>
                    <a:close/>
                    <a:moveTo>
                      <a:pt x="50" y="147"/>
                    </a:moveTo>
                    <a:cubicBezTo>
                      <a:pt x="50" y="147"/>
                      <a:pt x="50" y="147"/>
                      <a:pt x="50" y="147"/>
                    </a:cubicBezTo>
                    <a:cubicBezTo>
                      <a:pt x="52" y="148"/>
                      <a:pt x="52" y="148"/>
                      <a:pt x="52" y="148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5" y="150"/>
                      <a:pt x="55" y="150"/>
                      <a:pt x="55" y="150"/>
                    </a:cubicBezTo>
                    <a:cubicBezTo>
                      <a:pt x="53" y="152"/>
                      <a:pt x="53" y="152"/>
                      <a:pt x="53" y="152"/>
                    </a:cubicBezTo>
                    <a:cubicBezTo>
                      <a:pt x="53" y="152"/>
                      <a:pt x="54" y="154"/>
                      <a:pt x="55" y="153"/>
                    </a:cubicBezTo>
                    <a:cubicBezTo>
                      <a:pt x="56" y="153"/>
                      <a:pt x="56" y="153"/>
                      <a:pt x="56" y="153"/>
                    </a:cubicBezTo>
                    <a:cubicBezTo>
                      <a:pt x="56" y="153"/>
                      <a:pt x="58" y="154"/>
                      <a:pt x="58" y="154"/>
                    </a:cubicBezTo>
                    <a:cubicBezTo>
                      <a:pt x="59" y="155"/>
                      <a:pt x="60" y="155"/>
                      <a:pt x="61" y="155"/>
                    </a:cubicBezTo>
                    <a:cubicBezTo>
                      <a:pt x="62" y="155"/>
                      <a:pt x="62" y="154"/>
                      <a:pt x="62" y="154"/>
                    </a:cubicBezTo>
                    <a:cubicBezTo>
                      <a:pt x="62" y="153"/>
                      <a:pt x="62" y="152"/>
                      <a:pt x="62" y="15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60" y="148"/>
                      <a:pt x="60" y="148"/>
                      <a:pt x="60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4" y="145"/>
                      <a:pt x="54" y="145"/>
                      <a:pt x="54" y="145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47"/>
                      <a:pt x="50" y="147"/>
                      <a:pt x="50" y="147"/>
                    </a:cubicBezTo>
                    <a:close/>
                    <a:moveTo>
                      <a:pt x="83" y="25"/>
                    </a:move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6"/>
                      <a:pt x="84" y="26"/>
                      <a:pt x="84" y="26"/>
                    </a:cubicBezTo>
                    <a:cubicBezTo>
                      <a:pt x="84" y="26"/>
                      <a:pt x="85" y="26"/>
                      <a:pt x="85" y="26"/>
                    </a:cubicBezTo>
                    <a:cubicBezTo>
                      <a:pt x="85" y="26"/>
                      <a:pt x="87" y="27"/>
                      <a:pt x="87" y="27"/>
                    </a:cubicBezTo>
                    <a:cubicBezTo>
                      <a:pt x="87" y="28"/>
                      <a:pt x="88" y="27"/>
                      <a:pt x="88" y="27"/>
                    </a:cubicBezTo>
                    <a:cubicBezTo>
                      <a:pt x="89" y="27"/>
                      <a:pt x="89" y="26"/>
                      <a:pt x="89" y="25"/>
                    </a:cubicBezTo>
                    <a:cubicBezTo>
                      <a:pt x="89" y="25"/>
                      <a:pt x="90" y="24"/>
                      <a:pt x="90" y="24"/>
                    </a:cubicBezTo>
                    <a:cubicBezTo>
                      <a:pt x="90" y="24"/>
                      <a:pt x="93" y="22"/>
                      <a:pt x="93" y="22"/>
                    </a:cubicBezTo>
                    <a:cubicBezTo>
                      <a:pt x="93" y="21"/>
                      <a:pt x="91" y="21"/>
                      <a:pt x="91" y="21"/>
                    </a:cubicBezTo>
                    <a:cubicBezTo>
                      <a:pt x="91" y="21"/>
                      <a:pt x="88" y="22"/>
                      <a:pt x="88" y="22"/>
                    </a:cubicBezTo>
                    <a:cubicBezTo>
                      <a:pt x="88" y="22"/>
                      <a:pt x="85" y="23"/>
                      <a:pt x="85" y="23"/>
                    </a:cubicBezTo>
                    <a:lnTo>
                      <a:pt x="83" y="25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81" name="Freeform 144"/>
              <p:cNvSpPr>
                <a:spLocks noEditPoints="1"/>
              </p:cNvSpPr>
              <p:nvPr/>
            </p:nvSpPr>
            <p:spPr bwMode="auto">
              <a:xfrm>
                <a:off x="4518029" y="2422186"/>
                <a:ext cx="310039" cy="351588"/>
              </a:xfrm>
              <a:custGeom>
                <a:avLst/>
                <a:gdLst>
                  <a:gd name="T0" fmla="*/ 75 w 136"/>
                  <a:gd name="T1" fmla="*/ 25 h 159"/>
                  <a:gd name="T2" fmla="*/ 117 w 136"/>
                  <a:gd name="T3" fmla="*/ 17 h 159"/>
                  <a:gd name="T4" fmla="*/ 125 w 136"/>
                  <a:gd name="T5" fmla="*/ 49 h 159"/>
                  <a:gd name="T6" fmla="*/ 112 w 136"/>
                  <a:gd name="T7" fmla="*/ 67 h 159"/>
                  <a:gd name="T8" fmla="*/ 121 w 136"/>
                  <a:gd name="T9" fmla="*/ 84 h 159"/>
                  <a:gd name="T10" fmla="*/ 114 w 136"/>
                  <a:gd name="T11" fmla="*/ 97 h 159"/>
                  <a:gd name="T12" fmla="*/ 96 w 136"/>
                  <a:gd name="T13" fmla="*/ 100 h 159"/>
                  <a:gd name="T14" fmla="*/ 90 w 136"/>
                  <a:gd name="T15" fmla="*/ 108 h 159"/>
                  <a:gd name="T16" fmla="*/ 92 w 136"/>
                  <a:gd name="T17" fmla="*/ 130 h 159"/>
                  <a:gd name="T18" fmla="*/ 85 w 136"/>
                  <a:gd name="T19" fmla="*/ 141 h 159"/>
                  <a:gd name="T20" fmla="*/ 88 w 136"/>
                  <a:gd name="T21" fmla="*/ 149 h 159"/>
                  <a:gd name="T22" fmla="*/ 85 w 136"/>
                  <a:gd name="T23" fmla="*/ 159 h 159"/>
                  <a:gd name="T24" fmla="*/ 76 w 136"/>
                  <a:gd name="T25" fmla="*/ 148 h 159"/>
                  <a:gd name="T26" fmla="*/ 69 w 136"/>
                  <a:gd name="T27" fmla="*/ 128 h 159"/>
                  <a:gd name="T28" fmla="*/ 56 w 136"/>
                  <a:gd name="T29" fmla="*/ 121 h 159"/>
                  <a:gd name="T30" fmla="*/ 42 w 136"/>
                  <a:gd name="T31" fmla="*/ 119 h 159"/>
                  <a:gd name="T32" fmla="*/ 27 w 136"/>
                  <a:gd name="T33" fmla="*/ 121 h 159"/>
                  <a:gd name="T34" fmla="*/ 13 w 136"/>
                  <a:gd name="T35" fmla="*/ 121 h 159"/>
                  <a:gd name="T36" fmla="*/ 6 w 136"/>
                  <a:gd name="T37" fmla="*/ 112 h 159"/>
                  <a:gd name="T38" fmla="*/ 22 w 136"/>
                  <a:gd name="T39" fmla="*/ 114 h 159"/>
                  <a:gd name="T40" fmla="*/ 27 w 136"/>
                  <a:gd name="T41" fmla="*/ 116 h 159"/>
                  <a:gd name="T42" fmla="*/ 9 w 136"/>
                  <a:gd name="T43" fmla="*/ 111 h 159"/>
                  <a:gd name="T44" fmla="*/ 15 w 136"/>
                  <a:gd name="T45" fmla="*/ 103 h 159"/>
                  <a:gd name="T46" fmla="*/ 25 w 136"/>
                  <a:gd name="T47" fmla="*/ 111 h 159"/>
                  <a:gd name="T48" fmla="*/ 22 w 136"/>
                  <a:gd name="T49" fmla="*/ 105 h 159"/>
                  <a:gd name="T50" fmla="*/ 20 w 136"/>
                  <a:gd name="T51" fmla="*/ 102 h 159"/>
                  <a:gd name="T52" fmla="*/ 20 w 136"/>
                  <a:gd name="T53" fmla="*/ 96 h 159"/>
                  <a:gd name="T54" fmla="*/ 32 w 136"/>
                  <a:gd name="T55" fmla="*/ 104 h 159"/>
                  <a:gd name="T56" fmla="*/ 48 w 136"/>
                  <a:gd name="T57" fmla="*/ 100 h 159"/>
                  <a:gd name="T58" fmla="*/ 30 w 136"/>
                  <a:gd name="T59" fmla="*/ 95 h 159"/>
                  <a:gd name="T60" fmla="*/ 37 w 136"/>
                  <a:gd name="T61" fmla="*/ 73 h 159"/>
                  <a:gd name="T62" fmla="*/ 58 w 136"/>
                  <a:gd name="T63" fmla="*/ 37 h 159"/>
                  <a:gd name="T64" fmla="*/ 67 w 136"/>
                  <a:gd name="T65" fmla="*/ 52 h 159"/>
                  <a:gd name="T66" fmla="*/ 61 w 136"/>
                  <a:gd name="T67" fmla="*/ 64 h 159"/>
                  <a:gd name="T68" fmla="*/ 67 w 136"/>
                  <a:gd name="T69" fmla="*/ 74 h 159"/>
                  <a:gd name="T70" fmla="*/ 66 w 136"/>
                  <a:gd name="T71" fmla="*/ 66 h 159"/>
                  <a:gd name="T72" fmla="*/ 85 w 136"/>
                  <a:gd name="T73" fmla="*/ 65 h 159"/>
                  <a:gd name="T74" fmla="*/ 77 w 136"/>
                  <a:gd name="T75" fmla="*/ 51 h 159"/>
                  <a:gd name="T76" fmla="*/ 71 w 136"/>
                  <a:gd name="T77" fmla="*/ 41 h 159"/>
                  <a:gd name="T78" fmla="*/ 134 w 136"/>
                  <a:gd name="T79" fmla="*/ 0 h 159"/>
                  <a:gd name="T80" fmla="*/ 118 w 136"/>
                  <a:gd name="T81" fmla="*/ 6 h 159"/>
                  <a:gd name="T82" fmla="*/ 111 w 136"/>
                  <a:gd name="T83" fmla="*/ 8 h 159"/>
                  <a:gd name="T84" fmla="*/ 112 w 136"/>
                  <a:gd name="T85" fmla="*/ 9 h 159"/>
                  <a:gd name="T86" fmla="*/ 96 w 136"/>
                  <a:gd name="T87" fmla="*/ 12 h 159"/>
                  <a:gd name="T88" fmla="*/ 98 w 136"/>
                  <a:gd name="T89" fmla="*/ 13 h 159"/>
                  <a:gd name="T90" fmla="*/ 93 w 136"/>
                  <a:gd name="T91" fmla="*/ 13 h 159"/>
                  <a:gd name="T92" fmla="*/ 91 w 136"/>
                  <a:gd name="T93" fmla="*/ 13 h 159"/>
                  <a:gd name="T94" fmla="*/ 81 w 136"/>
                  <a:gd name="T95" fmla="*/ 14 h 159"/>
                  <a:gd name="T96" fmla="*/ 78 w 136"/>
                  <a:gd name="T97" fmla="*/ 14 h 159"/>
                  <a:gd name="T98" fmla="*/ 56 w 136"/>
                  <a:gd name="T99" fmla="*/ 22 h 159"/>
                  <a:gd name="T100" fmla="*/ 60 w 136"/>
                  <a:gd name="T101" fmla="*/ 18 h 159"/>
                  <a:gd name="T102" fmla="*/ 54 w 136"/>
                  <a:gd name="T103" fmla="*/ 25 h 159"/>
                  <a:gd name="T104" fmla="*/ 22 w 136"/>
                  <a:gd name="T105" fmla="*/ 94 h 159"/>
                  <a:gd name="T106" fmla="*/ 29 w 136"/>
                  <a:gd name="T107" fmla="*/ 101 h 159"/>
                  <a:gd name="T108" fmla="*/ 30 w 136"/>
                  <a:gd name="T109" fmla="*/ 97 h 159"/>
                  <a:gd name="T110" fmla="*/ 20 w 136"/>
                  <a:gd name="T111" fmla="*/ 94 h 159"/>
                  <a:gd name="T112" fmla="*/ 76 w 136"/>
                  <a:gd name="T113" fmla="*/ 74 h 159"/>
                  <a:gd name="T114" fmla="*/ 74 w 136"/>
                  <a:gd name="T115" fmla="*/ 7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6" h="159">
                    <a:moveTo>
                      <a:pt x="72" y="35"/>
                    </a:moveTo>
                    <a:cubicBezTo>
                      <a:pt x="71" y="33"/>
                      <a:pt x="71" y="33"/>
                      <a:pt x="71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5"/>
                      <a:pt x="77" y="23"/>
                      <a:pt x="78" y="22"/>
                    </a:cubicBezTo>
                    <a:cubicBezTo>
                      <a:pt x="79" y="22"/>
                      <a:pt x="83" y="20"/>
                      <a:pt x="83" y="20"/>
                    </a:cubicBezTo>
                    <a:cubicBezTo>
                      <a:pt x="83" y="20"/>
                      <a:pt x="87" y="18"/>
                      <a:pt x="88" y="18"/>
                    </a:cubicBezTo>
                    <a:cubicBezTo>
                      <a:pt x="89" y="18"/>
                      <a:pt x="96" y="17"/>
                      <a:pt x="96" y="17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3" y="19"/>
                      <a:pt x="105" y="17"/>
                      <a:pt x="107" y="17"/>
                    </a:cubicBezTo>
                    <a:cubicBezTo>
                      <a:pt x="107" y="17"/>
                      <a:pt x="109" y="18"/>
                      <a:pt x="110" y="18"/>
                    </a:cubicBezTo>
                    <a:cubicBezTo>
                      <a:pt x="111" y="18"/>
                      <a:pt x="113" y="17"/>
                      <a:pt x="113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20" y="21"/>
                      <a:pt x="120" y="21"/>
                      <a:pt x="120" y="21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6" y="26"/>
                      <a:pt x="125" y="28"/>
                      <a:pt x="125" y="29"/>
                    </a:cubicBezTo>
                    <a:cubicBezTo>
                      <a:pt x="126" y="29"/>
                      <a:pt x="129" y="30"/>
                      <a:pt x="129" y="30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1"/>
                      <a:pt x="129" y="35"/>
                      <a:pt x="129" y="36"/>
                    </a:cubicBezTo>
                    <a:cubicBezTo>
                      <a:pt x="129" y="37"/>
                      <a:pt x="129" y="43"/>
                      <a:pt x="129" y="43"/>
                    </a:cubicBezTo>
                    <a:cubicBezTo>
                      <a:pt x="129" y="43"/>
                      <a:pt x="126" y="49"/>
                      <a:pt x="125" y="49"/>
                    </a:cubicBezTo>
                    <a:cubicBezTo>
                      <a:pt x="124" y="50"/>
                      <a:pt x="125" y="54"/>
                      <a:pt x="125" y="54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4" y="59"/>
                      <a:pt x="124" y="63"/>
                      <a:pt x="123" y="62"/>
                    </a:cubicBezTo>
                    <a:cubicBezTo>
                      <a:pt x="122" y="62"/>
                      <a:pt x="117" y="60"/>
                      <a:pt x="117" y="60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5" y="65"/>
                      <a:pt x="115" y="65"/>
                      <a:pt x="115" y="65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67"/>
                      <a:pt x="113" y="69"/>
                      <a:pt x="114" y="70"/>
                    </a:cubicBezTo>
                    <a:cubicBezTo>
                      <a:pt x="114" y="71"/>
                      <a:pt x="117" y="71"/>
                      <a:pt x="117" y="71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23" y="78"/>
                      <a:pt x="123" y="78"/>
                      <a:pt x="123" y="78"/>
                    </a:cubicBezTo>
                    <a:cubicBezTo>
                      <a:pt x="123" y="78"/>
                      <a:pt x="123" y="80"/>
                      <a:pt x="123" y="81"/>
                    </a:cubicBezTo>
                    <a:cubicBezTo>
                      <a:pt x="123" y="82"/>
                      <a:pt x="124" y="83"/>
                      <a:pt x="123" y="83"/>
                    </a:cubicBezTo>
                    <a:cubicBezTo>
                      <a:pt x="123" y="83"/>
                      <a:pt x="121" y="84"/>
                      <a:pt x="121" y="84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6"/>
                      <a:pt x="118" y="87"/>
                      <a:pt x="117" y="87"/>
                    </a:cubicBezTo>
                    <a:cubicBezTo>
                      <a:pt x="116" y="88"/>
                      <a:pt x="116" y="88"/>
                      <a:pt x="116" y="89"/>
                    </a:cubicBezTo>
                    <a:cubicBezTo>
                      <a:pt x="116" y="89"/>
                      <a:pt x="112" y="88"/>
                      <a:pt x="112" y="88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5" y="96"/>
                      <a:pt x="115" y="96"/>
                      <a:pt x="115" y="96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5" y="101"/>
                      <a:pt x="105" y="101"/>
                      <a:pt x="105" y="101"/>
                    </a:cubicBezTo>
                    <a:cubicBezTo>
                      <a:pt x="104" y="101"/>
                      <a:pt x="104" y="101"/>
                      <a:pt x="104" y="101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100" y="103"/>
                      <a:pt x="100" y="103"/>
                      <a:pt x="100" y="103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6" y="100"/>
                      <a:pt x="96" y="100"/>
                      <a:pt x="96" y="100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1" y="99"/>
                      <a:pt x="91" y="99"/>
                      <a:pt x="91" y="99"/>
                    </a:cubicBezTo>
                    <a:cubicBezTo>
                      <a:pt x="94" y="101"/>
                      <a:pt x="94" y="101"/>
                      <a:pt x="94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87" y="100"/>
                      <a:pt x="87" y="100"/>
                      <a:pt x="87" y="100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7" y="105"/>
                      <a:pt x="87" y="105"/>
                      <a:pt x="87" y="105"/>
                    </a:cubicBezTo>
                    <a:cubicBezTo>
                      <a:pt x="87" y="105"/>
                      <a:pt x="86" y="106"/>
                      <a:pt x="87" y="106"/>
                    </a:cubicBezTo>
                    <a:cubicBezTo>
                      <a:pt x="88" y="106"/>
                      <a:pt x="90" y="108"/>
                      <a:pt x="90" y="108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2"/>
                      <a:pt x="91" y="112"/>
                      <a:pt x="91" y="112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5" y="122"/>
                      <a:pt x="95" y="122"/>
                      <a:pt x="95" y="122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4" y="125"/>
                      <a:pt x="95" y="127"/>
                      <a:pt x="94" y="128"/>
                    </a:cubicBezTo>
                    <a:cubicBezTo>
                      <a:pt x="94" y="128"/>
                      <a:pt x="92" y="130"/>
                      <a:pt x="92" y="130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89" y="135"/>
                      <a:pt x="89" y="138"/>
                      <a:pt x="90" y="138"/>
                    </a:cubicBezTo>
                    <a:cubicBezTo>
                      <a:pt x="90" y="138"/>
                      <a:pt x="92" y="136"/>
                      <a:pt x="92" y="136"/>
                    </a:cubicBezTo>
                    <a:cubicBezTo>
                      <a:pt x="92" y="136"/>
                      <a:pt x="94" y="138"/>
                      <a:pt x="93" y="139"/>
                    </a:cubicBezTo>
                    <a:cubicBezTo>
                      <a:pt x="93" y="139"/>
                      <a:pt x="89" y="139"/>
                      <a:pt x="89" y="139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87" y="139"/>
                      <a:pt x="86" y="141"/>
                      <a:pt x="85" y="141"/>
                    </a:cubicBezTo>
                    <a:cubicBezTo>
                      <a:pt x="85" y="142"/>
                      <a:pt x="85" y="143"/>
                      <a:pt x="85" y="143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2" y="142"/>
                      <a:pt x="82" y="142"/>
                      <a:pt x="82" y="142"/>
                    </a:cubicBezTo>
                    <a:cubicBezTo>
                      <a:pt x="83" y="144"/>
                      <a:pt x="83" y="144"/>
                      <a:pt x="83" y="144"/>
                    </a:cubicBezTo>
                    <a:cubicBezTo>
                      <a:pt x="83" y="146"/>
                      <a:pt x="83" y="146"/>
                      <a:pt x="83" y="146"/>
                    </a:cubicBezTo>
                    <a:cubicBezTo>
                      <a:pt x="83" y="146"/>
                      <a:pt x="85" y="146"/>
                      <a:pt x="85" y="146"/>
                    </a:cubicBezTo>
                    <a:cubicBezTo>
                      <a:pt x="85" y="146"/>
                      <a:pt x="87" y="147"/>
                      <a:pt x="87" y="147"/>
                    </a:cubicBezTo>
                    <a:cubicBezTo>
                      <a:pt x="87" y="147"/>
                      <a:pt x="86" y="148"/>
                      <a:pt x="87" y="148"/>
                    </a:cubicBezTo>
                    <a:cubicBezTo>
                      <a:pt x="87" y="149"/>
                      <a:pt x="87" y="149"/>
                      <a:pt x="88" y="149"/>
                    </a:cubicBezTo>
                    <a:cubicBezTo>
                      <a:pt x="89" y="150"/>
                      <a:pt x="89" y="150"/>
                      <a:pt x="89" y="150"/>
                    </a:cubicBezTo>
                    <a:cubicBezTo>
                      <a:pt x="89" y="150"/>
                      <a:pt x="89" y="152"/>
                      <a:pt x="89" y="153"/>
                    </a:cubicBezTo>
                    <a:cubicBezTo>
                      <a:pt x="88" y="153"/>
                      <a:pt x="88" y="154"/>
                      <a:pt x="88" y="154"/>
                    </a:cubicBezTo>
                    <a:cubicBezTo>
                      <a:pt x="87" y="154"/>
                      <a:pt x="87" y="154"/>
                      <a:pt x="87" y="154"/>
                    </a:cubicBezTo>
                    <a:cubicBezTo>
                      <a:pt x="86" y="155"/>
                      <a:pt x="86" y="156"/>
                      <a:pt x="86" y="156"/>
                    </a:cubicBezTo>
                    <a:cubicBezTo>
                      <a:pt x="86" y="156"/>
                      <a:pt x="85" y="156"/>
                      <a:pt x="85" y="156"/>
                    </a:cubicBezTo>
                    <a:cubicBezTo>
                      <a:pt x="85" y="157"/>
                      <a:pt x="86" y="158"/>
                      <a:pt x="86" y="159"/>
                    </a:cubicBezTo>
                    <a:cubicBezTo>
                      <a:pt x="86" y="159"/>
                      <a:pt x="86" y="159"/>
                      <a:pt x="85" y="159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85" y="159"/>
                      <a:pt x="83" y="157"/>
                      <a:pt x="83" y="157"/>
                    </a:cubicBezTo>
                    <a:cubicBezTo>
                      <a:pt x="82" y="157"/>
                      <a:pt x="81" y="158"/>
                      <a:pt x="79" y="158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74" y="158"/>
                      <a:pt x="74" y="158"/>
                      <a:pt x="74" y="158"/>
                    </a:cubicBezTo>
                    <a:cubicBezTo>
                      <a:pt x="74" y="156"/>
                      <a:pt x="74" y="156"/>
                      <a:pt x="74" y="156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4"/>
                      <a:pt x="73" y="152"/>
                      <a:pt x="73" y="151"/>
                    </a:cubicBezTo>
                    <a:cubicBezTo>
                      <a:pt x="73" y="151"/>
                      <a:pt x="74" y="150"/>
                      <a:pt x="74" y="150"/>
                    </a:cubicBezTo>
                    <a:cubicBezTo>
                      <a:pt x="75" y="150"/>
                      <a:pt x="76" y="148"/>
                      <a:pt x="76" y="148"/>
                    </a:cubicBezTo>
                    <a:cubicBezTo>
                      <a:pt x="76" y="148"/>
                      <a:pt x="77" y="146"/>
                      <a:pt x="78" y="145"/>
                    </a:cubicBezTo>
                    <a:cubicBezTo>
                      <a:pt x="78" y="145"/>
                      <a:pt x="79" y="142"/>
                      <a:pt x="79" y="142"/>
                    </a:cubicBezTo>
                    <a:cubicBezTo>
                      <a:pt x="79" y="141"/>
                      <a:pt x="80" y="140"/>
                      <a:pt x="80" y="140"/>
                    </a:cubicBezTo>
                    <a:cubicBezTo>
                      <a:pt x="80" y="140"/>
                      <a:pt x="82" y="138"/>
                      <a:pt x="82" y="137"/>
                    </a:cubicBezTo>
                    <a:cubicBezTo>
                      <a:pt x="82" y="136"/>
                      <a:pt x="81" y="136"/>
                      <a:pt x="80" y="136"/>
                    </a:cubicBezTo>
                    <a:cubicBezTo>
                      <a:pt x="80" y="136"/>
                      <a:pt x="77" y="135"/>
                      <a:pt x="76" y="134"/>
                    </a:cubicBezTo>
                    <a:cubicBezTo>
                      <a:pt x="75" y="134"/>
                      <a:pt x="73" y="133"/>
                      <a:pt x="71" y="133"/>
                    </a:cubicBezTo>
                    <a:cubicBezTo>
                      <a:pt x="69" y="132"/>
                      <a:pt x="70" y="132"/>
                      <a:pt x="71" y="130"/>
                    </a:cubicBezTo>
                    <a:cubicBezTo>
                      <a:pt x="71" y="129"/>
                      <a:pt x="69" y="129"/>
                      <a:pt x="69" y="128"/>
                    </a:cubicBezTo>
                    <a:cubicBezTo>
                      <a:pt x="69" y="128"/>
                      <a:pt x="68" y="129"/>
                      <a:pt x="67" y="130"/>
                    </a:cubicBezTo>
                    <a:cubicBezTo>
                      <a:pt x="66" y="130"/>
                      <a:pt x="65" y="129"/>
                      <a:pt x="64" y="129"/>
                    </a:cubicBezTo>
                    <a:cubicBezTo>
                      <a:pt x="64" y="129"/>
                      <a:pt x="61" y="129"/>
                      <a:pt x="61" y="129"/>
                    </a:cubicBezTo>
                    <a:cubicBezTo>
                      <a:pt x="61" y="129"/>
                      <a:pt x="61" y="128"/>
                      <a:pt x="61" y="127"/>
                    </a:cubicBezTo>
                    <a:cubicBezTo>
                      <a:pt x="61" y="126"/>
                      <a:pt x="60" y="126"/>
                      <a:pt x="60" y="126"/>
                    </a:cubicBezTo>
                    <a:cubicBezTo>
                      <a:pt x="60" y="126"/>
                      <a:pt x="58" y="126"/>
                      <a:pt x="58" y="125"/>
                    </a:cubicBezTo>
                    <a:cubicBezTo>
                      <a:pt x="57" y="125"/>
                      <a:pt x="58" y="125"/>
                      <a:pt x="58" y="124"/>
                    </a:cubicBezTo>
                    <a:cubicBezTo>
                      <a:pt x="58" y="123"/>
                      <a:pt x="58" y="124"/>
                      <a:pt x="57" y="124"/>
                    </a:cubicBezTo>
                    <a:cubicBezTo>
                      <a:pt x="56" y="124"/>
                      <a:pt x="56" y="121"/>
                      <a:pt x="56" y="121"/>
                    </a:cubicBezTo>
                    <a:cubicBezTo>
                      <a:pt x="56" y="121"/>
                      <a:pt x="55" y="119"/>
                      <a:pt x="55" y="118"/>
                    </a:cubicBezTo>
                    <a:cubicBezTo>
                      <a:pt x="54" y="116"/>
                      <a:pt x="54" y="118"/>
                      <a:pt x="54" y="118"/>
                    </a:cubicBezTo>
                    <a:cubicBezTo>
                      <a:pt x="52" y="121"/>
                      <a:pt x="52" y="121"/>
                      <a:pt x="52" y="121"/>
                    </a:cubicBezTo>
                    <a:cubicBezTo>
                      <a:pt x="52" y="121"/>
                      <a:pt x="51" y="121"/>
                      <a:pt x="48" y="120"/>
                    </a:cubicBezTo>
                    <a:cubicBezTo>
                      <a:pt x="46" y="119"/>
                      <a:pt x="47" y="119"/>
                      <a:pt x="47" y="119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17"/>
                      <a:pt x="47" y="116"/>
                      <a:pt x="46" y="116"/>
                    </a:cubicBezTo>
                    <a:cubicBezTo>
                      <a:pt x="45" y="115"/>
                      <a:pt x="45" y="115"/>
                      <a:pt x="44" y="117"/>
                    </a:cubicBezTo>
                    <a:cubicBezTo>
                      <a:pt x="43" y="118"/>
                      <a:pt x="43" y="118"/>
                      <a:pt x="42" y="119"/>
                    </a:cubicBezTo>
                    <a:cubicBezTo>
                      <a:pt x="41" y="120"/>
                      <a:pt x="41" y="120"/>
                      <a:pt x="39" y="120"/>
                    </a:cubicBezTo>
                    <a:cubicBezTo>
                      <a:pt x="38" y="120"/>
                      <a:pt x="38" y="119"/>
                      <a:pt x="37" y="119"/>
                    </a:cubicBezTo>
                    <a:cubicBezTo>
                      <a:pt x="37" y="118"/>
                      <a:pt x="37" y="118"/>
                      <a:pt x="36" y="117"/>
                    </a:cubicBezTo>
                    <a:cubicBezTo>
                      <a:pt x="36" y="116"/>
                      <a:pt x="35" y="116"/>
                      <a:pt x="35" y="116"/>
                    </a:cubicBezTo>
                    <a:cubicBezTo>
                      <a:pt x="35" y="116"/>
                      <a:pt x="33" y="117"/>
                      <a:pt x="33" y="118"/>
                    </a:cubicBezTo>
                    <a:cubicBezTo>
                      <a:pt x="32" y="118"/>
                      <a:pt x="33" y="119"/>
                      <a:pt x="33" y="120"/>
                    </a:cubicBezTo>
                    <a:cubicBezTo>
                      <a:pt x="34" y="121"/>
                      <a:pt x="33" y="122"/>
                      <a:pt x="33" y="122"/>
                    </a:cubicBezTo>
                    <a:cubicBezTo>
                      <a:pt x="33" y="122"/>
                      <a:pt x="31" y="122"/>
                      <a:pt x="30" y="122"/>
                    </a:cubicBezTo>
                    <a:cubicBezTo>
                      <a:pt x="29" y="122"/>
                      <a:pt x="28" y="122"/>
                      <a:pt x="27" y="121"/>
                    </a:cubicBezTo>
                    <a:cubicBezTo>
                      <a:pt x="25" y="120"/>
                      <a:pt x="26" y="122"/>
                      <a:pt x="26" y="123"/>
                    </a:cubicBezTo>
                    <a:cubicBezTo>
                      <a:pt x="26" y="123"/>
                      <a:pt x="24" y="125"/>
                      <a:pt x="24" y="125"/>
                    </a:cubicBezTo>
                    <a:cubicBezTo>
                      <a:pt x="24" y="125"/>
                      <a:pt x="24" y="125"/>
                      <a:pt x="24" y="125"/>
                    </a:cubicBezTo>
                    <a:cubicBezTo>
                      <a:pt x="22" y="125"/>
                      <a:pt x="20" y="124"/>
                      <a:pt x="20" y="124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16" y="124"/>
                      <a:pt x="16" y="124"/>
                      <a:pt x="16" y="124"/>
                    </a:cubicBezTo>
                    <a:cubicBezTo>
                      <a:pt x="15" y="124"/>
                      <a:pt x="15" y="124"/>
                      <a:pt x="15" y="124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8" y="118"/>
                      <a:pt x="8" y="118"/>
                      <a:pt x="8" y="118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5" y="120"/>
                      <a:pt x="5" y="120"/>
                      <a:pt x="5" y="120"/>
                    </a:cubicBezTo>
                    <a:cubicBezTo>
                      <a:pt x="5" y="120"/>
                      <a:pt x="3" y="121"/>
                      <a:pt x="2" y="121"/>
                    </a:cubicBezTo>
                    <a:cubicBezTo>
                      <a:pt x="2" y="120"/>
                      <a:pt x="0" y="116"/>
                      <a:pt x="0" y="116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1" y="113"/>
                      <a:pt x="4" y="112"/>
                      <a:pt x="4" y="112"/>
                    </a:cubicBezTo>
                    <a:cubicBezTo>
                      <a:pt x="4" y="112"/>
                      <a:pt x="6" y="112"/>
                      <a:pt x="6" y="112"/>
                    </a:cubicBezTo>
                    <a:cubicBezTo>
                      <a:pt x="6" y="112"/>
                      <a:pt x="7" y="112"/>
                      <a:pt x="7" y="113"/>
                    </a:cubicBezTo>
                    <a:cubicBezTo>
                      <a:pt x="8" y="113"/>
                      <a:pt x="10" y="115"/>
                      <a:pt x="11" y="115"/>
                    </a:cubicBezTo>
                    <a:cubicBezTo>
                      <a:pt x="11" y="115"/>
                      <a:pt x="13" y="116"/>
                      <a:pt x="13" y="116"/>
                    </a:cubicBezTo>
                    <a:cubicBezTo>
                      <a:pt x="14" y="116"/>
                      <a:pt x="16" y="117"/>
                      <a:pt x="16" y="117"/>
                    </a:cubicBezTo>
                    <a:cubicBezTo>
                      <a:pt x="16" y="117"/>
                      <a:pt x="18" y="117"/>
                      <a:pt x="18" y="117"/>
                    </a:cubicBezTo>
                    <a:cubicBezTo>
                      <a:pt x="18" y="117"/>
                      <a:pt x="20" y="116"/>
                      <a:pt x="20" y="11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21" y="115"/>
                      <a:pt x="21" y="114"/>
                      <a:pt x="21" y="114"/>
                    </a:cubicBezTo>
                    <a:cubicBezTo>
                      <a:pt x="21" y="114"/>
                      <a:pt x="22" y="114"/>
                      <a:pt x="22" y="114"/>
                    </a:cubicBezTo>
                    <a:cubicBezTo>
                      <a:pt x="22" y="115"/>
                      <a:pt x="23" y="116"/>
                      <a:pt x="23" y="116"/>
                    </a:cubicBezTo>
                    <a:cubicBezTo>
                      <a:pt x="23" y="116"/>
                      <a:pt x="24" y="117"/>
                      <a:pt x="24" y="117"/>
                    </a:cubicBezTo>
                    <a:cubicBezTo>
                      <a:pt x="25" y="118"/>
                      <a:pt x="26" y="118"/>
                      <a:pt x="26" y="118"/>
                    </a:cubicBezTo>
                    <a:cubicBezTo>
                      <a:pt x="26" y="118"/>
                      <a:pt x="27" y="117"/>
                      <a:pt x="27" y="117"/>
                    </a:cubicBezTo>
                    <a:cubicBezTo>
                      <a:pt x="27" y="117"/>
                      <a:pt x="28" y="118"/>
                      <a:pt x="28" y="117"/>
                    </a:cubicBezTo>
                    <a:cubicBezTo>
                      <a:pt x="28" y="117"/>
                      <a:pt x="29" y="117"/>
                      <a:pt x="29" y="117"/>
                    </a:cubicBezTo>
                    <a:cubicBezTo>
                      <a:pt x="29" y="117"/>
                      <a:pt x="30" y="116"/>
                      <a:pt x="29" y="116"/>
                    </a:cubicBezTo>
                    <a:cubicBezTo>
                      <a:pt x="29" y="116"/>
                      <a:pt x="29" y="115"/>
                      <a:pt x="29" y="116"/>
                    </a:cubicBezTo>
                    <a:cubicBezTo>
                      <a:pt x="28" y="116"/>
                      <a:pt x="28" y="116"/>
                      <a:pt x="27" y="116"/>
                    </a:cubicBezTo>
                    <a:cubicBezTo>
                      <a:pt x="26" y="116"/>
                      <a:pt x="24" y="115"/>
                      <a:pt x="24" y="115"/>
                    </a:cubicBezTo>
                    <a:cubicBezTo>
                      <a:pt x="24" y="114"/>
                      <a:pt x="23" y="114"/>
                      <a:pt x="23" y="113"/>
                    </a:cubicBezTo>
                    <a:cubicBezTo>
                      <a:pt x="22" y="113"/>
                      <a:pt x="22" y="112"/>
                      <a:pt x="21" y="112"/>
                    </a:cubicBezTo>
                    <a:cubicBezTo>
                      <a:pt x="20" y="112"/>
                      <a:pt x="20" y="112"/>
                      <a:pt x="20" y="112"/>
                    </a:cubicBezTo>
                    <a:cubicBezTo>
                      <a:pt x="20" y="112"/>
                      <a:pt x="19" y="113"/>
                      <a:pt x="19" y="114"/>
                    </a:cubicBezTo>
                    <a:cubicBezTo>
                      <a:pt x="19" y="114"/>
                      <a:pt x="20" y="115"/>
                      <a:pt x="18" y="114"/>
                    </a:cubicBezTo>
                    <a:cubicBezTo>
                      <a:pt x="16" y="114"/>
                      <a:pt x="14" y="114"/>
                      <a:pt x="14" y="114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1" y="111"/>
                      <a:pt x="10" y="111"/>
                      <a:pt x="9" y="111"/>
                    </a:cubicBezTo>
                    <a:cubicBezTo>
                      <a:pt x="9" y="111"/>
                      <a:pt x="7" y="110"/>
                      <a:pt x="7" y="109"/>
                    </a:cubicBezTo>
                    <a:cubicBezTo>
                      <a:pt x="7" y="109"/>
                      <a:pt x="6" y="108"/>
                      <a:pt x="6" y="107"/>
                    </a:cubicBezTo>
                    <a:cubicBezTo>
                      <a:pt x="6" y="107"/>
                      <a:pt x="5" y="107"/>
                      <a:pt x="5" y="106"/>
                    </a:cubicBezTo>
                    <a:cubicBezTo>
                      <a:pt x="5" y="106"/>
                      <a:pt x="4" y="105"/>
                      <a:pt x="4" y="105"/>
                    </a:cubicBezTo>
                    <a:cubicBezTo>
                      <a:pt x="4" y="105"/>
                      <a:pt x="4" y="104"/>
                      <a:pt x="5" y="103"/>
                    </a:cubicBezTo>
                    <a:cubicBezTo>
                      <a:pt x="7" y="103"/>
                      <a:pt x="7" y="103"/>
                      <a:pt x="8" y="103"/>
                    </a:cubicBezTo>
                    <a:cubicBezTo>
                      <a:pt x="9" y="103"/>
                      <a:pt x="8" y="103"/>
                      <a:pt x="10" y="103"/>
                    </a:cubicBezTo>
                    <a:cubicBezTo>
                      <a:pt x="12" y="103"/>
                      <a:pt x="11" y="103"/>
                      <a:pt x="12" y="103"/>
                    </a:cubicBezTo>
                    <a:cubicBezTo>
                      <a:pt x="13" y="103"/>
                      <a:pt x="15" y="103"/>
                      <a:pt x="15" y="103"/>
                    </a:cubicBezTo>
                    <a:cubicBezTo>
                      <a:pt x="15" y="103"/>
                      <a:pt x="13" y="102"/>
                      <a:pt x="16" y="103"/>
                    </a:cubicBezTo>
                    <a:cubicBezTo>
                      <a:pt x="16" y="103"/>
                      <a:pt x="20" y="104"/>
                      <a:pt x="19" y="106"/>
                    </a:cubicBezTo>
                    <a:cubicBezTo>
                      <a:pt x="19" y="106"/>
                      <a:pt x="18" y="107"/>
                      <a:pt x="18" y="107"/>
                    </a:cubicBezTo>
                    <a:cubicBezTo>
                      <a:pt x="18" y="107"/>
                      <a:pt x="20" y="108"/>
                      <a:pt x="20" y="108"/>
                    </a:cubicBezTo>
                    <a:cubicBezTo>
                      <a:pt x="20" y="108"/>
                      <a:pt x="21" y="107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4" y="110"/>
                      <a:pt x="26" y="110"/>
                      <a:pt x="26" y="110"/>
                    </a:cubicBezTo>
                    <a:cubicBezTo>
                      <a:pt x="25" y="111"/>
                      <a:pt x="24" y="109"/>
                      <a:pt x="25" y="111"/>
                    </a:cubicBezTo>
                    <a:cubicBezTo>
                      <a:pt x="26" y="113"/>
                      <a:pt x="27" y="114"/>
                      <a:pt x="27" y="114"/>
                    </a:cubicBezTo>
                    <a:cubicBezTo>
                      <a:pt x="28" y="114"/>
                      <a:pt x="28" y="114"/>
                      <a:pt x="28" y="114"/>
                    </a:cubicBezTo>
                    <a:cubicBezTo>
                      <a:pt x="28" y="114"/>
                      <a:pt x="28" y="113"/>
                      <a:pt x="29" y="113"/>
                    </a:cubicBezTo>
                    <a:cubicBezTo>
                      <a:pt x="29" y="114"/>
                      <a:pt x="31" y="114"/>
                      <a:pt x="32" y="114"/>
                    </a:cubicBezTo>
                    <a:cubicBezTo>
                      <a:pt x="32" y="114"/>
                      <a:pt x="32" y="113"/>
                      <a:pt x="31" y="111"/>
                    </a:cubicBezTo>
                    <a:cubicBezTo>
                      <a:pt x="30" y="110"/>
                      <a:pt x="29" y="109"/>
                      <a:pt x="29" y="109"/>
                    </a:cubicBezTo>
                    <a:cubicBezTo>
                      <a:pt x="28" y="109"/>
                      <a:pt x="29" y="110"/>
                      <a:pt x="27" y="109"/>
                    </a:cubicBezTo>
                    <a:cubicBezTo>
                      <a:pt x="25" y="108"/>
                      <a:pt x="25" y="109"/>
                      <a:pt x="24" y="108"/>
                    </a:cubicBezTo>
                    <a:cubicBezTo>
                      <a:pt x="23" y="106"/>
                      <a:pt x="22" y="106"/>
                      <a:pt x="22" y="105"/>
                    </a:cubicBezTo>
                    <a:cubicBezTo>
                      <a:pt x="22" y="105"/>
                      <a:pt x="23" y="105"/>
                      <a:pt x="24" y="104"/>
                    </a:cubicBezTo>
                    <a:cubicBezTo>
                      <a:pt x="25" y="104"/>
                      <a:pt x="23" y="103"/>
                      <a:pt x="25" y="104"/>
                    </a:cubicBezTo>
                    <a:cubicBezTo>
                      <a:pt x="28" y="105"/>
                      <a:pt x="28" y="105"/>
                      <a:pt x="29" y="105"/>
                    </a:cubicBezTo>
                    <a:cubicBezTo>
                      <a:pt x="29" y="105"/>
                      <a:pt x="31" y="105"/>
                      <a:pt x="29" y="104"/>
                    </a:cubicBezTo>
                    <a:cubicBezTo>
                      <a:pt x="27" y="104"/>
                      <a:pt x="26" y="103"/>
                      <a:pt x="26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3"/>
                      <a:pt x="24" y="103"/>
                      <a:pt x="23" y="103"/>
                    </a:cubicBezTo>
                    <a:cubicBezTo>
                      <a:pt x="22" y="103"/>
                      <a:pt x="22" y="104"/>
                      <a:pt x="22" y="103"/>
                    </a:cubicBezTo>
                    <a:cubicBezTo>
                      <a:pt x="21" y="103"/>
                      <a:pt x="20" y="103"/>
                      <a:pt x="20" y="102"/>
                    </a:cubicBezTo>
                    <a:cubicBezTo>
                      <a:pt x="19" y="102"/>
                      <a:pt x="18" y="101"/>
                      <a:pt x="18" y="101"/>
                    </a:cubicBezTo>
                    <a:cubicBezTo>
                      <a:pt x="18" y="100"/>
                      <a:pt x="17" y="99"/>
                      <a:pt x="17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6" y="99"/>
                      <a:pt x="15" y="99"/>
                      <a:pt x="14" y="99"/>
                    </a:cubicBezTo>
                    <a:cubicBezTo>
                      <a:pt x="14" y="99"/>
                      <a:pt x="13" y="99"/>
                      <a:pt x="13" y="99"/>
                    </a:cubicBezTo>
                    <a:cubicBezTo>
                      <a:pt x="13" y="98"/>
                      <a:pt x="13" y="98"/>
                      <a:pt x="13" y="97"/>
                    </a:cubicBezTo>
                    <a:cubicBezTo>
                      <a:pt x="13" y="97"/>
                      <a:pt x="13" y="96"/>
                      <a:pt x="14" y="96"/>
                    </a:cubicBezTo>
                    <a:cubicBezTo>
                      <a:pt x="15" y="96"/>
                      <a:pt x="16" y="96"/>
                      <a:pt x="17" y="96"/>
                    </a:cubicBezTo>
                    <a:cubicBezTo>
                      <a:pt x="18" y="96"/>
                      <a:pt x="19" y="96"/>
                      <a:pt x="20" y="96"/>
                    </a:cubicBezTo>
                    <a:cubicBezTo>
                      <a:pt x="20" y="96"/>
                      <a:pt x="21" y="97"/>
                      <a:pt x="21" y="97"/>
                    </a:cubicBezTo>
                    <a:cubicBezTo>
                      <a:pt x="22" y="98"/>
                      <a:pt x="23" y="98"/>
                      <a:pt x="23" y="98"/>
                    </a:cubicBezTo>
                    <a:cubicBezTo>
                      <a:pt x="23" y="99"/>
                      <a:pt x="23" y="99"/>
                      <a:pt x="24" y="99"/>
                    </a:cubicBezTo>
                    <a:cubicBezTo>
                      <a:pt x="24" y="100"/>
                      <a:pt x="25" y="100"/>
                      <a:pt x="25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8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2" y="104"/>
                    </a:cubicBezTo>
                    <a:cubicBezTo>
                      <a:pt x="33" y="104"/>
                      <a:pt x="33" y="103"/>
                      <a:pt x="33" y="103"/>
                    </a:cubicBezTo>
                    <a:cubicBezTo>
                      <a:pt x="33" y="103"/>
                      <a:pt x="34" y="103"/>
                      <a:pt x="34" y="103"/>
                    </a:cubicBezTo>
                    <a:cubicBezTo>
                      <a:pt x="34" y="103"/>
                      <a:pt x="37" y="101"/>
                      <a:pt x="37" y="101"/>
                    </a:cubicBezTo>
                    <a:cubicBezTo>
                      <a:pt x="37" y="102"/>
                      <a:pt x="38" y="102"/>
                      <a:pt x="39" y="102"/>
                    </a:cubicBezTo>
                    <a:cubicBezTo>
                      <a:pt x="39" y="102"/>
                      <a:pt x="42" y="104"/>
                      <a:pt x="42" y="104"/>
                    </a:cubicBezTo>
                    <a:cubicBezTo>
                      <a:pt x="42" y="103"/>
                      <a:pt x="42" y="102"/>
                      <a:pt x="42" y="102"/>
                    </a:cubicBezTo>
                    <a:cubicBezTo>
                      <a:pt x="42" y="102"/>
                      <a:pt x="43" y="101"/>
                      <a:pt x="43" y="101"/>
                    </a:cubicBezTo>
                    <a:cubicBezTo>
                      <a:pt x="47" y="101"/>
                      <a:pt x="47" y="101"/>
                      <a:pt x="47" y="101"/>
                    </a:cubicBezTo>
                    <a:cubicBezTo>
                      <a:pt x="47" y="101"/>
                      <a:pt x="48" y="100"/>
                      <a:pt x="48" y="100"/>
                    </a:cubicBezTo>
                    <a:cubicBezTo>
                      <a:pt x="47" y="100"/>
                      <a:pt x="46" y="100"/>
                      <a:pt x="46" y="100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1" y="102"/>
                      <a:pt x="41" y="102"/>
                    </a:cubicBezTo>
                    <a:cubicBezTo>
                      <a:pt x="40" y="102"/>
                      <a:pt x="39" y="101"/>
                      <a:pt x="39" y="101"/>
                    </a:cubicBezTo>
                    <a:cubicBezTo>
                      <a:pt x="38" y="100"/>
                      <a:pt x="36" y="99"/>
                      <a:pt x="36" y="99"/>
                    </a:cubicBezTo>
                    <a:cubicBezTo>
                      <a:pt x="35" y="99"/>
                      <a:pt x="36" y="99"/>
                      <a:pt x="34" y="98"/>
                    </a:cubicBezTo>
                    <a:cubicBezTo>
                      <a:pt x="32" y="97"/>
                      <a:pt x="31" y="96"/>
                      <a:pt x="31" y="96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0" y="95"/>
                      <a:pt x="30" y="94"/>
                      <a:pt x="29" y="94"/>
                    </a:cubicBezTo>
                    <a:cubicBezTo>
                      <a:pt x="28" y="93"/>
                      <a:pt x="25" y="92"/>
                      <a:pt x="25" y="92"/>
                    </a:cubicBezTo>
                    <a:cubicBezTo>
                      <a:pt x="25" y="92"/>
                      <a:pt x="25" y="91"/>
                      <a:pt x="25" y="91"/>
                    </a:cubicBezTo>
                    <a:cubicBezTo>
                      <a:pt x="25" y="91"/>
                      <a:pt x="25" y="88"/>
                      <a:pt x="25" y="88"/>
                    </a:cubicBezTo>
                    <a:cubicBezTo>
                      <a:pt x="25" y="87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6" y="84"/>
                    </a:cubicBezTo>
                    <a:cubicBezTo>
                      <a:pt x="27" y="84"/>
                      <a:pt x="28" y="85"/>
                      <a:pt x="28" y="85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4"/>
                      <a:pt x="52" y="35"/>
                    </a:cubicBezTo>
                    <a:cubicBezTo>
                      <a:pt x="52" y="35"/>
                      <a:pt x="53" y="37"/>
                      <a:pt x="53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7" y="37"/>
                      <a:pt x="58" y="37"/>
                    </a:cubicBezTo>
                    <a:cubicBezTo>
                      <a:pt x="58" y="37"/>
                      <a:pt x="62" y="39"/>
                      <a:pt x="62" y="39"/>
                    </a:cubicBezTo>
                    <a:cubicBezTo>
                      <a:pt x="62" y="39"/>
                      <a:pt x="62" y="41"/>
                      <a:pt x="62" y="42"/>
                    </a:cubicBezTo>
                    <a:cubicBezTo>
                      <a:pt x="62" y="42"/>
                      <a:pt x="64" y="44"/>
                      <a:pt x="63" y="45"/>
                    </a:cubicBezTo>
                    <a:cubicBezTo>
                      <a:pt x="63" y="45"/>
                      <a:pt x="62" y="47"/>
                      <a:pt x="62" y="47"/>
                    </a:cubicBezTo>
                    <a:cubicBezTo>
                      <a:pt x="62" y="47"/>
                      <a:pt x="63" y="48"/>
                      <a:pt x="63" y="48"/>
                    </a:cubicBezTo>
                    <a:cubicBezTo>
                      <a:pt x="64" y="48"/>
                      <a:pt x="64" y="48"/>
                      <a:pt x="65" y="48"/>
                    </a:cubicBezTo>
                    <a:cubicBezTo>
                      <a:pt x="66" y="48"/>
                      <a:pt x="67" y="49"/>
                      <a:pt x="67" y="49"/>
                    </a:cubicBezTo>
                    <a:cubicBezTo>
                      <a:pt x="67" y="49"/>
                      <a:pt x="67" y="50"/>
                      <a:pt x="67" y="50"/>
                    </a:cubicBezTo>
                    <a:cubicBezTo>
                      <a:pt x="67" y="50"/>
                      <a:pt x="67" y="52"/>
                      <a:pt x="67" y="52"/>
                    </a:cubicBezTo>
                    <a:cubicBezTo>
                      <a:pt x="67" y="53"/>
                      <a:pt x="65" y="53"/>
                      <a:pt x="65" y="53"/>
                    </a:cubicBezTo>
                    <a:cubicBezTo>
                      <a:pt x="65" y="53"/>
                      <a:pt x="65" y="54"/>
                      <a:pt x="65" y="54"/>
                    </a:cubicBezTo>
                    <a:cubicBezTo>
                      <a:pt x="64" y="55"/>
                      <a:pt x="63" y="56"/>
                      <a:pt x="62" y="56"/>
                    </a:cubicBezTo>
                    <a:cubicBezTo>
                      <a:pt x="62" y="56"/>
                      <a:pt x="60" y="54"/>
                      <a:pt x="60" y="54"/>
                    </a:cubicBezTo>
                    <a:cubicBezTo>
                      <a:pt x="60" y="54"/>
                      <a:pt x="59" y="55"/>
                      <a:pt x="59" y="55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59" y="67"/>
                      <a:pt x="58" y="68"/>
                      <a:pt x="57" y="68"/>
                    </a:cubicBezTo>
                    <a:cubicBezTo>
                      <a:pt x="57" y="68"/>
                      <a:pt x="56" y="67"/>
                      <a:pt x="56" y="68"/>
                    </a:cubicBezTo>
                    <a:cubicBezTo>
                      <a:pt x="57" y="69"/>
                      <a:pt x="57" y="70"/>
                      <a:pt x="58" y="70"/>
                    </a:cubicBezTo>
                    <a:cubicBezTo>
                      <a:pt x="59" y="70"/>
                      <a:pt x="61" y="70"/>
                      <a:pt x="61" y="70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4" y="73"/>
                      <a:pt x="65" y="73"/>
                    </a:cubicBezTo>
                    <a:cubicBezTo>
                      <a:pt x="65" y="73"/>
                      <a:pt x="67" y="74"/>
                      <a:pt x="67" y="74"/>
                    </a:cubicBezTo>
                    <a:cubicBezTo>
                      <a:pt x="67" y="74"/>
                      <a:pt x="67" y="74"/>
                      <a:pt x="68" y="75"/>
                    </a:cubicBezTo>
                    <a:cubicBezTo>
                      <a:pt x="69" y="75"/>
                      <a:pt x="71" y="76"/>
                      <a:pt x="71" y="76"/>
                    </a:cubicBezTo>
                    <a:cubicBezTo>
                      <a:pt x="71" y="76"/>
                      <a:pt x="71" y="75"/>
                      <a:pt x="70" y="75"/>
                    </a:cubicBezTo>
                    <a:cubicBezTo>
                      <a:pt x="70" y="75"/>
                      <a:pt x="69" y="72"/>
                      <a:pt x="67" y="72"/>
                    </a:cubicBezTo>
                    <a:cubicBezTo>
                      <a:pt x="66" y="71"/>
                      <a:pt x="65" y="71"/>
                      <a:pt x="64" y="71"/>
                    </a:cubicBezTo>
                    <a:cubicBezTo>
                      <a:pt x="63" y="71"/>
                      <a:pt x="61" y="70"/>
                      <a:pt x="61" y="70"/>
                    </a:cubicBezTo>
                    <a:cubicBezTo>
                      <a:pt x="61" y="69"/>
                      <a:pt x="60" y="68"/>
                      <a:pt x="61" y="68"/>
                    </a:cubicBezTo>
                    <a:cubicBezTo>
                      <a:pt x="61" y="67"/>
                      <a:pt x="61" y="66"/>
                      <a:pt x="63" y="66"/>
                    </a:cubicBezTo>
                    <a:cubicBezTo>
                      <a:pt x="64" y="66"/>
                      <a:pt x="65" y="67"/>
                      <a:pt x="66" y="66"/>
                    </a:cubicBezTo>
                    <a:cubicBezTo>
                      <a:pt x="67" y="66"/>
                      <a:pt x="69" y="63"/>
                      <a:pt x="69" y="63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8" y="58"/>
                      <a:pt x="78" y="58"/>
                    </a:cubicBezTo>
                    <a:cubicBezTo>
                      <a:pt x="78" y="58"/>
                      <a:pt x="79" y="58"/>
                      <a:pt x="80" y="59"/>
                    </a:cubicBezTo>
                    <a:cubicBezTo>
                      <a:pt x="81" y="60"/>
                      <a:pt x="81" y="60"/>
                      <a:pt x="81" y="60"/>
                    </a:cubicBezTo>
                    <a:cubicBezTo>
                      <a:pt x="82" y="60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5" y="62"/>
                    </a:cubicBezTo>
                    <a:cubicBezTo>
                      <a:pt x="85" y="62"/>
                      <a:pt x="86" y="63"/>
                      <a:pt x="85" y="65"/>
                    </a:cubicBezTo>
                    <a:cubicBezTo>
                      <a:pt x="85" y="66"/>
                      <a:pt x="85" y="67"/>
                      <a:pt x="85" y="67"/>
                    </a:cubicBezTo>
                    <a:cubicBezTo>
                      <a:pt x="85" y="67"/>
                      <a:pt x="86" y="66"/>
                      <a:pt x="86" y="65"/>
                    </a:cubicBezTo>
                    <a:cubicBezTo>
                      <a:pt x="86" y="63"/>
                      <a:pt x="86" y="62"/>
                      <a:pt x="86" y="61"/>
                    </a:cubicBezTo>
                    <a:cubicBezTo>
                      <a:pt x="86" y="60"/>
                      <a:pt x="85" y="59"/>
                      <a:pt x="85" y="59"/>
                    </a:cubicBezTo>
                    <a:cubicBezTo>
                      <a:pt x="85" y="59"/>
                      <a:pt x="83" y="60"/>
                      <a:pt x="81" y="59"/>
                    </a:cubicBezTo>
                    <a:cubicBezTo>
                      <a:pt x="80" y="58"/>
                      <a:pt x="80" y="57"/>
                      <a:pt x="79" y="57"/>
                    </a:cubicBezTo>
                    <a:cubicBezTo>
                      <a:pt x="79" y="57"/>
                      <a:pt x="78" y="56"/>
                      <a:pt x="77" y="56"/>
                    </a:cubicBezTo>
                    <a:cubicBezTo>
                      <a:pt x="77" y="56"/>
                      <a:pt x="77" y="55"/>
                      <a:pt x="77" y="54"/>
                    </a:cubicBezTo>
                    <a:cubicBezTo>
                      <a:pt x="77" y="53"/>
                      <a:pt x="77" y="52"/>
                      <a:pt x="77" y="51"/>
                    </a:cubicBezTo>
                    <a:cubicBezTo>
                      <a:pt x="77" y="51"/>
                      <a:pt x="76" y="50"/>
                      <a:pt x="77" y="49"/>
                    </a:cubicBezTo>
                    <a:cubicBezTo>
                      <a:pt x="78" y="48"/>
                      <a:pt x="78" y="48"/>
                      <a:pt x="79" y="48"/>
                    </a:cubicBezTo>
                    <a:cubicBezTo>
                      <a:pt x="79" y="47"/>
                      <a:pt x="81" y="46"/>
                      <a:pt x="80" y="46"/>
                    </a:cubicBezTo>
                    <a:cubicBezTo>
                      <a:pt x="80" y="45"/>
                      <a:pt x="79" y="45"/>
                      <a:pt x="78" y="45"/>
                    </a:cubicBezTo>
                    <a:cubicBezTo>
                      <a:pt x="77" y="45"/>
                      <a:pt x="78" y="46"/>
                      <a:pt x="77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74" y="43"/>
                      <a:pt x="74" y="43"/>
                      <a:pt x="73" y="44"/>
                    </a:cubicBezTo>
                    <a:cubicBezTo>
                      <a:pt x="72" y="44"/>
                      <a:pt x="71" y="43"/>
                      <a:pt x="71" y="43"/>
                    </a:cubicBezTo>
                    <a:cubicBezTo>
                      <a:pt x="71" y="43"/>
                      <a:pt x="70" y="42"/>
                      <a:pt x="71" y="41"/>
                    </a:cubicBezTo>
                    <a:cubicBezTo>
                      <a:pt x="71" y="41"/>
                      <a:pt x="72" y="39"/>
                      <a:pt x="72" y="39"/>
                    </a:cubicBezTo>
                    <a:cubicBezTo>
                      <a:pt x="72" y="39"/>
                      <a:pt x="72" y="36"/>
                      <a:pt x="72" y="36"/>
                    </a:cubicBezTo>
                    <a:cubicBezTo>
                      <a:pt x="72" y="35"/>
                      <a:pt x="72" y="35"/>
                      <a:pt x="72" y="35"/>
                    </a:cubicBezTo>
                    <a:close/>
                    <a:moveTo>
                      <a:pt x="127" y="1"/>
                    </a:moveTo>
                    <a:cubicBezTo>
                      <a:pt x="127" y="1"/>
                      <a:pt x="127" y="1"/>
                      <a:pt x="127" y="1"/>
                    </a:cubicBezTo>
                    <a:cubicBezTo>
                      <a:pt x="127" y="1"/>
                      <a:pt x="127" y="0"/>
                      <a:pt x="128" y="0"/>
                    </a:cubicBezTo>
                    <a:cubicBezTo>
                      <a:pt x="129" y="0"/>
                      <a:pt x="129" y="0"/>
                      <a:pt x="130" y="0"/>
                    </a:cubicBezTo>
                    <a:cubicBezTo>
                      <a:pt x="130" y="0"/>
                      <a:pt x="132" y="0"/>
                      <a:pt x="132" y="0"/>
                    </a:cubicBezTo>
                    <a:cubicBezTo>
                      <a:pt x="132" y="0"/>
                      <a:pt x="133" y="0"/>
                      <a:pt x="134" y="0"/>
                    </a:cubicBezTo>
                    <a:cubicBezTo>
                      <a:pt x="134" y="0"/>
                      <a:pt x="135" y="0"/>
                      <a:pt x="135" y="0"/>
                    </a:cubicBezTo>
                    <a:cubicBezTo>
                      <a:pt x="136" y="0"/>
                      <a:pt x="135" y="1"/>
                      <a:pt x="135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2" y="1"/>
                      <a:pt x="131" y="1"/>
                    </a:cubicBezTo>
                    <a:cubicBezTo>
                      <a:pt x="131" y="2"/>
                      <a:pt x="130" y="2"/>
                      <a:pt x="130" y="2"/>
                    </a:cubicBezTo>
                    <a:cubicBezTo>
                      <a:pt x="130" y="2"/>
                      <a:pt x="129" y="2"/>
                      <a:pt x="129" y="2"/>
                    </a:cubicBezTo>
                    <a:cubicBezTo>
                      <a:pt x="128" y="2"/>
                      <a:pt x="128" y="1"/>
                      <a:pt x="128" y="2"/>
                    </a:cubicBezTo>
                    <a:cubicBezTo>
                      <a:pt x="127" y="2"/>
                      <a:pt x="127" y="1"/>
                      <a:pt x="127" y="1"/>
                    </a:cubicBezTo>
                    <a:close/>
                    <a:moveTo>
                      <a:pt x="118" y="6"/>
                    </a:move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8" y="5"/>
                      <a:pt x="119" y="5"/>
                    </a:cubicBezTo>
                    <a:cubicBezTo>
                      <a:pt x="119" y="5"/>
                      <a:pt x="119" y="4"/>
                      <a:pt x="120" y="5"/>
                    </a:cubicBezTo>
                    <a:cubicBezTo>
                      <a:pt x="120" y="5"/>
                      <a:pt x="120" y="7"/>
                      <a:pt x="120" y="7"/>
                    </a:cubicBezTo>
                    <a:cubicBezTo>
                      <a:pt x="119" y="7"/>
                      <a:pt x="119" y="7"/>
                      <a:pt x="118" y="7"/>
                    </a:cubicBezTo>
                    <a:cubicBezTo>
                      <a:pt x="118" y="7"/>
                      <a:pt x="118" y="6"/>
                      <a:pt x="118" y="6"/>
                    </a:cubicBezTo>
                    <a:close/>
                    <a:moveTo>
                      <a:pt x="112" y="9"/>
                    </a:move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1" y="8"/>
                      <a:pt x="111" y="8"/>
                    </a:cubicBezTo>
                    <a:cubicBezTo>
                      <a:pt x="111" y="8"/>
                      <a:pt x="111" y="7"/>
                      <a:pt x="112" y="7"/>
                    </a:cubicBezTo>
                    <a:cubicBezTo>
                      <a:pt x="112" y="7"/>
                      <a:pt x="113" y="7"/>
                      <a:pt x="113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5" y="6"/>
                      <a:pt x="115" y="6"/>
                    </a:cubicBezTo>
                    <a:cubicBezTo>
                      <a:pt x="115" y="6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8"/>
                      <a:pt x="114" y="9"/>
                      <a:pt x="114" y="9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12" y="9"/>
                      <a:pt x="112" y="9"/>
                      <a:pt x="112" y="9"/>
                    </a:cubicBezTo>
                    <a:close/>
                    <a:moveTo>
                      <a:pt x="108" y="12"/>
                    </a:move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11"/>
                      <a:pt x="107" y="11"/>
                      <a:pt x="107" y="11"/>
                    </a:cubicBezTo>
                    <a:cubicBezTo>
                      <a:pt x="107" y="11"/>
                      <a:pt x="106" y="10"/>
                      <a:pt x="106" y="10"/>
                    </a:cubicBezTo>
                    <a:cubicBezTo>
                      <a:pt x="106" y="10"/>
                      <a:pt x="106" y="9"/>
                      <a:pt x="107" y="9"/>
                    </a:cubicBezTo>
                    <a:cubicBezTo>
                      <a:pt x="107" y="9"/>
                      <a:pt x="107" y="9"/>
                      <a:pt x="107" y="10"/>
                    </a:cubicBezTo>
                    <a:cubicBezTo>
                      <a:pt x="108" y="10"/>
                      <a:pt x="108" y="11"/>
                      <a:pt x="108" y="11"/>
                    </a:cubicBezTo>
                    <a:cubicBezTo>
                      <a:pt x="108" y="12"/>
                      <a:pt x="108" y="12"/>
                      <a:pt x="108" y="12"/>
                    </a:cubicBezTo>
                    <a:close/>
                    <a:moveTo>
                      <a:pt x="96" y="12"/>
                    </a:move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2"/>
                      <a:pt x="97" y="12"/>
                    </a:cubicBezTo>
                    <a:cubicBezTo>
                      <a:pt x="98" y="11"/>
                      <a:pt x="98" y="10"/>
                      <a:pt x="99" y="11"/>
                    </a:cubicBezTo>
                    <a:cubicBezTo>
                      <a:pt x="100" y="11"/>
                      <a:pt x="102" y="12"/>
                      <a:pt x="102" y="12"/>
                    </a:cubicBezTo>
                    <a:cubicBezTo>
                      <a:pt x="102" y="12"/>
                      <a:pt x="102" y="11"/>
                      <a:pt x="102" y="11"/>
                    </a:cubicBezTo>
                    <a:cubicBezTo>
                      <a:pt x="103" y="11"/>
                      <a:pt x="103" y="12"/>
                      <a:pt x="103" y="12"/>
                    </a:cubicBezTo>
                    <a:cubicBezTo>
                      <a:pt x="103" y="12"/>
                      <a:pt x="102" y="12"/>
                      <a:pt x="102" y="12"/>
                    </a:cubicBezTo>
                    <a:cubicBezTo>
                      <a:pt x="101" y="13"/>
                      <a:pt x="101" y="13"/>
                      <a:pt x="100" y="13"/>
                    </a:cubicBezTo>
                    <a:cubicBezTo>
                      <a:pt x="99" y="13"/>
                      <a:pt x="99" y="12"/>
                      <a:pt x="98" y="13"/>
                    </a:cubicBezTo>
                    <a:cubicBezTo>
                      <a:pt x="98" y="13"/>
                      <a:pt x="98" y="14"/>
                      <a:pt x="97" y="14"/>
                    </a:cubicBezTo>
                    <a:cubicBezTo>
                      <a:pt x="97" y="14"/>
                      <a:pt x="96" y="14"/>
                      <a:pt x="96" y="14"/>
                    </a:cubicBezTo>
                    <a:cubicBezTo>
                      <a:pt x="96" y="13"/>
                      <a:pt x="96" y="12"/>
                      <a:pt x="96" y="12"/>
                    </a:cubicBezTo>
                    <a:close/>
                    <a:moveTo>
                      <a:pt x="93" y="13"/>
                    </a:moveTo>
                    <a:cubicBezTo>
                      <a:pt x="93" y="13"/>
                      <a:pt x="93" y="13"/>
                      <a:pt x="93" y="13"/>
                    </a:cubicBezTo>
                    <a:cubicBezTo>
                      <a:pt x="93" y="13"/>
                      <a:pt x="93" y="12"/>
                      <a:pt x="94" y="13"/>
                    </a:cubicBezTo>
                    <a:cubicBezTo>
                      <a:pt x="94" y="13"/>
                      <a:pt x="94" y="12"/>
                      <a:pt x="94" y="13"/>
                    </a:cubicBezTo>
                    <a:cubicBezTo>
                      <a:pt x="95" y="14"/>
                      <a:pt x="95" y="15"/>
                      <a:pt x="94" y="15"/>
                    </a:cubicBezTo>
                    <a:cubicBezTo>
                      <a:pt x="93" y="14"/>
                      <a:pt x="93" y="13"/>
                      <a:pt x="93" y="13"/>
                    </a:cubicBezTo>
                    <a:close/>
                    <a:moveTo>
                      <a:pt x="81" y="13"/>
                    </a:move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3"/>
                      <a:pt x="81" y="12"/>
                      <a:pt x="82" y="12"/>
                    </a:cubicBezTo>
                    <a:cubicBezTo>
                      <a:pt x="82" y="12"/>
                      <a:pt x="82" y="12"/>
                      <a:pt x="83" y="12"/>
                    </a:cubicBezTo>
                    <a:cubicBezTo>
                      <a:pt x="83" y="13"/>
                      <a:pt x="84" y="13"/>
                      <a:pt x="84" y="13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6" y="13"/>
                      <a:pt x="86" y="12"/>
                      <a:pt x="87" y="13"/>
                    </a:cubicBezTo>
                    <a:cubicBezTo>
                      <a:pt x="88" y="13"/>
                      <a:pt x="88" y="13"/>
                      <a:pt x="89" y="13"/>
                    </a:cubicBezTo>
                    <a:cubicBezTo>
                      <a:pt x="89" y="13"/>
                      <a:pt x="91" y="13"/>
                      <a:pt x="91" y="13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0" y="14"/>
                      <a:pt x="90" y="14"/>
                      <a:pt x="89" y="14"/>
                    </a:cubicBezTo>
                    <a:cubicBezTo>
                      <a:pt x="89" y="14"/>
                      <a:pt x="90" y="14"/>
                      <a:pt x="88" y="14"/>
                    </a:cubicBezTo>
                    <a:cubicBezTo>
                      <a:pt x="87" y="14"/>
                      <a:pt x="87" y="14"/>
                      <a:pt x="86" y="14"/>
                    </a:cubicBezTo>
                    <a:cubicBezTo>
                      <a:pt x="86" y="14"/>
                      <a:pt x="86" y="14"/>
                      <a:pt x="85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4" y="14"/>
                      <a:pt x="87" y="13"/>
                      <a:pt x="84" y="1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1" y="15"/>
                      <a:pt x="81" y="14"/>
                      <a:pt x="81" y="14"/>
                    </a:cubicBezTo>
                    <a:cubicBezTo>
                      <a:pt x="81" y="14"/>
                      <a:pt x="81" y="13"/>
                      <a:pt x="81" y="13"/>
                    </a:cubicBezTo>
                    <a:close/>
                    <a:moveTo>
                      <a:pt x="68" y="16"/>
                    </a:move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71" y="16"/>
                      <a:pt x="71" y="15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5"/>
                      <a:pt x="74" y="14"/>
                      <a:pt x="74" y="14"/>
                    </a:cubicBezTo>
                    <a:cubicBezTo>
                      <a:pt x="75" y="14"/>
                      <a:pt x="76" y="13"/>
                      <a:pt x="76" y="13"/>
                    </a:cubicBezTo>
                    <a:cubicBezTo>
                      <a:pt x="76" y="13"/>
                      <a:pt x="78" y="14"/>
                      <a:pt x="78" y="14"/>
                    </a:cubicBezTo>
                    <a:cubicBezTo>
                      <a:pt x="79" y="14"/>
                      <a:pt x="79" y="13"/>
                      <a:pt x="79" y="13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3"/>
                      <a:pt x="70" y="14"/>
                      <a:pt x="69" y="14"/>
                    </a:cubicBezTo>
                    <a:cubicBezTo>
                      <a:pt x="68" y="13"/>
                      <a:pt x="67" y="14"/>
                      <a:pt x="67" y="14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5"/>
                      <a:pt x="67" y="16"/>
                      <a:pt x="67" y="16"/>
                    </a:cubicBezTo>
                    <a:cubicBezTo>
                      <a:pt x="67" y="17"/>
                      <a:pt x="68" y="16"/>
                      <a:pt x="68" y="16"/>
                    </a:cubicBezTo>
                    <a:close/>
                    <a:moveTo>
                      <a:pt x="56" y="22"/>
                    </a:move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8" y="22"/>
                      <a:pt x="58" y="22"/>
                    </a:cubicBezTo>
                    <a:cubicBezTo>
                      <a:pt x="58" y="21"/>
                      <a:pt x="59" y="21"/>
                      <a:pt x="59" y="21"/>
                    </a:cubicBezTo>
                    <a:cubicBezTo>
                      <a:pt x="59" y="21"/>
                      <a:pt x="60" y="20"/>
                      <a:pt x="61" y="20"/>
                    </a:cubicBezTo>
                    <a:cubicBezTo>
                      <a:pt x="61" y="20"/>
                      <a:pt x="63" y="19"/>
                      <a:pt x="63" y="19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0" y="18"/>
                      <a:pt x="60" y="18"/>
                    </a:cubicBezTo>
                    <a:cubicBezTo>
                      <a:pt x="60" y="18"/>
                      <a:pt x="58" y="20"/>
                      <a:pt x="58" y="20"/>
                    </a:cubicBezTo>
                    <a:cubicBezTo>
                      <a:pt x="58" y="20"/>
                      <a:pt x="56" y="22"/>
                      <a:pt x="56" y="22"/>
                    </a:cubicBezTo>
                    <a:close/>
                    <a:moveTo>
                      <a:pt x="55" y="32"/>
                    </a:move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2"/>
                      <a:pt x="57" y="30"/>
                      <a:pt x="57" y="29"/>
                    </a:cubicBezTo>
                    <a:cubicBezTo>
                      <a:pt x="57" y="29"/>
                      <a:pt x="57" y="27"/>
                      <a:pt x="57" y="27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4" y="25"/>
                      <a:pt x="54" y="25"/>
                    </a:cubicBezTo>
                    <a:cubicBezTo>
                      <a:pt x="54" y="26"/>
                      <a:pt x="53" y="26"/>
                      <a:pt x="52" y="27"/>
                    </a:cubicBezTo>
                    <a:cubicBezTo>
                      <a:pt x="51" y="28"/>
                      <a:pt x="51" y="29"/>
                      <a:pt x="51" y="30"/>
                    </a:cubicBezTo>
                    <a:cubicBezTo>
                      <a:pt x="51" y="30"/>
                      <a:pt x="50" y="31"/>
                      <a:pt x="50" y="32"/>
                    </a:cubicBezTo>
                    <a:cubicBezTo>
                      <a:pt x="50" y="33"/>
                      <a:pt x="51" y="33"/>
                      <a:pt x="52" y="33"/>
                    </a:cubicBezTo>
                    <a:cubicBezTo>
                      <a:pt x="53" y="33"/>
                      <a:pt x="52" y="33"/>
                      <a:pt x="52" y="33"/>
                    </a:cubicBezTo>
                    <a:cubicBezTo>
                      <a:pt x="55" y="32"/>
                      <a:pt x="55" y="32"/>
                      <a:pt x="55" y="32"/>
                    </a:cubicBezTo>
                    <a:close/>
                    <a:moveTo>
                      <a:pt x="21" y="94"/>
                    </a:move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94"/>
                      <a:pt x="21" y="94"/>
                      <a:pt x="22" y="94"/>
                    </a:cubicBezTo>
                    <a:cubicBezTo>
                      <a:pt x="22" y="94"/>
                      <a:pt x="22" y="93"/>
                      <a:pt x="22" y="93"/>
                    </a:cubicBezTo>
                    <a:cubicBezTo>
                      <a:pt x="23" y="93"/>
                      <a:pt x="23" y="94"/>
                      <a:pt x="23" y="94"/>
                    </a:cubicBezTo>
                    <a:cubicBezTo>
                      <a:pt x="24" y="94"/>
                      <a:pt x="24" y="95"/>
                      <a:pt x="24" y="95"/>
                    </a:cubicBezTo>
                    <a:cubicBezTo>
                      <a:pt x="25" y="97"/>
                      <a:pt x="25" y="97"/>
                      <a:pt x="25" y="97"/>
                    </a:cubicBezTo>
                    <a:cubicBezTo>
                      <a:pt x="25" y="97"/>
                      <a:pt x="25" y="98"/>
                      <a:pt x="25" y="98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25" y="99"/>
                      <a:pt x="26" y="99"/>
                      <a:pt x="27" y="99"/>
                    </a:cubicBezTo>
                    <a:cubicBezTo>
                      <a:pt x="27" y="99"/>
                      <a:pt x="27" y="100"/>
                      <a:pt x="28" y="100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2"/>
                      <a:pt x="30" y="102"/>
                      <a:pt x="31" y="103"/>
                    </a:cubicBezTo>
                    <a:cubicBezTo>
                      <a:pt x="32" y="103"/>
                      <a:pt x="32" y="103"/>
                      <a:pt x="33" y="103"/>
                    </a:cubicBezTo>
                    <a:cubicBezTo>
                      <a:pt x="33" y="102"/>
                      <a:pt x="33" y="102"/>
                      <a:pt x="34" y="102"/>
                    </a:cubicBezTo>
                    <a:cubicBezTo>
                      <a:pt x="34" y="102"/>
                      <a:pt x="34" y="102"/>
                      <a:pt x="35" y="102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3" y="100"/>
                      <a:pt x="32" y="99"/>
                    </a:cubicBezTo>
                    <a:cubicBezTo>
                      <a:pt x="32" y="99"/>
                      <a:pt x="32" y="99"/>
                      <a:pt x="32" y="98"/>
                    </a:cubicBezTo>
                    <a:cubicBezTo>
                      <a:pt x="32" y="98"/>
                      <a:pt x="32" y="98"/>
                      <a:pt x="31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29" y="96"/>
                      <a:pt x="29" y="95"/>
                      <a:pt x="29" y="95"/>
                    </a:cubicBezTo>
                    <a:cubicBezTo>
                      <a:pt x="29" y="95"/>
                      <a:pt x="27" y="95"/>
                      <a:pt x="27" y="94"/>
                    </a:cubicBezTo>
                    <a:cubicBezTo>
                      <a:pt x="27" y="94"/>
                      <a:pt x="26" y="94"/>
                      <a:pt x="26" y="94"/>
                    </a:cubicBezTo>
                    <a:cubicBezTo>
                      <a:pt x="26" y="94"/>
                      <a:pt x="24" y="93"/>
                      <a:pt x="24" y="92"/>
                    </a:cubicBezTo>
                    <a:cubicBezTo>
                      <a:pt x="24" y="92"/>
                      <a:pt x="24" y="91"/>
                      <a:pt x="24" y="91"/>
                    </a:cubicBezTo>
                    <a:cubicBezTo>
                      <a:pt x="24" y="91"/>
                      <a:pt x="23" y="91"/>
                      <a:pt x="22" y="91"/>
                    </a:cubicBezTo>
                    <a:cubicBezTo>
                      <a:pt x="21" y="92"/>
                      <a:pt x="20" y="92"/>
                      <a:pt x="20" y="92"/>
                    </a:cubicBezTo>
                    <a:cubicBezTo>
                      <a:pt x="19" y="92"/>
                      <a:pt x="19" y="93"/>
                      <a:pt x="19" y="93"/>
                    </a:cubicBezTo>
                    <a:cubicBezTo>
                      <a:pt x="19" y="93"/>
                      <a:pt x="19" y="94"/>
                      <a:pt x="20" y="94"/>
                    </a:cubicBezTo>
                    <a:cubicBezTo>
                      <a:pt x="20" y="95"/>
                      <a:pt x="21" y="94"/>
                      <a:pt x="21" y="94"/>
                    </a:cubicBezTo>
                    <a:close/>
                    <a:moveTo>
                      <a:pt x="71" y="75"/>
                    </a:move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6"/>
                      <a:pt x="71" y="76"/>
                      <a:pt x="71" y="76"/>
                    </a:cubicBezTo>
                    <a:cubicBezTo>
                      <a:pt x="71" y="76"/>
                      <a:pt x="71" y="76"/>
                      <a:pt x="72" y="76"/>
                    </a:cubicBezTo>
                    <a:cubicBezTo>
                      <a:pt x="72" y="75"/>
                      <a:pt x="72" y="76"/>
                      <a:pt x="73" y="7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6"/>
                      <a:pt x="75" y="74"/>
                      <a:pt x="75" y="74"/>
                    </a:cubicBezTo>
                    <a:cubicBezTo>
                      <a:pt x="75" y="74"/>
                      <a:pt x="75" y="74"/>
                      <a:pt x="76" y="74"/>
                    </a:cubicBezTo>
                    <a:cubicBezTo>
                      <a:pt x="76" y="74"/>
                      <a:pt x="77" y="74"/>
                      <a:pt x="77" y="73"/>
                    </a:cubicBezTo>
                    <a:cubicBezTo>
                      <a:pt x="77" y="73"/>
                      <a:pt x="77" y="73"/>
                      <a:pt x="78" y="73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1"/>
                      <a:pt x="80" y="71"/>
                    </a:cubicBezTo>
                    <a:cubicBezTo>
                      <a:pt x="81" y="70"/>
                      <a:pt x="81" y="70"/>
                      <a:pt x="81" y="69"/>
                    </a:cubicBezTo>
                    <a:cubicBezTo>
                      <a:pt x="81" y="69"/>
                      <a:pt x="80" y="69"/>
                      <a:pt x="80" y="70"/>
                    </a:cubicBezTo>
                    <a:cubicBezTo>
                      <a:pt x="79" y="70"/>
                      <a:pt x="78" y="70"/>
                      <a:pt x="78" y="70"/>
                    </a:cubicBezTo>
                    <a:cubicBezTo>
                      <a:pt x="78" y="71"/>
                      <a:pt x="77" y="71"/>
                      <a:pt x="77" y="71"/>
                    </a:cubicBezTo>
                    <a:cubicBezTo>
                      <a:pt x="76" y="71"/>
                      <a:pt x="75" y="72"/>
                      <a:pt x="74" y="72"/>
                    </a:cubicBezTo>
                    <a:cubicBezTo>
                      <a:pt x="74" y="72"/>
                      <a:pt x="74" y="73"/>
                      <a:pt x="73" y="74"/>
                    </a:cubicBezTo>
                    <a:cubicBezTo>
                      <a:pt x="73" y="74"/>
                      <a:pt x="73" y="74"/>
                      <a:pt x="73" y="75"/>
                    </a:cubicBezTo>
                    <a:cubicBezTo>
                      <a:pt x="72" y="75"/>
                      <a:pt x="71" y="75"/>
                      <a:pt x="71" y="75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82" name="Freeform 217"/>
              <p:cNvSpPr>
                <a:spLocks/>
              </p:cNvSpPr>
              <p:nvPr/>
            </p:nvSpPr>
            <p:spPr bwMode="auto">
              <a:xfrm>
                <a:off x="8054896" y="3267063"/>
                <a:ext cx="384801" cy="263158"/>
              </a:xfrm>
              <a:custGeom>
                <a:avLst/>
                <a:gdLst>
                  <a:gd name="T0" fmla="*/ 4 w 169"/>
                  <a:gd name="T1" fmla="*/ 28 h 119"/>
                  <a:gd name="T2" fmla="*/ 17 w 169"/>
                  <a:gd name="T3" fmla="*/ 23 h 119"/>
                  <a:gd name="T4" fmla="*/ 24 w 169"/>
                  <a:gd name="T5" fmla="*/ 19 h 119"/>
                  <a:gd name="T6" fmla="*/ 29 w 169"/>
                  <a:gd name="T7" fmla="*/ 16 h 119"/>
                  <a:gd name="T8" fmla="*/ 32 w 169"/>
                  <a:gd name="T9" fmla="*/ 14 h 119"/>
                  <a:gd name="T10" fmla="*/ 38 w 169"/>
                  <a:gd name="T11" fmla="*/ 12 h 119"/>
                  <a:gd name="T12" fmla="*/ 44 w 169"/>
                  <a:gd name="T13" fmla="*/ 11 h 119"/>
                  <a:gd name="T14" fmla="*/ 48 w 169"/>
                  <a:gd name="T15" fmla="*/ 8 h 119"/>
                  <a:gd name="T16" fmla="*/ 56 w 169"/>
                  <a:gd name="T17" fmla="*/ 7 h 119"/>
                  <a:gd name="T18" fmla="*/ 55 w 169"/>
                  <a:gd name="T19" fmla="*/ 2 h 119"/>
                  <a:gd name="T20" fmla="*/ 63 w 169"/>
                  <a:gd name="T21" fmla="*/ 0 h 119"/>
                  <a:gd name="T22" fmla="*/ 69 w 169"/>
                  <a:gd name="T23" fmla="*/ 4 h 119"/>
                  <a:gd name="T24" fmla="*/ 73 w 169"/>
                  <a:gd name="T25" fmla="*/ 8 h 119"/>
                  <a:gd name="T26" fmla="*/ 72 w 169"/>
                  <a:gd name="T27" fmla="*/ 11 h 119"/>
                  <a:gd name="T28" fmla="*/ 78 w 169"/>
                  <a:gd name="T29" fmla="*/ 12 h 119"/>
                  <a:gd name="T30" fmla="*/ 85 w 169"/>
                  <a:gd name="T31" fmla="*/ 10 h 119"/>
                  <a:gd name="T32" fmla="*/ 88 w 169"/>
                  <a:gd name="T33" fmla="*/ 13 h 119"/>
                  <a:gd name="T34" fmla="*/ 95 w 169"/>
                  <a:gd name="T35" fmla="*/ 16 h 119"/>
                  <a:gd name="T36" fmla="*/ 95 w 169"/>
                  <a:gd name="T37" fmla="*/ 21 h 119"/>
                  <a:gd name="T38" fmla="*/ 91 w 169"/>
                  <a:gd name="T39" fmla="*/ 27 h 119"/>
                  <a:gd name="T40" fmla="*/ 95 w 169"/>
                  <a:gd name="T41" fmla="*/ 34 h 119"/>
                  <a:gd name="T42" fmla="*/ 106 w 169"/>
                  <a:gd name="T43" fmla="*/ 41 h 119"/>
                  <a:gd name="T44" fmla="*/ 116 w 169"/>
                  <a:gd name="T45" fmla="*/ 45 h 119"/>
                  <a:gd name="T46" fmla="*/ 123 w 169"/>
                  <a:gd name="T47" fmla="*/ 47 h 119"/>
                  <a:gd name="T48" fmla="*/ 123 w 169"/>
                  <a:gd name="T49" fmla="*/ 53 h 119"/>
                  <a:gd name="T50" fmla="*/ 119 w 169"/>
                  <a:gd name="T51" fmla="*/ 59 h 119"/>
                  <a:gd name="T52" fmla="*/ 110 w 169"/>
                  <a:gd name="T53" fmla="*/ 64 h 119"/>
                  <a:gd name="T54" fmla="*/ 119 w 169"/>
                  <a:gd name="T55" fmla="*/ 66 h 119"/>
                  <a:gd name="T56" fmla="*/ 125 w 169"/>
                  <a:gd name="T57" fmla="*/ 71 h 119"/>
                  <a:gd name="T58" fmla="*/ 140 w 169"/>
                  <a:gd name="T59" fmla="*/ 76 h 119"/>
                  <a:gd name="T60" fmla="*/ 147 w 169"/>
                  <a:gd name="T61" fmla="*/ 76 h 119"/>
                  <a:gd name="T62" fmla="*/ 158 w 169"/>
                  <a:gd name="T63" fmla="*/ 75 h 119"/>
                  <a:gd name="T64" fmla="*/ 155 w 169"/>
                  <a:gd name="T65" fmla="*/ 83 h 119"/>
                  <a:gd name="T66" fmla="*/ 156 w 169"/>
                  <a:gd name="T67" fmla="*/ 87 h 119"/>
                  <a:gd name="T68" fmla="*/ 164 w 169"/>
                  <a:gd name="T69" fmla="*/ 93 h 119"/>
                  <a:gd name="T70" fmla="*/ 158 w 169"/>
                  <a:gd name="T71" fmla="*/ 96 h 119"/>
                  <a:gd name="T72" fmla="*/ 164 w 169"/>
                  <a:gd name="T73" fmla="*/ 101 h 119"/>
                  <a:gd name="T74" fmla="*/ 167 w 169"/>
                  <a:gd name="T75" fmla="*/ 111 h 119"/>
                  <a:gd name="T76" fmla="*/ 162 w 169"/>
                  <a:gd name="T77" fmla="*/ 114 h 119"/>
                  <a:gd name="T78" fmla="*/ 154 w 169"/>
                  <a:gd name="T79" fmla="*/ 119 h 119"/>
                  <a:gd name="T80" fmla="*/ 142 w 169"/>
                  <a:gd name="T81" fmla="*/ 107 h 119"/>
                  <a:gd name="T82" fmla="*/ 138 w 169"/>
                  <a:gd name="T83" fmla="*/ 98 h 119"/>
                  <a:gd name="T84" fmla="*/ 129 w 169"/>
                  <a:gd name="T85" fmla="*/ 97 h 119"/>
                  <a:gd name="T86" fmla="*/ 126 w 169"/>
                  <a:gd name="T87" fmla="*/ 85 h 119"/>
                  <a:gd name="T88" fmla="*/ 114 w 169"/>
                  <a:gd name="T89" fmla="*/ 91 h 119"/>
                  <a:gd name="T90" fmla="*/ 101 w 169"/>
                  <a:gd name="T91" fmla="*/ 90 h 119"/>
                  <a:gd name="T92" fmla="*/ 96 w 169"/>
                  <a:gd name="T93" fmla="*/ 86 h 119"/>
                  <a:gd name="T94" fmla="*/ 88 w 169"/>
                  <a:gd name="T95" fmla="*/ 84 h 119"/>
                  <a:gd name="T96" fmla="*/ 76 w 169"/>
                  <a:gd name="T97" fmla="*/ 88 h 119"/>
                  <a:gd name="T98" fmla="*/ 69 w 169"/>
                  <a:gd name="T99" fmla="*/ 84 h 119"/>
                  <a:gd name="T100" fmla="*/ 56 w 169"/>
                  <a:gd name="T101" fmla="*/ 80 h 119"/>
                  <a:gd name="T102" fmla="*/ 41 w 169"/>
                  <a:gd name="T103" fmla="*/ 83 h 119"/>
                  <a:gd name="T104" fmla="*/ 30 w 169"/>
                  <a:gd name="T105" fmla="*/ 83 h 119"/>
                  <a:gd name="T106" fmla="*/ 26 w 169"/>
                  <a:gd name="T107" fmla="*/ 77 h 119"/>
                  <a:gd name="T108" fmla="*/ 20 w 169"/>
                  <a:gd name="T109" fmla="*/ 71 h 119"/>
                  <a:gd name="T110" fmla="*/ 15 w 169"/>
                  <a:gd name="T111" fmla="*/ 61 h 119"/>
                  <a:gd name="T112" fmla="*/ 18 w 169"/>
                  <a:gd name="T113" fmla="*/ 46 h 119"/>
                  <a:gd name="T114" fmla="*/ 13 w 169"/>
                  <a:gd name="T115" fmla="*/ 37 h 119"/>
                  <a:gd name="T116" fmla="*/ 2 w 169"/>
                  <a:gd name="T117" fmla="*/ 33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9" h="119">
                    <a:moveTo>
                      <a:pt x="2" y="33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6" y="28"/>
                      <a:pt x="7" y="27"/>
                    </a:cubicBezTo>
                    <a:cubicBezTo>
                      <a:pt x="9" y="27"/>
                      <a:pt x="15" y="25"/>
                      <a:pt x="15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9" y="21"/>
                      <a:pt x="19" y="21"/>
                    </a:cubicBezTo>
                    <a:cubicBezTo>
                      <a:pt x="20" y="21"/>
                      <a:pt x="22" y="21"/>
                      <a:pt x="23" y="20"/>
                    </a:cubicBezTo>
                    <a:cubicBezTo>
                      <a:pt x="23" y="20"/>
                      <a:pt x="24" y="19"/>
                      <a:pt x="24" y="19"/>
                    </a:cubicBezTo>
                    <a:cubicBezTo>
                      <a:pt x="24" y="19"/>
                      <a:pt x="24" y="18"/>
                      <a:pt x="25" y="18"/>
                    </a:cubicBezTo>
                    <a:cubicBezTo>
                      <a:pt x="25" y="18"/>
                      <a:pt x="26" y="18"/>
                      <a:pt x="27" y="17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1" y="13"/>
                      <a:pt x="32" y="14"/>
                      <a:pt x="32" y="14"/>
                    </a:cubicBezTo>
                    <a:cubicBezTo>
                      <a:pt x="32" y="14"/>
                      <a:pt x="34" y="14"/>
                      <a:pt x="35" y="14"/>
                    </a:cubicBezTo>
                    <a:cubicBezTo>
                      <a:pt x="35" y="14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8" y="12"/>
                    </a:cubicBezTo>
                    <a:cubicBezTo>
                      <a:pt x="39" y="12"/>
                      <a:pt x="40" y="12"/>
                      <a:pt x="41" y="12"/>
                    </a:cubicBezTo>
                    <a:cubicBezTo>
                      <a:pt x="41" y="12"/>
                      <a:pt x="43" y="12"/>
                      <a:pt x="43" y="12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11"/>
                      <a:pt x="44" y="10"/>
                      <a:pt x="45" y="11"/>
                    </a:cubicBezTo>
                    <a:cubicBezTo>
                      <a:pt x="46" y="11"/>
                      <a:pt x="45" y="12"/>
                      <a:pt x="46" y="11"/>
                    </a:cubicBezTo>
                    <a:cubicBezTo>
                      <a:pt x="47" y="10"/>
                      <a:pt x="48" y="8"/>
                      <a:pt x="48" y="8"/>
                    </a:cubicBezTo>
                    <a:cubicBezTo>
                      <a:pt x="48" y="8"/>
                      <a:pt x="47" y="8"/>
                      <a:pt x="49" y="8"/>
                    </a:cubicBezTo>
                    <a:cubicBezTo>
                      <a:pt x="51" y="8"/>
                      <a:pt x="51" y="8"/>
                      <a:pt x="53" y="8"/>
                    </a:cubicBezTo>
                    <a:cubicBezTo>
                      <a:pt x="54" y="8"/>
                      <a:pt x="56" y="7"/>
                      <a:pt x="56" y="7"/>
                    </a:cubicBezTo>
                    <a:cubicBezTo>
                      <a:pt x="57" y="7"/>
                      <a:pt x="58" y="6"/>
                      <a:pt x="58" y="6"/>
                    </a:cubicBezTo>
                    <a:cubicBezTo>
                      <a:pt x="58" y="5"/>
                      <a:pt x="54" y="3"/>
                      <a:pt x="54" y="3"/>
                    </a:cubicBezTo>
                    <a:cubicBezTo>
                      <a:pt x="54" y="3"/>
                      <a:pt x="52" y="2"/>
                      <a:pt x="55" y="2"/>
                    </a:cubicBezTo>
                    <a:cubicBezTo>
                      <a:pt x="58" y="3"/>
                      <a:pt x="59" y="3"/>
                      <a:pt x="59" y="3"/>
                    </a:cubicBezTo>
                    <a:cubicBezTo>
                      <a:pt x="60" y="3"/>
                      <a:pt x="60" y="2"/>
                      <a:pt x="61" y="2"/>
                    </a:cubicBezTo>
                    <a:cubicBezTo>
                      <a:pt x="62" y="1"/>
                      <a:pt x="63" y="0"/>
                      <a:pt x="63" y="0"/>
                    </a:cubicBezTo>
                    <a:cubicBezTo>
                      <a:pt x="64" y="0"/>
                      <a:pt x="66" y="2"/>
                      <a:pt x="66" y="2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9" y="4"/>
                      <a:pt x="70" y="3"/>
                      <a:pt x="71" y="4"/>
                    </a:cubicBezTo>
                    <a:cubicBezTo>
                      <a:pt x="72" y="4"/>
                      <a:pt x="74" y="6"/>
                      <a:pt x="74" y="6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9" y="9"/>
                      <a:pt x="69" y="11"/>
                      <a:pt x="70" y="11"/>
                    </a:cubicBezTo>
                    <a:cubicBezTo>
                      <a:pt x="70" y="11"/>
                      <a:pt x="71" y="12"/>
                      <a:pt x="72" y="11"/>
                    </a:cubicBezTo>
                    <a:cubicBezTo>
                      <a:pt x="73" y="11"/>
                      <a:pt x="73" y="10"/>
                      <a:pt x="73" y="10"/>
                    </a:cubicBezTo>
                    <a:cubicBezTo>
                      <a:pt x="73" y="10"/>
                      <a:pt x="76" y="10"/>
                      <a:pt x="76" y="11"/>
                    </a:cubicBezTo>
                    <a:cubicBezTo>
                      <a:pt x="76" y="11"/>
                      <a:pt x="78" y="12"/>
                      <a:pt x="78" y="12"/>
                    </a:cubicBezTo>
                    <a:cubicBezTo>
                      <a:pt x="79" y="11"/>
                      <a:pt x="80" y="11"/>
                      <a:pt x="81" y="11"/>
                    </a:cubicBezTo>
                    <a:cubicBezTo>
                      <a:pt x="81" y="11"/>
                      <a:pt x="82" y="12"/>
                      <a:pt x="83" y="12"/>
                    </a:cubicBezTo>
                    <a:cubicBezTo>
                      <a:pt x="84" y="12"/>
                      <a:pt x="85" y="10"/>
                      <a:pt x="85" y="10"/>
                    </a:cubicBezTo>
                    <a:cubicBezTo>
                      <a:pt x="85" y="10"/>
                      <a:pt x="86" y="10"/>
                      <a:pt x="86" y="11"/>
                    </a:cubicBezTo>
                    <a:cubicBezTo>
                      <a:pt x="87" y="11"/>
                      <a:pt x="86" y="11"/>
                      <a:pt x="87" y="12"/>
                    </a:cubicBezTo>
                    <a:cubicBezTo>
                      <a:pt x="87" y="13"/>
                      <a:pt x="87" y="13"/>
                      <a:pt x="88" y="13"/>
                    </a:cubicBezTo>
                    <a:cubicBezTo>
                      <a:pt x="89" y="14"/>
                      <a:pt x="91" y="14"/>
                      <a:pt x="91" y="15"/>
                    </a:cubicBezTo>
                    <a:cubicBezTo>
                      <a:pt x="91" y="15"/>
                      <a:pt x="92" y="17"/>
                      <a:pt x="93" y="17"/>
                    </a:cubicBezTo>
                    <a:cubicBezTo>
                      <a:pt x="94" y="16"/>
                      <a:pt x="94" y="16"/>
                      <a:pt x="95" y="16"/>
                    </a:cubicBezTo>
                    <a:cubicBezTo>
                      <a:pt x="96" y="17"/>
                      <a:pt x="98" y="16"/>
                      <a:pt x="98" y="17"/>
                    </a:cubicBezTo>
                    <a:cubicBezTo>
                      <a:pt x="97" y="18"/>
                      <a:pt x="97" y="19"/>
                      <a:pt x="97" y="20"/>
                    </a:cubicBezTo>
                    <a:cubicBezTo>
                      <a:pt x="97" y="20"/>
                      <a:pt x="96" y="21"/>
                      <a:pt x="95" y="21"/>
                    </a:cubicBezTo>
                    <a:cubicBezTo>
                      <a:pt x="94" y="21"/>
                      <a:pt x="93" y="22"/>
                      <a:pt x="93" y="22"/>
                    </a:cubicBezTo>
                    <a:cubicBezTo>
                      <a:pt x="93" y="23"/>
                      <a:pt x="92" y="24"/>
                      <a:pt x="92" y="25"/>
                    </a:cubicBezTo>
                    <a:cubicBezTo>
                      <a:pt x="91" y="26"/>
                      <a:pt x="91" y="27"/>
                      <a:pt x="91" y="27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9"/>
                      <a:pt x="93" y="33"/>
                      <a:pt x="93" y="33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4" y="41"/>
                      <a:pt x="106" y="41"/>
                    </a:cubicBezTo>
                    <a:cubicBezTo>
                      <a:pt x="108" y="42"/>
                      <a:pt x="110" y="42"/>
                      <a:pt x="110" y="42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5" y="45"/>
                      <a:pt x="116" y="45"/>
                    </a:cubicBezTo>
                    <a:cubicBezTo>
                      <a:pt x="116" y="46"/>
                      <a:pt x="119" y="46"/>
                      <a:pt x="119" y="4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2" y="45"/>
                      <a:pt x="123" y="47"/>
                    </a:cubicBezTo>
                    <a:cubicBezTo>
                      <a:pt x="123" y="48"/>
                      <a:pt x="124" y="50"/>
                      <a:pt x="124" y="50"/>
                    </a:cubicBezTo>
                    <a:cubicBezTo>
                      <a:pt x="124" y="50"/>
                      <a:pt x="124" y="51"/>
                      <a:pt x="124" y="52"/>
                    </a:cubicBezTo>
                    <a:cubicBezTo>
                      <a:pt x="123" y="52"/>
                      <a:pt x="123" y="52"/>
                      <a:pt x="123" y="53"/>
                    </a:cubicBezTo>
                    <a:cubicBezTo>
                      <a:pt x="123" y="53"/>
                      <a:pt x="123" y="57"/>
                      <a:pt x="123" y="57"/>
                    </a:cubicBezTo>
                    <a:cubicBezTo>
                      <a:pt x="123" y="57"/>
                      <a:pt x="123" y="58"/>
                      <a:pt x="122" y="58"/>
                    </a:cubicBezTo>
                    <a:cubicBezTo>
                      <a:pt x="120" y="59"/>
                      <a:pt x="120" y="59"/>
                      <a:pt x="119" y="59"/>
                    </a:cubicBezTo>
                    <a:cubicBezTo>
                      <a:pt x="117" y="59"/>
                      <a:pt x="114" y="60"/>
                      <a:pt x="113" y="61"/>
                    </a:cubicBezTo>
                    <a:cubicBezTo>
                      <a:pt x="113" y="61"/>
                      <a:pt x="111" y="61"/>
                      <a:pt x="111" y="61"/>
                    </a:cubicBezTo>
                    <a:cubicBezTo>
                      <a:pt x="111" y="62"/>
                      <a:pt x="110" y="64"/>
                      <a:pt x="110" y="64"/>
                    </a:cubicBezTo>
                    <a:cubicBezTo>
                      <a:pt x="110" y="64"/>
                      <a:pt x="110" y="66"/>
                      <a:pt x="112" y="66"/>
                    </a:cubicBezTo>
                    <a:cubicBezTo>
                      <a:pt x="115" y="66"/>
                      <a:pt x="115" y="66"/>
                      <a:pt x="116" y="66"/>
                    </a:cubicBezTo>
                    <a:cubicBezTo>
                      <a:pt x="117" y="66"/>
                      <a:pt x="117" y="65"/>
                      <a:pt x="119" y="66"/>
                    </a:cubicBezTo>
                    <a:cubicBezTo>
                      <a:pt x="120" y="66"/>
                      <a:pt x="121" y="68"/>
                      <a:pt x="121" y="68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5" y="71"/>
                      <a:pt x="125" y="71"/>
                      <a:pt x="125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5" y="75"/>
                      <a:pt x="135" y="75"/>
                      <a:pt x="135" y="75"/>
                    </a:cubicBezTo>
                    <a:cubicBezTo>
                      <a:pt x="140" y="76"/>
                      <a:pt x="140" y="76"/>
                      <a:pt x="140" y="76"/>
                    </a:cubicBezTo>
                    <a:cubicBezTo>
                      <a:pt x="140" y="76"/>
                      <a:pt x="140" y="79"/>
                      <a:pt x="141" y="79"/>
                    </a:cubicBezTo>
                    <a:cubicBezTo>
                      <a:pt x="143" y="79"/>
                      <a:pt x="144" y="78"/>
                      <a:pt x="144" y="78"/>
                    </a:cubicBezTo>
                    <a:cubicBezTo>
                      <a:pt x="144" y="78"/>
                      <a:pt x="146" y="76"/>
                      <a:pt x="147" y="76"/>
                    </a:cubicBezTo>
                    <a:cubicBezTo>
                      <a:pt x="149" y="75"/>
                      <a:pt x="148" y="74"/>
                      <a:pt x="150" y="75"/>
                    </a:cubicBezTo>
                    <a:cubicBezTo>
                      <a:pt x="152" y="77"/>
                      <a:pt x="156" y="75"/>
                      <a:pt x="156" y="75"/>
                    </a:cubicBezTo>
                    <a:cubicBezTo>
                      <a:pt x="158" y="75"/>
                      <a:pt x="158" y="75"/>
                      <a:pt x="158" y="75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55" y="83"/>
                      <a:pt x="155" y="83"/>
                      <a:pt x="155" y="83"/>
                    </a:cubicBezTo>
                    <a:cubicBezTo>
                      <a:pt x="154" y="84"/>
                      <a:pt x="154" y="84"/>
                      <a:pt x="154" y="84"/>
                    </a:cubicBezTo>
                    <a:cubicBezTo>
                      <a:pt x="154" y="84"/>
                      <a:pt x="154" y="85"/>
                      <a:pt x="154" y="86"/>
                    </a:cubicBezTo>
                    <a:cubicBezTo>
                      <a:pt x="155" y="86"/>
                      <a:pt x="156" y="87"/>
                      <a:pt x="156" y="87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0"/>
                      <a:pt x="163" y="93"/>
                      <a:pt x="164" y="93"/>
                    </a:cubicBezTo>
                    <a:cubicBezTo>
                      <a:pt x="165" y="93"/>
                      <a:pt x="167" y="94"/>
                      <a:pt x="167" y="94"/>
                    </a:cubicBezTo>
                    <a:cubicBezTo>
                      <a:pt x="167" y="94"/>
                      <a:pt x="163" y="97"/>
                      <a:pt x="162" y="97"/>
                    </a:cubicBezTo>
                    <a:cubicBezTo>
                      <a:pt x="161" y="97"/>
                      <a:pt x="158" y="96"/>
                      <a:pt x="158" y="96"/>
                    </a:cubicBezTo>
                    <a:cubicBezTo>
                      <a:pt x="159" y="100"/>
                      <a:pt x="159" y="100"/>
                      <a:pt x="159" y="100"/>
                    </a:cubicBezTo>
                    <a:cubicBezTo>
                      <a:pt x="163" y="100"/>
                      <a:pt x="163" y="100"/>
                      <a:pt x="163" y="100"/>
                    </a:cubicBezTo>
                    <a:cubicBezTo>
                      <a:pt x="163" y="100"/>
                      <a:pt x="163" y="100"/>
                      <a:pt x="164" y="101"/>
                    </a:cubicBezTo>
                    <a:cubicBezTo>
                      <a:pt x="164" y="102"/>
                      <a:pt x="165" y="103"/>
                      <a:pt x="165" y="103"/>
                    </a:cubicBezTo>
                    <a:cubicBezTo>
                      <a:pt x="165" y="103"/>
                      <a:pt x="169" y="102"/>
                      <a:pt x="169" y="106"/>
                    </a:cubicBezTo>
                    <a:cubicBezTo>
                      <a:pt x="168" y="107"/>
                      <a:pt x="167" y="110"/>
                      <a:pt x="167" y="111"/>
                    </a:cubicBezTo>
                    <a:cubicBezTo>
                      <a:pt x="168" y="111"/>
                      <a:pt x="168" y="112"/>
                      <a:pt x="168" y="112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2" y="114"/>
                      <a:pt x="162" y="114"/>
                      <a:pt x="162" y="114"/>
                    </a:cubicBezTo>
                    <a:cubicBezTo>
                      <a:pt x="158" y="116"/>
                      <a:pt x="158" y="116"/>
                      <a:pt x="158" y="116"/>
                    </a:cubicBezTo>
                    <a:cubicBezTo>
                      <a:pt x="156" y="118"/>
                      <a:pt x="156" y="118"/>
                      <a:pt x="156" y="118"/>
                    </a:cubicBezTo>
                    <a:cubicBezTo>
                      <a:pt x="154" y="119"/>
                      <a:pt x="154" y="119"/>
                      <a:pt x="154" y="119"/>
                    </a:cubicBezTo>
                    <a:cubicBezTo>
                      <a:pt x="151" y="115"/>
                      <a:pt x="151" y="115"/>
                      <a:pt x="151" y="115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2" y="107"/>
                      <a:pt x="142" y="107"/>
                      <a:pt x="142" y="107"/>
                    </a:cubicBezTo>
                    <a:cubicBezTo>
                      <a:pt x="140" y="103"/>
                      <a:pt x="140" y="103"/>
                      <a:pt x="140" y="103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138" y="98"/>
                      <a:pt x="137" y="98"/>
                      <a:pt x="135" y="98"/>
                    </a:cubicBezTo>
                    <a:cubicBezTo>
                      <a:pt x="134" y="98"/>
                      <a:pt x="131" y="97"/>
                      <a:pt x="131" y="97"/>
                    </a:cubicBezTo>
                    <a:cubicBezTo>
                      <a:pt x="129" y="97"/>
                      <a:pt x="129" y="97"/>
                      <a:pt x="129" y="97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29" y="92"/>
                      <a:pt x="128" y="88"/>
                      <a:pt x="127" y="88"/>
                    </a:cubicBezTo>
                    <a:cubicBezTo>
                      <a:pt x="127" y="87"/>
                      <a:pt x="126" y="85"/>
                      <a:pt x="126" y="85"/>
                    </a:cubicBezTo>
                    <a:cubicBezTo>
                      <a:pt x="126" y="85"/>
                      <a:pt x="123" y="86"/>
                      <a:pt x="121" y="86"/>
                    </a:cubicBezTo>
                    <a:cubicBezTo>
                      <a:pt x="120" y="87"/>
                      <a:pt x="118" y="88"/>
                      <a:pt x="117" y="89"/>
                    </a:cubicBezTo>
                    <a:cubicBezTo>
                      <a:pt x="116" y="90"/>
                      <a:pt x="114" y="91"/>
                      <a:pt x="114" y="91"/>
                    </a:cubicBezTo>
                    <a:cubicBezTo>
                      <a:pt x="109" y="93"/>
                      <a:pt x="109" y="93"/>
                      <a:pt x="109" y="93"/>
                    </a:cubicBezTo>
                    <a:cubicBezTo>
                      <a:pt x="106" y="91"/>
                      <a:pt x="106" y="91"/>
                      <a:pt x="106" y="91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99" y="94"/>
                      <a:pt x="99" y="94"/>
                      <a:pt x="99" y="94"/>
                    </a:cubicBezTo>
                    <a:cubicBezTo>
                      <a:pt x="99" y="94"/>
                      <a:pt x="98" y="92"/>
                      <a:pt x="97" y="91"/>
                    </a:cubicBezTo>
                    <a:cubicBezTo>
                      <a:pt x="97" y="89"/>
                      <a:pt x="96" y="86"/>
                      <a:pt x="96" y="86"/>
                    </a:cubicBezTo>
                    <a:cubicBezTo>
                      <a:pt x="96" y="86"/>
                      <a:pt x="95" y="85"/>
                      <a:pt x="94" y="85"/>
                    </a:cubicBezTo>
                    <a:cubicBezTo>
                      <a:pt x="93" y="85"/>
                      <a:pt x="91" y="84"/>
                      <a:pt x="91" y="84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0" y="90"/>
                      <a:pt x="80" y="90"/>
                      <a:pt x="80" y="90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6" y="88"/>
                      <a:pt x="75" y="86"/>
                      <a:pt x="74" y="87"/>
                    </a:cubicBezTo>
                    <a:cubicBezTo>
                      <a:pt x="73" y="87"/>
                      <a:pt x="70" y="86"/>
                      <a:pt x="70" y="86"/>
                    </a:cubicBezTo>
                    <a:cubicBezTo>
                      <a:pt x="70" y="86"/>
                      <a:pt x="69" y="85"/>
                      <a:pt x="69" y="84"/>
                    </a:cubicBezTo>
                    <a:cubicBezTo>
                      <a:pt x="69" y="83"/>
                      <a:pt x="66" y="81"/>
                      <a:pt x="66" y="81"/>
                    </a:cubicBezTo>
                    <a:cubicBezTo>
                      <a:pt x="66" y="81"/>
                      <a:pt x="62" y="79"/>
                      <a:pt x="61" y="79"/>
                    </a:cubicBezTo>
                    <a:cubicBezTo>
                      <a:pt x="60" y="80"/>
                      <a:pt x="57" y="80"/>
                      <a:pt x="56" y="80"/>
                    </a:cubicBezTo>
                    <a:cubicBezTo>
                      <a:pt x="54" y="80"/>
                      <a:pt x="49" y="79"/>
                      <a:pt x="49" y="79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3" y="82"/>
                      <a:pt x="41" y="83"/>
                    </a:cubicBezTo>
                    <a:cubicBezTo>
                      <a:pt x="40" y="83"/>
                      <a:pt x="38" y="84"/>
                      <a:pt x="38" y="84"/>
                    </a:cubicBezTo>
                    <a:cubicBezTo>
                      <a:pt x="38" y="84"/>
                      <a:pt x="34" y="83"/>
                      <a:pt x="33" y="83"/>
                    </a:cubicBezTo>
                    <a:cubicBezTo>
                      <a:pt x="32" y="83"/>
                      <a:pt x="32" y="83"/>
                      <a:pt x="30" y="83"/>
                    </a:cubicBezTo>
                    <a:cubicBezTo>
                      <a:pt x="28" y="83"/>
                      <a:pt x="23" y="83"/>
                      <a:pt x="23" y="83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7" y="78"/>
                      <a:pt x="26" y="77"/>
                    </a:cubicBezTo>
                    <a:cubicBezTo>
                      <a:pt x="25" y="76"/>
                      <a:pt x="25" y="75"/>
                      <a:pt x="24" y="75"/>
                    </a:cubicBezTo>
                    <a:cubicBezTo>
                      <a:pt x="23" y="74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1"/>
                    </a:cubicBezTo>
                    <a:cubicBezTo>
                      <a:pt x="19" y="70"/>
                      <a:pt x="18" y="67"/>
                      <a:pt x="18" y="67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4" y="63"/>
                      <a:pt x="15" y="61"/>
                    </a:cubicBezTo>
                    <a:cubicBezTo>
                      <a:pt x="16" y="59"/>
                      <a:pt x="18" y="54"/>
                      <a:pt x="18" y="54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5" y="43"/>
                      <a:pt x="14" y="41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2" y="35"/>
                      <a:pt x="8" y="34"/>
                      <a:pt x="8" y="34"/>
                    </a:cubicBezTo>
                    <a:cubicBezTo>
                      <a:pt x="3" y="34"/>
                      <a:pt x="3" y="34"/>
                      <a:pt x="3" y="34"/>
                    </a:cubicBezTo>
                    <a:lnTo>
                      <a:pt x="2" y="33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83" name="Freeform 219"/>
              <p:cNvSpPr>
                <a:spLocks/>
              </p:cNvSpPr>
              <p:nvPr/>
            </p:nvSpPr>
            <p:spPr bwMode="auto">
              <a:xfrm>
                <a:off x="5550394" y="2957026"/>
                <a:ext cx="547516" cy="376093"/>
              </a:xfrm>
              <a:custGeom>
                <a:avLst/>
                <a:gdLst>
                  <a:gd name="T0" fmla="*/ 28 w 240"/>
                  <a:gd name="T1" fmla="*/ 61 h 170"/>
                  <a:gd name="T2" fmla="*/ 31 w 240"/>
                  <a:gd name="T3" fmla="*/ 54 h 170"/>
                  <a:gd name="T4" fmla="*/ 44 w 240"/>
                  <a:gd name="T5" fmla="*/ 55 h 170"/>
                  <a:gd name="T6" fmla="*/ 64 w 240"/>
                  <a:gd name="T7" fmla="*/ 59 h 170"/>
                  <a:gd name="T8" fmla="*/ 96 w 240"/>
                  <a:gd name="T9" fmla="*/ 52 h 170"/>
                  <a:gd name="T10" fmla="*/ 95 w 240"/>
                  <a:gd name="T11" fmla="*/ 41 h 170"/>
                  <a:gd name="T12" fmla="*/ 115 w 240"/>
                  <a:gd name="T13" fmla="*/ 36 h 170"/>
                  <a:gd name="T14" fmla="*/ 127 w 240"/>
                  <a:gd name="T15" fmla="*/ 30 h 170"/>
                  <a:gd name="T16" fmla="*/ 139 w 240"/>
                  <a:gd name="T17" fmla="*/ 24 h 170"/>
                  <a:gd name="T18" fmla="*/ 148 w 240"/>
                  <a:gd name="T19" fmla="*/ 9 h 170"/>
                  <a:gd name="T20" fmla="*/ 168 w 240"/>
                  <a:gd name="T21" fmla="*/ 5 h 170"/>
                  <a:gd name="T22" fmla="*/ 186 w 240"/>
                  <a:gd name="T23" fmla="*/ 1 h 170"/>
                  <a:gd name="T24" fmla="*/ 207 w 240"/>
                  <a:gd name="T25" fmla="*/ 6 h 170"/>
                  <a:gd name="T26" fmla="*/ 218 w 240"/>
                  <a:gd name="T27" fmla="*/ 11 h 170"/>
                  <a:gd name="T28" fmla="*/ 229 w 240"/>
                  <a:gd name="T29" fmla="*/ 17 h 170"/>
                  <a:gd name="T30" fmla="*/ 238 w 240"/>
                  <a:gd name="T31" fmla="*/ 23 h 170"/>
                  <a:gd name="T32" fmla="*/ 234 w 240"/>
                  <a:gd name="T33" fmla="*/ 33 h 170"/>
                  <a:gd name="T34" fmla="*/ 224 w 240"/>
                  <a:gd name="T35" fmla="*/ 39 h 170"/>
                  <a:gd name="T36" fmla="*/ 217 w 240"/>
                  <a:gd name="T37" fmla="*/ 48 h 170"/>
                  <a:gd name="T38" fmla="*/ 213 w 240"/>
                  <a:gd name="T39" fmla="*/ 62 h 170"/>
                  <a:gd name="T40" fmla="*/ 206 w 240"/>
                  <a:gd name="T41" fmla="*/ 75 h 170"/>
                  <a:gd name="T42" fmla="*/ 201 w 240"/>
                  <a:gd name="T43" fmla="*/ 90 h 170"/>
                  <a:gd name="T44" fmla="*/ 199 w 240"/>
                  <a:gd name="T45" fmla="*/ 106 h 170"/>
                  <a:gd name="T46" fmla="*/ 196 w 240"/>
                  <a:gd name="T47" fmla="*/ 117 h 170"/>
                  <a:gd name="T48" fmla="*/ 192 w 240"/>
                  <a:gd name="T49" fmla="*/ 126 h 170"/>
                  <a:gd name="T50" fmla="*/ 177 w 240"/>
                  <a:gd name="T51" fmla="*/ 135 h 170"/>
                  <a:gd name="T52" fmla="*/ 168 w 240"/>
                  <a:gd name="T53" fmla="*/ 139 h 170"/>
                  <a:gd name="T54" fmla="*/ 153 w 240"/>
                  <a:gd name="T55" fmla="*/ 139 h 170"/>
                  <a:gd name="T56" fmla="*/ 139 w 240"/>
                  <a:gd name="T57" fmla="*/ 141 h 170"/>
                  <a:gd name="T58" fmla="*/ 130 w 240"/>
                  <a:gd name="T59" fmla="*/ 144 h 170"/>
                  <a:gd name="T60" fmla="*/ 123 w 240"/>
                  <a:gd name="T61" fmla="*/ 152 h 170"/>
                  <a:gd name="T62" fmla="*/ 115 w 240"/>
                  <a:gd name="T63" fmla="*/ 152 h 170"/>
                  <a:gd name="T64" fmla="*/ 105 w 240"/>
                  <a:gd name="T65" fmla="*/ 159 h 170"/>
                  <a:gd name="T66" fmla="*/ 94 w 240"/>
                  <a:gd name="T67" fmla="*/ 167 h 170"/>
                  <a:gd name="T68" fmla="*/ 80 w 240"/>
                  <a:gd name="T69" fmla="*/ 170 h 170"/>
                  <a:gd name="T70" fmla="*/ 64 w 240"/>
                  <a:gd name="T71" fmla="*/ 168 h 170"/>
                  <a:gd name="T72" fmla="*/ 55 w 240"/>
                  <a:gd name="T73" fmla="*/ 162 h 170"/>
                  <a:gd name="T74" fmla="*/ 42 w 240"/>
                  <a:gd name="T75" fmla="*/ 152 h 170"/>
                  <a:gd name="T76" fmla="*/ 26 w 240"/>
                  <a:gd name="T77" fmla="*/ 143 h 170"/>
                  <a:gd name="T78" fmla="*/ 16 w 240"/>
                  <a:gd name="T79" fmla="*/ 135 h 170"/>
                  <a:gd name="T80" fmla="*/ 7 w 240"/>
                  <a:gd name="T81" fmla="*/ 121 h 170"/>
                  <a:gd name="T82" fmla="*/ 0 w 240"/>
                  <a:gd name="T83" fmla="*/ 117 h 170"/>
                  <a:gd name="T84" fmla="*/ 3 w 240"/>
                  <a:gd name="T85" fmla="*/ 109 h 170"/>
                  <a:gd name="T86" fmla="*/ 8 w 240"/>
                  <a:gd name="T87" fmla="*/ 97 h 170"/>
                  <a:gd name="T88" fmla="*/ 7 w 240"/>
                  <a:gd name="T89" fmla="*/ 88 h 170"/>
                  <a:gd name="T90" fmla="*/ 12 w 240"/>
                  <a:gd name="T91" fmla="*/ 74 h 170"/>
                  <a:gd name="T92" fmla="*/ 8 w 240"/>
                  <a:gd name="T93" fmla="*/ 69 h 170"/>
                  <a:gd name="T94" fmla="*/ 20 w 240"/>
                  <a:gd name="T95" fmla="*/ 70 h 170"/>
                  <a:gd name="T96" fmla="*/ 27 w 240"/>
                  <a:gd name="T97" fmla="*/ 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0" h="170">
                    <a:moveTo>
                      <a:pt x="28" y="61"/>
                    </a:move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5" y="61"/>
                      <a:pt x="55" y="61"/>
                      <a:pt x="55" y="61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90" y="57"/>
                      <a:pt x="91" y="56"/>
                    </a:cubicBezTo>
                    <a:cubicBezTo>
                      <a:pt x="92" y="55"/>
                      <a:pt x="98" y="54"/>
                      <a:pt x="96" y="52"/>
                    </a:cubicBezTo>
                    <a:cubicBezTo>
                      <a:pt x="94" y="51"/>
                      <a:pt x="90" y="48"/>
                      <a:pt x="90" y="48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5" y="36"/>
                      <a:pt x="115" y="36"/>
                      <a:pt x="115" y="36"/>
                    </a:cubicBezTo>
                    <a:cubicBezTo>
                      <a:pt x="117" y="30"/>
                      <a:pt x="117" y="30"/>
                      <a:pt x="117" y="3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9" y="24"/>
                      <a:pt x="139" y="24"/>
                      <a:pt x="139" y="24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8" y="5"/>
                      <a:pt x="168" y="5"/>
                      <a:pt x="168" y="5"/>
                    </a:cubicBezTo>
                    <a:cubicBezTo>
                      <a:pt x="175" y="4"/>
                      <a:pt x="175" y="4"/>
                      <a:pt x="175" y="4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6" y="1"/>
                      <a:pt x="186" y="1"/>
                      <a:pt x="186" y="1"/>
                    </a:cubicBezTo>
                    <a:cubicBezTo>
                      <a:pt x="194" y="9"/>
                      <a:pt x="194" y="9"/>
                      <a:pt x="194" y="9"/>
                    </a:cubicBezTo>
                    <a:cubicBezTo>
                      <a:pt x="202" y="9"/>
                      <a:pt x="202" y="9"/>
                      <a:pt x="202" y="9"/>
                    </a:cubicBezTo>
                    <a:cubicBezTo>
                      <a:pt x="207" y="6"/>
                      <a:pt x="207" y="6"/>
                      <a:pt x="207" y="6"/>
                    </a:cubicBezTo>
                    <a:cubicBezTo>
                      <a:pt x="212" y="4"/>
                      <a:pt x="212" y="4"/>
                      <a:pt x="212" y="4"/>
                    </a:cubicBezTo>
                    <a:cubicBezTo>
                      <a:pt x="215" y="7"/>
                      <a:pt x="215" y="7"/>
                      <a:pt x="215" y="7"/>
                    </a:cubicBezTo>
                    <a:cubicBezTo>
                      <a:pt x="218" y="11"/>
                      <a:pt x="218" y="11"/>
                      <a:pt x="218" y="11"/>
                    </a:cubicBezTo>
                    <a:cubicBezTo>
                      <a:pt x="223" y="10"/>
                      <a:pt x="223" y="10"/>
                      <a:pt x="223" y="10"/>
                    </a:cubicBezTo>
                    <a:cubicBezTo>
                      <a:pt x="226" y="14"/>
                      <a:pt x="226" y="14"/>
                      <a:pt x="226" y="14"/>
                    </a:cubicBezTo>
                    <a:cubicBezTo>
                      <a:pt x="229" y="17"/>
                      <a:pt x="229" y="17"/>
                      <a:pt x="229" y="17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9" y="19"/>
                      <a:pt x="239" y="19"/>
                      <a:pt x="239" y="19"/>
                    </a:cubicBezTo>
                    <a:cubicBezTo>
                      <a:pt x="238" y="23"/>
                      <a:pt x="238" y="23"/>
                      <a:pt x="238" y="23"/>
                    </a:cubicBezTo>
                    <a:cubicBezTo>
                      <a:pt x="240" y="28"/>
                      <a:pt x="240" y="28"/>
                      <a:pt x="240" y="28"/>
                    </a:cubicBezTo>
                    <a:cubicBezTo>
                      <a:pt x="237" y="31"/>
                      <a:pt x="237" y="31"/>
                      <a:pt x="237" y="31"/>
                    </a:cubicBezTo>
                    <a:cubicBezTo>
                      <a:pt x="237" y="31"/>
                      <a:pt x="236" y="33"/>
                      <a:pt x="234" y="33"/>
                    </a:cubicBezTo>
                    <a:cubicBezTo>
                      <a:pt x="233" y="34"/>
                      <a:pt x="231" y="35"/>
                      <a:pt x="231" y="35"/>
                    </a:cubicBezTo>
                    <a:cubicBezTo>
                      <a:pt x="228" y="38"/>
                      <a:pt x="228" y="38"/>
                      <a:pt x="228" y="38"/>
                    </a:cubicBezTo>
                    <a:cubicBezTo>
                      <a:pt x="224" y="39"/>
                      <a:pt x="224" y="39"/>
                      <a:pt x="224" y="39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19" y="42"/>
                      <a:pt x="219" y="42"/>
                      <a:pt x="219" y="42"/>
                    </a:cubicBezTo>
                    <a:cubicBezTo>
                      <a:pt x="217" y="48"/>
                      <a:pt x="217" y="48"/>
                      <a:pt x="217" y="48"/>
                    </a:cubicBezTo>
                    <a:cubicBezTo>
                      <a:pt x="214" y="51"/>
                      <a:pt x="214" y="51"/>
                      <a:pt x="214" y="51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5" y="61"/>
                      <a:pt x="213" y="62"/>
                    </a:cubicBezTo>
                    <a:cubicBezTo>
                      <a:pt x="212" y="62"/>
                      <a:pt x="211" y="63"/>
                      <a:pt x="211" y="63"/>
                    </a:cubicBezTo>
                    <a:cubicBezTo>
                      <a:pt x="210" y="71"/>
                      <a:pt x="210" y="71"/>
                      <a:pt x="210" y="71"/>
                    </a:cubicBezTo>
                    <a:cubicBezTo>
                      <a:pt x="206" y="75"/>
                      <a:pt x="206" y="75"/>
                      <a:pt x="206" y="75"/>
                    </a:cubicBezTo>
                    <a:cubicBezTo>
                      <a:pt x="205" y="83"/>
                      <a:pt x="205" y="83"/>
                      <a:pt x="205" y="83"/>
                    </a:cubicBezTo>
                    <a:cubicBezTo>
                      <a:pt x="205" y="83"/>
                      <a:pt x="207" y="87"/>
                      <a:pt x="204" y="87"/>
                    </a:cubicBezTo>
                    <a:cubicBezTo>
                      <a:pt x="202" y="88"/>
                      <a:pt x="201" y="90"/>
                      <a:pt x="201" y="90"/>
                    </a:cubicBezTo>
                    <a:cubicBezTo>
                      <a:pt x="201" y="97"/>
                      <a:pt x="201" y="97"/>
                      <a:pt x="201" y="97"/>
                    </a:cubicBezTo>
                    <a:cubicBezTo>
                      <a:pt x="198" y="102"/>
                      <a:pt x="198" y="102"/>
                      <a:pt x="198" y="102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7" y="109"/>
                      <a:pt x="197" y="109"/>
                      <a:pt x="197" y="109"/>
                    </a:cubicBezTo>
                    <a:cubicBezTo>
                      <a:pt x="198" y="114"/>
                      <a:pt x="198" y="114"/>
                      <a:pt x="198" y="114"/>
                    </a:cubicBezTo>
                    <a:cubicBezTo>
                      <a:pt x="196" y="117"/>
                      <a:pt x="196" y="117"/>
                      <a:pt x="196" y="117"/>
                    </a:cubicBezTo>
                    <a:cubicBezTo>
                      <a:pt x="195" y="118"/>
                      <a:pt x="195" y="118"/>
                      <a:pt x="195" y="118"/>
                    </a:cubicBezTo>
                    <a:cubicBezTo>
                      <a:pt x="194" y="121"/>
                      <a:pt x="194" y="121"/>
                      <a:pt x="194" y="121"/>
                    </a:cubicBezTo>
                    <a:cubicBezTo>
                      <a:pt x="192" y="126"/>
                      <a:pt x="192" y="126"/>
                      <a:pt x="192" y="126"/>
                    </a:cubicBezTo>
                    <a:cubicBezTo>
                      <a:pt x="184" y="133"/>
                      <a:pt x="184" y="133"/>
                      <a:pt x="184" y="133"/>
                    </a:cubicBezTo>
                    <a:cubicBezTo>
                      <a:pt x="180" y="132"/>
                      <a:pt x="180" y="132"/>
                      <a:pt x="180" y="132"/>
                    </a:cubicBezTo>
                    <a:cubicBezTo>
                      <a:pt x="177" y="135"/>
                      <a:pt x="177" y="135"/>
                      <a:pt x="177" y="135"/>
                    </a:cubicBezTo>
                    <a:cubicBezTo>
                      <a:pt x="177" y="135"/>
                      <a:pt x="178" y="135"/>
                      <a:pt x="176" y="137"/>
                    </a:cubicBezTo>
                    <a:cubicBezTo>
                      <a:pt x="174" y="138"/>
                      <a:pt x="170" y="139"/>
                      <a:pt x="170" y="139"/>
                    </a:cubicBezTo>
                    <a:cubicBezTo>
                      <a:pt x="168" y="139"/>
                      <a:pt x="168" y="139"/>
                      <a:pt x="168" y="139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1" y="139"/>
                      <a:pt x="160" y="138"/>
                      <a:pt x="159" y="139"/>
                    </a:cubicBezTo>
                    <a:cubicBezTo>
                      <a:pt x="158" y="139"/>
                      <a:pt x="153" y="139"/>
                      <a:pt x="153" y="139"/>
                    </a:cubicBezTo>
                    <a:cubicBezTo>
                      <a:pt x="153" y="139"/>
                      <a:pt x="151" y="138"/>
                      <a:pt x="150" y="138"/>
                    </a:cubicBezTo>
                    <a:cubicBezTo>
                      <a:pt x="149" y="138"/>
                      <a:pt x="143" y="139"/>
                      <a:pt x="143" y="139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9" y="141"/>
                      <a:pt x="138" y="139"/>
                      <a:pt x="137" y="140"/>
                    </a:cubicBezTo>
                    <a:cubicBezTo>
                      <a:pt x="135" y="140"/>
                      <a:pt x="130" y="142"/>
                      <a:pt x="130" y="142"/>
                    </a:cubicBezTo>
                    <a:cubicBezTo>
                      <a:pt x="130" y="142"/>
                      <a:pt x="132" y="144"/>
                      <a:pt x="130" y="144"/>
                    </a:cubicBezTo>
                    <a:cubicBezTo>
                      <a:pt x="129" y="144"/>
                      <a:pt x="126" y="148"/>
                      <a:pt x="126" y="148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3" y="152"/>
                      <a:pt x="123" y="152"/>
                      <a:pt x="123" y="152"/>
                    </a:cubicBezTo>
                    <a:cubicBezTo>
                      <a:pt x="123" y="152"/>
                      <a:pt x="122" y="152"/>
                      <a:pt x="120" y="152"/>
                    </a:cubicBezTo>
                    <a:cubicBezTo>
                      <a:pt x="119" y="152"/>
                      <a:pt x="116" y="153"/>
                      <a:pt x="116" y="153"/>
                    </a:cubicBezTo>
                    <a:cubicBezTo>
                      <a:pt x="115" y="152"/>
                      <a:pt x="115" y="152"/>
                      <a:pt x="115" y="152"/>
                    </a:cubicBezTo>
                    <a:cubicBezTo>
                      <a:pt x="111" y="158"/>
                      <a:pt x="111" y="158"/>
                      <a:pt x="111" y="158"/>
                    </a:cubicBezTo>
                    <a:cubicBezTo>
                      <a:pt x="107" y="160"/>
                      <a:pt x="107" y="160"/>
                      <a:pt x="107" y="160"/>
                    </a:cubicBezTo>
                    <a:cubicBezTo>
                      <a:pt x="105" y="159"/>
                      <a:pt x="105" y="159"/>
                      <a:pt x="105" y="159"/>
                    </a:cubicBezTo>
                    <a:cubicBezTo>
                      <a:pt x="103" y="164"/>
                      <a:pt x="103" y="164"/>
                      <a:pt x="103" y="164"/>
                    </a:cubicBezTo>
                    <a:cubicBezTo>
                      <a:pt x="103" y="164"/>
                      <a:pt x="100" y="165"/>
                      <a:pt x="100" y="166"/>
                    </a:cubicBezTo>
                    <a:cubicBezTo>
                      <a:pt x="99" y="167"/>
                      <a:pt x="94" y="167"/>
                      <a:pt x="94" y="167"/>
                    </a:cubicBezTo>
                    <a:cubicBezTo>
                      <a:pt x="90" y="167"/>
                      <a:pt x="90" y="167"/>
                      <a:pt x="90" y="167"/>
                    </a:cubicBezTo>
                    <a:cubicBezTo>
                      <a:pt x="83" y="169"/>
                      <a:pt x="83" y="169"/>
                      <a:pt x="83" y="169"/>
                    </a:cubicBezTo>
                    <a:cubicBezTo>
                      <a:pt x="83" y="169"/>
                      <a:pt x="81" y="170"/>
                      <a:pt x="80" y="170"/>
                    </a:cubicBezTo>
                    <a:cubicBezTo>
                      <a:pt x="79" y="170"/>
                      <a:pt x="74" y="169"/>
                      <a:pt x="74" y="169"/>
                    </a:cubicBezTo>
                    <a:cubicBezTo>
                      <a:pt x="71" y="170"/>
                      <a:pt x="71" y="170"/>
                      <a:pt x="71" y="170"/>
                    </a:cubicBezTo>
                    <a:cubicBezTo>
                      <a:pt x="64" y="168"/>
                      <a:pt x="64" y="168"/>
                      <a:pt x="64" y="168"/>
                    </a:cubicBezTo>
                    <a:cubicBezTo>
                      <a:pt x="62" y="165"/>
                      <a:pt x="62" y="165"/>
                      <a:pt x="62" y="165"/>
                    </a:cubicBezTo>
                    <a:cubicBezTo>
                      <a:pt x="56" y="164"/>
                      <a:pt x="56" y="164"/>
                      <a:pt x="56" y="164"/>
                    </a:cubicBezTo>
                    <a:cubicBezTo>
                      <a:pt x="55" y="162"/>
                      <a:pt x="55" y="162"/>
                      <a:pt x="55" y="162"/>
                    </a:cubicBezTo>
                    <a:cubicBezTo>
                      <a:pt x="51" y="162"/>
                      <a:pt x="51" y="162"/>
                      <a:pt x="51" y="162"/>
                    </a:cubicBezTo>
                    <a:cubicBezTo>
                      <a:pt x="47" y="158"/>
                      <a:pt x="47" y="158"/>
                      <a:pt x="47" y="158"/>
                    </a:cubicBezTo>
                    <a:cubicBezTo>
                      <a:pt x="42" y="152"/>
                      <a:pt x="42" y="152"/>
                      <a:pt x="42" y="152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29" y="145"/>
                      <a:pt x="29" y="145"/>
                      <a:pt x="29" y="145"/>
                    </a:cubicBezTo>
                    <a:cubicBezTo>
                      <a:pt x="26" y="143"/>
                      <a:pt x="26" y="143"/>
                      <a:pt x="26" y="143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16" y="135"/>
                      <a:pt x="16" y="135"/>
                      <a:pt x="16" y="135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8" y="95"/>
                      <a:pt x="8" y="95"/>
                      <a:pt x="8" y="95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5" y="89"/>
                      <a:pt x="6" y="88"/>
                      <a:pt x="7" y="88"/>
                    </a:cubicBezTo>
                    <a:cubicBezTo>
                      <a:pt x="8" y="88"/>
                      <a:pt x="11" y="86"/>
                      <a:pt x="11" y="86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21" y="71"/>
                      <a:pt x="20" y="70"/>
                    </a:cubicBezTo>
                    <a:cubicBezTo>
                      <a:pt x="20" y="67"/>
                      <a:pt x="21" y="69"/>
                      <a:pt x="21" y="69"/>
                    </a:cubicBezTo>
                    <a:cubicBezTo>
                      <a:pt x="22" y="71"/>
                      <a:pt x="25" y="69"/>
                      <a:pt x="27" y="69"/>
                    </a:cubicBezTo>
                    <a:cubicBezTo>
                      <a:pt x="30" y="68"/>
                      <a:pt x="28" y="66"/>
                      <a:pt x="27" y="64"/>
                    </a:cubicBezTo>
                    <a:cubicBezTo>
                      <a:pt x="27" y="63"/>
                      <a:pt x="27" y="62"/>
                      <a:pt x="28" y="61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84" name="Freeform 7"/>
              <p:cNvSpPr>
                <a:spLocks/>
              </p:cNvSpPr>
              <p:nvPr/>
            </p:nvSpPr>
            <p:spPr bwMode="auto">
              <a:xfrm>
                <a:off x="5991266" y="1973645"/>
                <a:ext cx="656360" cy="596634"/>
              </a:xfrm>
              <a:custGeom>
                <a:avLst/>
                <a:gdLst>
                  <a:gd name="T0" fmla="*/ 83 w 288"/>
                  <a:gd name="T1" fmla="*/ 55 h 270"/>
                  <a:gd name="T2" fmla="*/ 75 w 288"/>
                  <a:gd name="T3" fmla="*/ 45 h 270"/>
                  <a:gd name="T4" fmla="*/ 82 w 288"/>
                  <a:gd name="T5" fmla="*/ 27 h 270"/>
                  <a:gd name="T6" fmla="*/ 101 w 288"/>
                  <a:gd name="T7" fmla="*/ 24 h 270"/>
                  <a:gd name="T8" fmla="*/ 107 w 288"/>
                  <a:gd name="T9" fmla="*/ 4 h 270"/>
                  <a:gd name="T10" fmla="*/ 121 w 288"/>
                  <a:gd name="T11" fmla="*/ 2 h 270"/>
                  <a:gd name="T12" fmla="*/ 136 w 288"/>
                  <a:gd name="T13" fmla="*/ 5 h 270"/>
                  <a:gd name="T14" fmla="*/ 153 w 288"/>
                  <a:gd name="T15" fmla="*/ 7 h 270"/>
                  <a:gd name="T16" fmla="*/ 166 w 288"/>
                  <a:gd name="T17" fmla="*/ 4 h 270"/>
                  <a:gd name="T18" fmla="*/ 189 w 288"/>
                  <a:gd name="T19" fmla="*/ 5 h 270"/>
                  <a:gd name="T20" fmla="*/ 200 w 288"/>
                  <a:gd name="T21" fmla="*/ 6 h 270"/>
                  <a:gd name="T22" fmla="*/ 202 w 288"/>
                  <a:gd name="T23" fmla="*/ 24 h 270"/>
                  <a:gd name="T24" fmla="*/ 210 w 288"/>
                  <a:gd name="T25" fmla="*/ 39 h 270"/>
                  <a:gd name="T26" fmla="*/ 222 w 288"/>
                  <a:gd name="T27" fmla="*/ 53 h 270"/>
                  <a:gd name="T28" fmla="*/ 228 w 288"/>
                  <a:gd name="T29" fmla="*/ 65 h 270"/>
                  <a:gd name="T30" fmla="*/ 251 w 288"/>
                  <a:gd name="T31" fmla="*/ 80 h 270"/>
                  <a:gd name="T32" fmla="*/ 263 w 288"/>
                  <a:gd name="T33" fmla="*/ 85 h 270"/>
                  <a:gd name="T34" fmla="*/ 275 w 288"/>
                  <a:gd name="T35" fmla="*/ 92 h 270"/>
                  <a:gd name="T36" fmla="*/ 288 w 288"/>
                  <a:gd name="T37" fmla="*/ 104 h 270"/>
                  <a:gd name="T38" fmla="*/ 274 w 288"/>
                  <a:gd name="T39" fmla="*/ 121 h 270"/>
                  <a:gd name="T40" fmla="*/ 252 w 288"/>
                  <a:gd name="T41" fmla="*/ 124 h 270"/>
                  <a:gd name="T42" fmla="*/ 259 w 288"/>
                  <a:gd name="T43" fmla="*/ 138 h 270"/>
                  <a:gd name="T44" fmla="*/ 264 w 288"/>
                  <a:gd name="T45" fmla="*/ 151 h 270"/>
                  <a:gd name="T46" fmla="*/ 271 w 288"/>
                  <a:gd name="T47" fmla="*/ 164 h 270"/>
                  <a:gd name="T48" fmla="*/ 276 w 288"/>
                  <a:gd name="T49" fmla="*/ 170 h 270"/>
                  <a:gd name="T50" fmla="*/ 269 w 288"/>
                  <a:gd name="T51" fmla="*/ 182 h 270"/>
                  <a:gd name="T52" fmla="*/ 249 w 288"/>
                  <a:gd name="T53" fmla="*/ 211 h 270"/>
                  <a:gd name="T54" fmla="*/ 260 w 288"/>
                  <a:gd name="T55" fmla="*/ 230 h 270"/>
                  <a:gd name="T56" fmla="*/ 240 w 288"/>
                  <a:gd name="T57" fmla="*/ 225 h 270"/>
                  <a:gd name="T58" fmla="*/ 222 w 288"/>
                  <a:gd name="T59" fmla="*/ 234 h 270"/>
                  <a:gd name="T60" fmla="*/ 207 w 288"/>
                  <a:gd name="T61" fmla="*/ 228 h 270"/>
                  <a:gd name="T62" fmla="*/ 188 w 288"/>
                  <a:gd name="T63" fmla="*/ 235 h 270"/>
                  <a:gd name="T64" fmla="*/ 171 w 288"/>
                  <a:gd name="T65" fmla="*/ 242 h 270"/>
                  <a:gd name="T66" fmla="*/ 154 w 288"/>
                  <a:gd name="T67" fmla="*/ 242 h 270"/>
                  <a:gd name="T68" fmla="*/ 129 w 288"/>
                  <a:gd name="T69" fmla="*/ 240 h 270"/>
                  <a:gd name="T70" fmla="*/ 87 w 288"/>
                  <a:gd name="T71" fmla="*/ 242 h 270"/>
                  <a:gd name="T72" fmla="*/ 56 w 288"/>
                  <a:gd name="T73" fmla="*/ 249 h 270"/>
                  <a:gd name="T74" fmla="*/ 51 w 288"/>
                  <a:gd name="T75" fmla="*/ 253 h 270"/>
                  <a:gd name="T76" fmla="*/ 44 w 288"/>
                  <a:gd name="T77" fmla="*/ 266 h 270"/>
                  <a:gd name="T78" fmla="*/ 27 w 288"/>
                  <a:gd name="T79" fmla="*/ 270 h 270"/>
                  <a:gd name="T80" fmla="*/ 25 w 288"/>
                  <a:gd name="T81" fmla="*/ 249 h 270"/>
                  <a:gd name="T82" fmla="*/ 8 w 288"/>
                  <a:gd name="T83" fmla="*/ 237 h 270"/>
                  <a:gd name="T84" fmla="*/ 21 w 288"/>
                  <a:gd name="T85" fmla="*/ 216 h 270"/>
                  <a:gd name="T86" fmla="*/ 22 w 288"/>
                  <a:gd name="T87" fmla="*/ 194 h 270"/>
                  <a:gd name="T88" fmla="*/ 13 w 288"/>
                  <a:gd name="T89" fmla="*/ 175 h 270"/>
                  <a:gd name="T90" fmla="*/ 9 w 288"/>
                  <a:gd name="T91" fmla="*/ 145 h 270"/>
                  <a:gd name="T92" fmla="*/ 36 w 288"/>
                  <a:gd name="T93" fmla="*/ 136 h 270"/>
                  <a:gd name="T94" fmla="*/ 47 w 288"/>
                  <a:gd name="T95" fmla="*/ 127 h 270"/>
                  <a:gd name="T96" fmla="*/ 59 w 288"/>
                  <a:gd name="T97" fmla="*/ 116 h 270"/>
                  <a:gd name="T98" fmla="*/ 67 w 288"/>
                  <a:gd name="T99" fmla="*/ 115 h 270"/>
                  <a:gd name="T100" fmla="*/ 61 w 288"/>
                  <a:gd name="T101" fmla="*/ 103 h 270"/>
                  <a:gd name="T102" fmla="*/ 60 w 288"/>
                  <a:gd name="T103" fmla="*/ 82 h 270"/>
                  <a:gd name="T104" fmla="*/ 73 w 288"/>
                  <a:gd name="T105" fmla="*/ 6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8" h="270">
                    <a:moveTo>
                      <a:pt x="81" y="66"/>
                    </a:moveTo>
                    <a:cubicBezTo>
                      <a:pt x="80" y="61"/>
                      <a:pt x="80" y="61"/>
                      <a:pt x="80" y="61"/>
                    </a:cubicBezTo>
                    <a:cubicBezTo>
                      <a:pt x="84" y="59"/>
                      <a:pt x="84" y="59"/>
                      <a:pt x="84" y="59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3" y="55"/>
                      <a:pt x="73" y="55"/>
                      <a:pt x="73" y="55"/>
                    </a:cubicBezTo>
                    <a:cubicBezTo>
                      <a:pt x="73" y="50"/>
                      <a:pt x="73" y="50"/>
                      <a:pt x="73" y="50"/>
                    </a:cubicBezTo>
                    <a:cubicBezTo>
                      <a:pt x="75" y="45"/>
                      <a:pt x="75" y="45"/>
                      <a:pt x="75" y="45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6"/>
                      <a:pt x="72" y="36"/>
                      <a:pt x="75" y="34"/>
                    </a:cubicBezTo>
                    <a:cubicBezTo>
                      <a:pt x="79" y="33"/>
                      <a:pt x="81" y="33"/>
                      <a:pt x="81" y="33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5" y="24"/>
                      <a:pt x="84" y="24"/>
                      <a:pt x="88" y="24"/>
                    </a:cubicBezTo>
                    <a:cubicBezTo>
                      <a:pt x="92" y="24"/>
                      <a:pt x="93" y="24"/>
                      <a:pt x="93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1"/>
                      <a:pt x="115" y="4"/>
                      <a:pt x="116" y="4"/>
                    </a:cubicBezTo>
                    <a:cubicBezTo>
                      <a:pt x="117" y="4"/>
                      <a:pt x="118" y="5"/>
                      <a:pt x="119" y="4"/>
                    </a:cubicBezTo>
                    <a:cubicBezTo>
                      <a:pt x="120" y="4"/>
                      <a:pt x="121" y="2"/>
                      <a:pt x="121" y="2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6" y="5"/>
                      <a:pt x="136" y="5"/>
                      <a:pt x="136" y="5"/>
                    </a:cubicBezTo>
                    <a:cubicBezTo>
                      <a:pt x="137" y="3"/>
                      <a:pt x="137" y="3"/>
                      <a:pt x="137" y="3"/>
                    </a:cubicBezTo>
                    <a:cubicBezTo>
                      <a:pt x="144" y="1"/>
                      <a:pt x="144" y="1"/>
                      <a:pt x="144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3" y="7"/>
                      <a:pt x="153" y="7"/>
                      <a:pt x="153" y="7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3" y="10"/>
                      <a:pt x="155" y="13"/>
                      <a:pt x="157" y="12"/>
                    </a:cubicBezTo>
                    <a:cubicBezTo>
                      <a:pt x="158" y="12"/>
                      <a:pt x="162" y="11"/>
                      <a:pt x="163" y="9"/>
                    </a:cubicBezTo>
                    <a:cubicBezTo>
                      <a:pt x="163" y="7"/>
                      <a:pt x="164" y="5"/>
                      <a:pt x="166" y="4"/>
                    </a:cubicBezTo>
                    <a:cubicBezTo>
                      <a:pt x="168" y="4"/>
                      <a:pt x="167" y="3"/>
                      <a:pt x="170" y="2"/>
                    </a:cubicBezTo>
                    <a:cubicBezTo>
                      <a:pt x="174" y="1"/>
                      <a:pt x="177" y="0"/>
                      <a:pt x="177" y="0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92" y="7"/>
                      <a:pt x="192" y="7"/>
                      <a:pt x="192" y="7"/>
                    </a:cubicBezTo>
                    <a:cubicBezTo>
                      <a:pt x="195" y="6"/>
                      <a:pt x="195" y="6"/>
                      <a:pt x="195" y="6"/>
                    </a:cubicBezTo>
                    <a:cubicBezTo>
                      <a:pt x="196" y="8"/>
                      <a:pt x="196" y="8"/>
                      <a:pt x="196" y="8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2" y="10"/>
                      <a:pt x="202" y="10"/>
                      <a:pt x="202" y="10"/>
                    </a:cubicBezTo>
                    <a:cubicBezTo>
                      <a:pt x="202" y="18"/>
                      <a:pt x="202" y="18"/>
                      <a:pt x="202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202" y="24"/>
                      <a:pt x="202" y="24"/>
                      <a:pt x="202" y="24"/>
                    </a:cubicBezTo>
                    <a:cubicBezTo>
                      <a:pt x="208" y="28"/>
                      <a:pt x="208" y="28"/>
                      <a:pt x="208" y="28"/>
                    </a:cubicBezTo>
                    <a:cubicBezTo>
                      <a:pt x="211" y="31"/>
                      <a:pt x="211" y="31"/>
                      <a:pt x="211" y="31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10" y="39"/>
                      <a:pt x="210" y="39"/>
                      <a:pt x="210" y="39"/>
                    </a:cubicBezTo>
                    <a:cubicBezTo>
                      <a:pt x="207" y="47"/>
                      <a:pt x="207" y="47"/>
                      <a:pt x="207" y="47"/>
                    </a:cubicBezTo>
                    <a:cubicBezTo>
                      <a:pt x="214" y="49"/>
                      <a:pt x="214" y="49"/>
                      <a:pt x="214" y="49"/>
                    </a:cubicBezTo>
                    <a:cubicBezTo>
                      <a:pt x="218" y="53"/>
                      <a:pt x="218" y="53"/>
                      <a:pt x="218" y="53"/>
                    </a:cubicBezTo>
                    <a:cubicBezTo>
                      <a:pt x="222" y="53"/>
                      <a:pt x="222" y="53"/>
                      <a:pt x="222" y="53"/>
                    </a:cubicBezTo>
                    <a:cubicBezTo>
                      <a:pt x="222" y="58"/>
                      <a:pt x="222" y="58"/>
                      <a:pt x="222" y="58"/>
                    </a:cubicBezTo>
                    <a:cubicBezTo>
                      <a:pt x="222" y="58"/>
                      <a:pt x="220" y="61"/>
                      <a:pt x="223" y="61"/>
                    </a:cubicBezTo>
                    <a:cubicBezTo>
                      <a:pt x="226" y="62"/>
                      <a:pt x="227" y="62"/>
                      <a:pt x="227" y="62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33" y="72"/>
                      <a:pt x="233" y="72"/>
                      <a:pt x="233" y="72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9" y="76"/>
                      <a:pt x="249" y="76"/>
                      <a:pt x="249" y="76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52" y="89"/>
                      <a:pt x="252" y="89"/>
                      <a:pt x="252" y="89"/>
                    </a:cubicBezTo>
                    <a:cubicBezTo>
                      <a:pt x="257" y="89"/>
                      <a:pt x="257" y="89"/>
                      <a:pt x="257" y="89"/>
                    </a:cubicBezTo>
                    <a:cubicBezTo>
                      <a:pt x="260" y="86"/>
                      <a:pt x="260" y="86"/>
                      <a:pt x="260" y="86"/>
                    </a:cubicBezTo>
                    <a:cubicBezTo>
                      <a:pt x="263" y="85"/>
                      <a:pt x="263" y="85"/>
                      <a:pt x="263" y="85"/>
                    </a:cubicBezTo>
                    <a:cubicBezTo>
                      <a:pt x="267" y="86"/>
                      <a:pt x="267" y="86"/>
                      <a:pt x="267" y="86"/>
                    </a:cubicBezTo>
                    <a:cubicBezTo>
                      <a:pt x="272" y="87"/>
                      <a:pt x="272" y="87"/>
                      <a:pt x="272" y="87"/>
                    </a:cubicBezTo>
                    <a:cubicBezTo>
                      <a:pt x="277" y="87"/>
                      <a:pt x="277" y="87"/>
                      <a:pt x="277" y="87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88" y="98"/>
                      <a:pt x="288" y="98"/>
                      <a:pt x="288" y="98"/>
                    </a:cubicBezTo>
                    <a:cubicBezTo>
                      <a:pt x="288" y="104"/>
                      <a:pt x="288" y="104"/>
                      <a:pt x="288" y="104"/>
                    </a:cubicBezTo>
                    <a:cubicBezTo>
                      <a:pt x="286" y="107"/>
                      <a:pt x="286" y="107"/>
                      <a:pt x="286" y="107"/>
                    </a:cubicBezTo>
                    <a:cubicBezTo>
                      <a:pt x="282" y="108"/>
                      <a:pt x="282" y="108"/>
                      <a:pt x="282" y="108"/>
                    </a:cubicBezTo>
                    <a:cubicBezTo>
                      <a:pt x="282" y="108"/>
                      <a:pt x="284" y="113"/>
                      <a:pt x="282" y="114"/>
                    </a:cubicBezTo>
                    <a:cubicBezTo>
                      <a:pt x="281" y="115"/>
                      <a:pt x="274" y="121"/>
                      <a:pt x="274" y="121"/>
                    </a:cubicBezTo>
                    <a:cubicBezTo>
                      <a:pt x="267" y="123"/>
                      <a:pt x="267" y="123"/>
                      <a:pt x="267" y="123"/>
                    </a:cubicBezTo>
                    <a:cubicBezTo>
                      <a:pt x="261" y="121"/>
                      <a:pt x="261" y="121"/>
                      <a:pt x="261" y="121"/>
                    </a:cubicBezTo>
                    <a:cubicBezTo>
                      <a:pt x="261" y="121"/>
                      <a:pt x="260" y="120"/>
                      <a:pt x="256" y="121"/>
                    </a:cubicBezTo>
                    <a:cubicBezTo>
                      <a:pt x="252" y="123"/>
                      <a:pt x="252" y="124"/>
                      <a:pt x="252" y="124"/>
                    </a:cubicBezTo>
                    <a:cubicBezTo>
                      <a:pt x="250" y="131"/>
                      <a:pt x="250" y="131"/>
                      <a:pt x="250" y="131"/>
                    </a:cubicBezTo>
                    <a:cubicBezTo>
                      <a:pt x="250" y="134"/>
                      <a:pt x="250" y="134"/>
                      <a:pt x="250" y="13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59" y="138"/>
                      <a:pt x="259" y="138"/>
                      <a:pt x="259" y="138"/>
                    </a:cubicBezTo>
                    <a:cubicBezTo>
                      <a:pt x="262" y="142"/>
                      <a:pt x="262" y="142"/>
                      <a:pt x="262" y="142"/>
                    </a:cubicBezTo>
                    <a:cubicBezTo>
                      <a:pt x="264" y="145"/>
                      <a:pt x="264" y="145"/>
                      <a:pt x="264" y="145"/>
                    </a:cubicBezTo>
                    <a:cubicBezTo>
                      <a:pt x="262" y="149"/>
                      <a:pt x="262" y="149"/>
                      <a:pt x="262" y="149"/>
                    </a:cubicBezTo>
                    <a:cubicBezTo>
                      <a:pt x="264" y="151"/>
                      <a:pt x="264" y="151"/>
                      <a:pt x="264" y="151"/>
                    </a:cubicBezTo>
                    <a:cubicBezTo>
                      <a:pt x="268" y="153"/>
                      <a:pt x="268" y="153"/>
                      <a:pt x="268" y="153"/>
                    </a:cubicBezTo>
                    <a:cubicBezTo>
                      <a:pt x="266" y="155"/>
                      <a:pt x="266" y="155"/>
                      <a:pt x="266" y="155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69" y="166"/>
                      <a:pt x="269" y="166"/>
                      <a:pt x="269" y="166"/>
                    </a:cubicBezTo>
                    <a:cubicBezTo>
                      <a:pt x="272" y="167"/>
                      <a:pt x="272" y="167"/>
                      <a:pt x="272" y="167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83" y="174"/>
                      <a:pt x="283" y="174"/>
                      <a:pt x="283" y="174"/>
                    </a:cubicBezTo>
                    <a:cubicBezTo>
                      <a:pt x="281" y="174"/>
                      <a:pt x="281" y="174"/>
                      <a:pt x="281" y="174"/>
                    </a:cubicBezTo>
                    <a:cubicBezTo>
                      <a:pt x="273" y="176"/>
                      <a:pt x="273" y="176"/>
                      <a:pt x="273" y="176"/>
                    </a:cubicBezTo>
                    <a:cubicBezTo>
                      <a:pt x="269" y="182"/>
                      <a:pt x="269" y="182"/>
                      <a:pt x="269" y="182"/>
                    </a:cubicBezTo>
                    <a:cubicBezTo>
                      <a:pt x="257" y="182"/>
                      <a:pt x="257" y="182"/>
                      <a:pt x="257" y="182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2" y="202"/>
                      <a:pt x="252" y="202"/>
                      <a:pt x="252" y="202"/>
                    </a:cubicBezTo>
                    <a:cubicBezTo>
                      <a:pt x="249" y="211"/>
                      <a:pt x="249" y="211"/>
                      <a:pt x="249" y="211"/>
                    </a:cubicBezTo>
                    <a:cubicBezTo>
                      <a:pt x="251" y="216"/>
                      <a:pt x="251" y="216"/>
                      <a:pt x="251" y="216"/>
                    </a:cubicBezTo>
                    <a:cubicBezTo>
                      <a:pt x="254" y="223"/>
                      <a:pt x="254" y="223"/>
                      <a:pt x="254" y="223"/>
                    </a:cubicBezTo>
                    <a:cubicBezTo>
                      <a:pt x="260" y="230"/>
                      <a:pt x="260" y="230"/>
                      <a:pt x="260" y="230"/>
                    </a:cubicBezTo>
                    <a:cubicBezTo>
                      <a:pt x="260" y="230"/>
                      <a:pt x="260" y="230"/>
                      <a:pt x="260" y="230"/>
                    </a:cubicBezTo>
                    <a:cubicBezTo>
                      <a:pt x="254" y="232"/>
                      <a:pt x="254" y="232"/>
                      <a:pt x="254" y="232"/>
                    </a:cubicBezTo>
                    <a:cubicBezTo>
                      <a:pt x="250" y="233"/>
                      <a:pt x="250" y="233"/>
                      <a:pt x="250" y="233"/>
                    </a:cubicBezTo>
                    <a:cubicBezTo>
                      <a:pt x="246" y="227"/>
                      <a:pt x="246" y="227"/>
                      <a:pt x="246" y="227"/>
                    </a:cubicBezTo>
                    <a:cubicBezTo>
                      <a:pt x="240" y="225"/>
                      <a:pt x="240" y="225"/>
                      <a:pt x="240" y="225"/>
                    </a:cubicBezTo>
                    <a:cubicBezTo>
                      <a:pt x="233" y="228"/>
                      <a:pt x="233" y="228"/>
                      <a:pt x="233" y="228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4" y="230"/>
                      <a:pt x="224" y="230"/>
                      <a:pt x="224" y="230"/>
                    </a:cubicBezTo>
                    <a:cubicBezTo>
                      <a:pt x="222" y="234"/>
                      <a:pt x="222" y="234"/>
                      <a:pt x="222" y="234"/>
                    </a:cubicBezTo>
                    <a:cubicBezTo>
                      <a:pt x="216" y="237"/>
                      <a:pt x="216" y="237"/>
                      <a:pt x="216" y="237"/>
                    </a:cubicBezTo>
                    <a:cubicBezTo>
                      <a:pt x="216" y="237"/>
                      <a:pt x="214" y="235"/>
                      <a:pt x="213" y="234"/>
                    </a:cubicBezTo>
                    <a:cubicBezTo>
                      <a:pt x="212" y="233"/>
                      <a:pt x="209" y="231"/>
                      <a:pt x="209" y="231"/>
                    </a:cubicBezTo>
                    <a:cubicBezTo>
                      <a:pt x="209" y="231"/>
                      <a:pt x="208" y="229"/>
                      <a:pt x="207" y="228"/>
                    </a:cubicBezTo>
                    <a:cubicBezTo>
                      <a:pt x="206" y="228"/>
                      <a:pt x="200" y="232"/>
                      <a:pt x="200" y="232"/>
                    </a:cubicBezTo>
                    <a:cubicBezTo>
                      <a:pt x="200" y="232"/>
                      <a:pt x="195" y="235"/>
                      <a:pt x="195" y="236"/>
                    </a:cubicBezTo>
                    <a:cubicBezTo>
                      <a:pt x="196" y="236"/>
                      <a:pt x="195" y="241"/>
                      <a:pt x="195" y="241"/>
                    </a:cubicBezTo>
                    <a:cubicBezTo>
                      <a:pt x="188" y="235"/>
                      <a:pt x="188" y="235"/>
                      <a:pt x="188" y="235"/>
                    </a:cubicBezTo>
                    <a:cubicBezTo>
                      <a:pt x="183" y="239"/>
                      <a:pt x="183" y="239"/>
                      <a:pt x="183" y="239"/>
                    </a:cubicBezTo>
                    <a:cubicBezTo>
                      <a:pt x="179" y="236"/>
                      <a:pt x="179" y="236"/>
                      <a:pt x="179" y="236"/>
                    </a:cubicBezTo>
                    <a:cubicBezTo>
                      <a:pt x="177" y="235"/>
                      <a:pt x="177" y="235"/>
                      <a:pt x="177" y="235"/>
                    </a:cubicBezTo>
                    <a:cubicBezTo>
                      <a:pt x="171" y="242"/>
                      <a:pt x="171" y="242"/>
                      <a:pt x="171" y="242"/>
                    </a:cubicBezTo>
                    <a:cubicBezTo>
                      <a:pt x="167" y="240"/>
                      <a:pt x="167" y="240"/>
                      <a:pt x="167" y="240"/>
                    </a:cubicBezTo>
                    <a:cubicBezTo>
                      <a:pt x="165" y="247"/>
                      <a:pt x="165" y="247"/>
                      <a:pt x="165" y="247"/>
                    </a:cubicBezTo>
                    <a:cubicBezTo>
                      <a:pt x="160" y="243"/>
                      <a:pt x="160" y="243"/>
                      <a:pt x="160" y="243"/>
                    </a:cubicBezTo>
                    <a:cubicBezTo>
                      <a:pt x="160" y="243"/>
                      <a:pt x="155" y="242"/>
                      <a:pt x="154" y="242"/>
                    </a:cubicBezTo>
                    <a:cubicBezTo>
                      <a:pt x="153" y="242"/>
                      <a:pt x="150" y="246"/>
                      <a:pt x="150" y="246"/>
                    </a:cubicBezTo>
                    <a:cubicBezTo>
                      <a:pt x="145" y="242"/>
                      <a:pt x="145" y="242"/>
                      <a:pt x="145" y="242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41" y="239"/>
                      <a:pt x="130" y="240"/>
                      <a:pt x="129" y="240"/>
                    </a:cubicBezTo>
                    <a:cubicBezTo>
                      <a:pt x="128" y="240"/>
                      <a:pt x="121" y="239"/>
                      <a:pt x="121" y="239"/>
                    </a:cubicBezTo>
                    <a:cubicBezTo>
                      <a:pt x="112" y="241"/>
                      <a:pt x="112" y="241"/>
                      <a:pt x="112" y="241"/>
                    </a:cubicBezTo>
                    <a:cubicBezTo>
                      <a:pt x="99" y="241"/>
                      <a:pt x="99" y="241"/>
                      <a:pt x="99" y="241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78" y="242"/>
                      <a:pt x="78" y="242"/>
                      <a:pt x="78" y="242"/>
                    </a:cubicBezTo>
                    <a:cubicBezTo>
                      <a:pt x="71" y="247"/>
                      <a:pt x="71" y="247"/>
                      <a:pt x="71" y="247"/>
                    </a:cubicBezTo>
                    <a:cubicBezTo>
                      <a:pt x="64" y="248"/>
                      <a:pt x="64" y="248"/>
                      <a:pt x="64" y="248"/>
                    </a:cubicBezTo>
                    <a:cubicBezTo>
                      <a:pt x="56" y="249"/>
                      <a:pt x="56" y="249"/>
                      <a:pt x="56" y="249"/>
                    </a:cubicBezTo>
                    <a:cubicBezTo>
                      <a:pt x="55" y="249"/>
                      <a:pt x="55" y="249"/>
                      <a:pt x="55" y="249"/>
                    </a:cubicBezTo>
                    <a:cubicBezTo>
                      <a:pt x="54" y="250"/>
                      <a:pt x="54" y="250"/>
                      <a:pt x="54" y="250"/>
                    </a:cubicBezTo>
                    <a:cubicBezTo>
                      <a:pt x="51" y="252"/>
                      <a:pt x="51" y="252"/>
                      <a:pt x="51" y="252"/>
                    </a:cubicBezTo>
                    <a:cubicBezTo>
                      <a:pt x="51" y="253"/>
                      <a:pt x="51" y="253"/>
                      <a:pt x="51" y="253"/>
                    </a:cubicBezTo>
                    <a:cubicBezTo>
                      <a:pt x="49" y="255"/>
                      <a:pt x="49" y="255"/>
                      <a:pt x="49" y="255"/>
                    </a:cubicBezTo>
                    <a:cubicBezTo>
                      <a:pt x="48" y="260"/>
                      <a:pt x="48" y="260"/>
                      <a:pt x="48" y="260"/>
                    </a:cubicBezTo>
                    <a:cubicBezTo>
                      <a:pt x="47" y="262"/>
                      <a:pt x="45" y="264"/>
                      <a:pt x="44" y="266"/>
                    </a:cubicBezTo>
                    <a:cubicBezTo>
                      <a:pt x="44" y="266"/>
                      <a:pt x="44" y="266"/>
                      <a:pt x="44" y="266"/>
                    </a:cubicBezTo>
                    <a:cubicBezTo>
                      <a:pt x="44" y="266"/>
                      <a:pt x="41" y="265"/>
                      <a:pt x="41" y="267"/>
                    </a:cubicBezTo>
                    <a:cubicBezTo>
                      <a:pt x="41" y="268"/>
                      <a:pt x="41" y="268"/>
                      <a:pt x="41" y="268"/>
                    </a:cubicBezTo>
                    <a:cubicBezTo>
                      <a:pt x="38" y="269"/>
                      <a:pt x="33" y="267"/>
                      <a:pt x="33" y="267"/>
                    </a:cubicBezTo>
                    <a:cubicBezTo>
                      <a:pt x="27" y="270"/>
                      <a:pt x="27" y="270"/>
                      <a:pt x="27" y="270"/>
                    </a:cubicBezTo>
                    <a:cubicBezTo>
                      <a:pt x="27" y="270"/>
                      <a:pt x="27" y="270"/>
                      <a:pt x="27" y="270"/>
                    </a:cubicBezTo>
                    <a:cubicBezTo>
                      <a:pt x="27" y="269"/>
                      <a:pt x="25" y="265"/>
                      <a:pt x="25" y="265"/>
                    </a:cubicBezTo>
                    <a:cubicBezTo>
                      <a:pt x="25" y="265"/>
                      <a:pt x="26" y="258"/>
                      <a:pt x="26" y="258"/>
                    </a:cubicBezTo>
                    <a:cubicBezTo>
                      <a:pt x="26" y="257"/>
                      <a:pt x="25" y="249"/>
                      <a:pt x="25" y="249"/>
                    </a:cubicBezTo>
                    <a:cubicBezTo>
                      <a:pt x="25" y="245"/>
                      <a:pt x="25" y="245"/>
                      <a:pt x="25" y="245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19" y="241"/>
                      <a:pt x="12" y="240"/>
                      <a:pt x="10" y="240"/>
                    </a:cubicBezTo>
                    <a:cubicBezTo>
                      <a:pt x="9" y="240"/>
                      <a:pt x="8" y="237"/>
                      <a:pt x="8" y="237"/>
                    </a:cubicBezTo>
                    <a:cubicBezTo>
                      <a:pt x="9" y="234"/>
                      <a:pt x="9" y="234"/>
                      <a:pt x="9" y="234"/>
                    </a:cubicBezTo>
                    <a:cubicBezTo>
                      <a:pt x="12" y="225"/>
                      <a:pt x="12" y="225"/>
                      <a:pt x="12" y="225"/>
                    </a:cubicBezTo>
                    <a:cubicBezTo>
                      <a:pt x="17" y="218"/>
                      <a:pt x="17" y="218"/>
                      <a:pt x="17" y="218"/>
                    </a:cubicBezTo>
                    <a:cubicBezTo>
                      <a:pt x="21" y="216"/>
                      <a:pt x="21" y="216"/>
                      <a:pt x="21" y="216"/>
                    </a:cubicBezTo>
                    <a:cubicBezTo>
                      <a:pt x="21" y="216"/>
                      <a:pt x="25" y="210"/>
                      <a:pt x="26" y="209"/>
                    </a:cubicBezTo>
                    <a:cubicBezTo>
                      <a:pt x="27" y="209"/>
                      <a:pt x="26" y="204"/>
                      <a:pt x="25" y="204"/>
                    </a:cubicBezTo>
                    <a:cubicBezTo>
                      <a:pt x="25" y="203"/>
                      <a:pt x="25" y="200"/>
                      <a:pt x="25" y="199"/>
                    </a:cubicBezTo>
                    <a:cubicBezTo>
                      <a:pt x="25" y="197"/>
                      <a:pt x="22" y="194"/>
                      <a:pt x="22" y="194"/>
                    </a:cubicBezTo>
                    <a:cubicBezTo>
                      <a:pt x="21" y="186"/>
                      <a:pt x="21" y="186"/>
                      <a:pt x="21" y="186"/>
                    </a:cubicBezTo>
                    <a:cubicBezTo>
                      <a:pt x="19" y="184"/>
                      <a:pt x="19" y="184"/>
                      <a:pt x="19" y="184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13" y="175"/>
                      <a:pt x="13" y="175"/>
                      <a:pt x="13" y="175"/>
                    </a:cubicBezTo>
                    <a:cubicBezTo>
                      <a:pt x="8" y="164"/>
                      <a:pt x="8" y="164"/>
                      <a:pt x="8" y="164"/>
                    </a:cubicBezTo>
                    <a:cubicBezTo>
                      <a:pt x="8" y="164"/>
                      <a:pt x="2" y="154"/>
                      <a:pt x="1" y="150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19" y="141"/>
                      <a:pt x="19" y="141"/>
                      <a:pt x="19" y="141"/>
                    </a:cubicBezTo>
                    <a:cubicBezTo>
                      <a:pt x="25" y="142"/>
                      <a:pt x="25" y="142"/>
                      <a:pt x="25" y="142"/>
                    </a:cubicBezTo>
                    <a:cubicBezTo>
                      <a:pt x="32" y="141"/>
                      <a:pt x="32" y="141"/>
                      <a:pt x="32" y="141"/>
                    </a:cubicBezTo>
                    <a:cubicBezTo>
                      <a:pt x="36" y="136"/>
                      <a:pt x="36" y="136"/>
                      <a:pt x="36" y="136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39" y="129"/>
                      <a:pt x="39" y="129"/>
                      <a:pt x="39" y="129"/>
                    </a:cubicBezTo>
                    <a:cubicBezTo>
                      <a:pt x="39" y="129"/>
                      <a:pt x="40" y="126"/>
                      <a:pt x="41" y="127"/>
                    </a:cubicBezTo>
                    <a:cubicBezTo>
                      <a:pt x="43" y="127"/>
                      <a:pt x="47" y="127"/>
                      <a:pt x="47" y="127"/>
                    </a:cubicBezTo>
                    <a:cubicBezTo>
                      <a:pt x="49" y="123"/>
                      <a:pt x="49" y="123"/>
                      <a:pt x="49" y="123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9" y="116"/>
                      <a:pt x="59" y="116"/>
                      <a:pt x="59" y="116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0" y="122"/>
                      <a:pt x="60" y="122"/>
                      <a:pt x="60" y="122"/>
                    </a:cubicBezTo>
                    <a:cubicBezTo>
                      <a:pt x="65" y="121"/>
                      <a:pt x="65" y="121"/>
                      <a:pt x="65" y="121"/>
                    </a:cubicBezTo>
                    <a:cubicBezTo>
                      <a:pt x="67" y="115"/>
                      <a:pt x="67" y="115"/>
                      <a:pt x="67" y="115"/>
                    </a:cubicBezTo>
                    <a:cubicBezTo>
                      <a:pt x="65" y="114"/>
                      <a:pt x="65" y="114"/>
                      <a:pt x="65" y="114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0" y="112"/>
                      <a:pt x="58" y="113"/>
                      <a:pt x="58" y="111"/>
                    </a:cubicBezTo>
                    <a:cubicBezTo>
                      <a:pt x="59" y="108"/>
                      <a:pt x="61" y="103"/>
                      <a:pt x="61" y="103"/>
                    </a:cubicBezTo>
                    <a:cubicBezTo>
                      <a:pt x="60" y="97"/>
                      <a:pt x="60" y="97"/>
                      <a:pt x="60" y="97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2" y="78"/>
                      <a:pt x="62" y="78"/>
                      <a:pt x="62" y="78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3" y="65"/>
                      <a:pt x="73" y="65"/>
                      <a:pt x="73" y="65"/>
                    </a:cubicBezTo>
                    <a:lnTo>
                      <a:pt x="81" y="66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85" name="Freeform 17"/>
              <p:cNvSpPr>
                <a:spLocks/>
              </p:cNvSpPr>
              <p:nvPr/>
            </p:nvSpPr>
            <p:spPr bwMode="auto">
              <a:xfrm>
                <a:off x="6376066" y="2862204"/>
                <a:ext cx="354017" cy="336672"/>
              </a:xfrm>
              <a:custGeom>
                <a:avLst/>
                <a:gdLst>
                  <a:gd name="T0" fmla="*/ 110 w 155"/>
                  <a:gd name="T1" fmla="*/ 145 h 152"/>
                  <a:gd name="T2" fmla="*/ 107 w 155"/>
                  <a:gd name="T3" fmla="*/ 137 h 152"/>
                  <a:gd name="T4" fmla="*/ 112 w 155"/>
                  <a:gd name="T5" fmla="*/ 127 h 152"/>
                  <a:gd name="T6" fmla="*/ 117 w 155"/>
                  <a:gd name="T7" fmla="*/ 116 h 152"/>
                  <a:gd name="T8" fmla="*/ 115 w 155"/>
                  <a:gd name="T9" fmla="*/ 104 h 152"/>
                  <a:gd name="T10" fmla="*/ 114 w 155"/>
                  <a:gd name="T11" fmla="*/ 88 h 152"/>
                  <a:gd name="T12" fmla="*/ 123 w 155"/>
                  <a:gd name="T13" fmla="*/ 92 h 152"/>
                  <a:gd name="T14" fmla="*/ 128 w 155"/>
                  <a:gd name="T15" fmla="*/ 90 h 152"/>
                  <a:gd name="T16" fmla="*/ 136 w 155"/>
                  <a:gd name="T17" fmla="*/ 90 h 152"/>
                  <a:gd name="T18" fmla="*/ 143 w 155"/>
                  <a:gd name="T19" fmla="*/ 86 h 152"/>
                  <a:gd name="T20" fmla="*/ 155 w 155"/>
                  <a:gd name="T21" fmla="*/ 83 h 152"/>
                  <a:gd name="T22" fmla="*/ 143 w 155"/>
                  <a:gd name="T23" fmla="*/ 77 h 152"/>
                  <a:gd name="T24" fmla="*/ 141 w 155"/>
                  <a:gd name="T25" fmla="*/ 63 h 152"/>
                  <a:gd name="T26" fmla="*/ 131 w 155"/>
                  <a:gd name="T27" fmla="*/ 62 h 152"/>
                  <a:gd name="T28" fmla="*/ 125 w 155"/>
                  <a:gd name="T29" fmla="*/ 54 h 152"/>
                  <a:gd name="T30" fmla="*/ 122 w 155"/>
                  <a:gd name="T31" fmla="*/ 48 h 152"/>
                  <a:gd name="T32" fmla="*/ 116 w 155"/>
                  <a:gd name="T33" fmla="*/ 44 h 152"/>
                  <a:gd name="T34" fmla="*/ 108 w 155"/>
                  <a:gd name="T35" fmla="*/ 38 h 152"/>
                  <a:gd name="T36" fmla="*/ 103 w 155"/>
                  <a:gd name="T37" fmla="*/ 32 h 152"/>
                  <a:gd name="T38" fmla="*/ 100 w 155"/>
                  <a:gd name="T39" fmla="*/ 21 h 152"/>
                  <a:gd name="T40" fmla="*/ 94 w 155"/>
                  <a:gd name="T41" fmla="*/ 12 h 152"/>
                  <a:gd name="T42" fmla="*/ 83 w 155"/>
                  <a:gd name="T43" fmla="*/ 12 h 152"/>
                  <a:gd name="T44" fmla="*/ 70 w 155"/>
                  <a:gd name="T45" fmla="*/ 11 h 152"/>
                  <a:gd name="T46" fmla="*/ 66 w 155"/>
                  <a:gd name="T47" fmla="*/ 9 h 152"/>
                  <a:gd name="T48" fmla="*/ 65 w 155"/>
                  <a:gd name="T49" fmla="*/ 9 h 152"/>
                  <a:gd name="T50" fmla="*/ 59 w 155"/>
                  <a:gd name="T51" fmla="*/ 10 h 152"/>
                  <a:gd name="T52" fmla="*/ 54 w 155"/>
                  <a:gd name="T53" fmla="*/ 7 h 152"/>
                  <a:gd name="T54" fmla="*/ 44 w 155"/>
                  <a:gd name="T55" fmla="*/ 3 h 152"/>
                  <a:gd name="T56" fmla="*/ 34 w 155"/>
                  <a:gd name="T57" fmla="*/ 2 h 152"/>
                  <a:gd name="T58" fmla="*/ 28 w 155"/>
                  <a:gd name="T59" fmla="*/ 7 h 152"/>
                  <a:gd name="T60" fmla="*/ 24 w 155"/>
                  <a:gd name="T61" fmla="*/ 10 h 152"/>
                  <a:gd name="T62" fmla="*/ 16 w 155"/>
                  <a:gd name="T63" fmla="*/ 12 h 152"/>
                  <a:gd name="T64" fmla="*/ 9 w 155"/>
                  <a:gd name="T65" fmla="*/ 14 h 152"/>
                  <a:gd name="T66" fmla="*/ 8 w 155"/>
                  <a:gd name="T67" fmla="*/ 19 h 152"/>
                  <a:gd name="T68" fmla="*/ 0 w 155"/>
                  <a:gd name="T69" fmla="*/ 22 h 152"/>
                  <a:gd name="T70" fmla="*/ 10 w 155"/>
                  <a:gd name="T71" fmla="*/ 22 h 152"/>
                  <a:gd name="T72" fmla="*/ 16 w 155"/>
                  <a:gd name="T73" fmla="*/ 24 h 152"/>
                  <a:gd name="T74" fmla="*/ 20 w 155"/>
                  <a:gd name="T75" fmla="*/ 27 h 152"/>
                  <a:gd name="T76" fmla="*/ 26 w 155"/>
                  <a:gd name="T77" fmla="*/ 33 h 152"/>
                  <a:gd name="T78" fmla="*/ 29 w 155"/>
                  <a:gd name="T79" fmla="*/ 37 h 152"/>
                  <a:gd name="T80" fmla="*/ 32 w 155"/>
                  <a:gd name="T81" fmla="*/ 42 h 152"/>
                  <a:gd name="T82" fmla="*/ 38 w 155"/>
                  <a:gd name="T83" fmla="*/ 49 h 152"/>
                  <a:gd name="T84" fmla="*/ 44 w 155"/>
                  <a:gd name="T85" fmla="*/ 54 h 152"/>
                  <a:gd name="T86" fmla="*/ 50 w 155"/>
                  <a:gd name="T87" fmla="*/ 61 h 152"/>
                  <a:gd name="T88" fmla="*/ 63 w 155"/>
                  <a:gd name="T89" fmla="*/ 71 h 152"/>
                  <a:gd name="T90" fmla="*/ 76 w 155"/>
                  <a:gd name="T91" fmla="*/ 82 h 152"/>
                  <a:gd name="T92" fmla="*/ 83 w 155"/>
                  <a:gd name="T93" fmla="*/ 94 h 152"/>
                  <a:gd name="T94" fmla="*/ 86 w 155"/>
                  <a:gd name="T95" fmla="*/ 104 h 152"/>
                  <a:gd name="T96" fmla="*/ 85 w 155"/>
                  <a:gd name="T97" fmla="*/ 112 h 152"/>
                  <a:gd name="T98" fmla="*/ 86 w 155"/>
                  <a:gd name="T99" fmla="*/ 122 h 152"/>
                  <a:gd name="T100" fmla="*/ 91 w 155"/>
                  <a:gd name="T101" fmla="*/ 135 h 152"/>
                  <a:gd name="T102" fmla="*/ 94 w 155"/>
                  <a:gd name="T103" fmla="*/ 144 h 152"/>
                  <a:gd name="T104" fmla="*/ 97 w 155"/>
                  <a:gd name="T105" fmla="*/ 15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5" h="152">
                    <a:moveTo>
                      <a:pt x="99" y="152"/>
                    </a:move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0" y="148"/>
                      <a:pt x="103" y="147"/>
                      <a:pt x="104" y="147"/>
                    </a:cubicBezTo>
                    <a:cubicBezTo>
                      <a:pt x="105" y="146"/>
                      <a:pt x="106" y="147"/>
                      <a:pt x="107" y="146"/>
                    </a:cubicBezTo>
                    <a:cubicBezTo>
                      <a:pt x="108" y="146"/>
                      <a:pt x="110" y="145"/>
                      <a:pt x="110" y="145"/>
                    </a:cubicBezTo>
                    <a:cubicBezTo>
                      <a:pt x="109" y="145"/>
                      <a:pt x="109" y="145"/>
                      <a:pt x="109" y="145"/>
                    </a:cubicBezTo>
                    <a:cubicBezTo>
                      <a:pt x="109" y="143"/>
                      <a:pt x="109" y="143"/>
                      <a:pt x="109" y="143"/>
                    </a:cubicBezTo>
                    <a:cubicBezTo>
                      <a:pt x="110" y="141"/>
                      <a:pt x="110" y="141"/>
                      <a:pt x="110" y="141"/>
                    </a:cubicBezTo>
                    <a:cubicBezTo>
                      <a:pt x="106" y="139"/>
                      <a:pt x="106" y="139"/>
                      <a:pt x="106" y="139"/>
                    </a:cubicBezTo>
                    <a:cubicBezTo>
                      <a:pt x="107" y="137"/>
                      <a:pt x="107" y="137"/>
                      <a:pt x="107" y="137"/>
                    </a:cubicBezTo>
                    <a:cubicBezTo>
                      <a:pt x="107" y="137"/>
                      <a:pt x="106" y="135"/>
                      <a:pt x="107" y="135"/>
                    </a:cubicBezTo>
                    <a:cubicBezTo>
                      <a:pt x="108" y="135"/>
                      <a:pt x="108" y="132"/>
                      <a:pt x="108" y="132"/>
                    </a:cubicBezTo>
                    <a:cubicBezTo>
                      <a:pt x="109" y="130"/>
                      <a:pt x="109" y="130"/>
                      <a:pt x="109" y="130"/>
                    </a:cubicBezTo>
                    <a:cubicBezTo>
                      <a:pt x="111" y="130"/>
                      <a:pt x="111" y="130"/>
                      <a:pt x="111" y="130"/>
                    </a:cubicBezTo>
                    <a:cubicBezTo>
                      <a:pt x="111" y="130"/>
                      <a:pt x="111" y="128"/>
                      <a:pt x="112" y="127"/>
                    </a:cubicBezTo>
                    <a:cubicBezTo>
                      <a:pt x="112" y="127"/>
                      <a:pt x="113" y="126"/>
                      <a:pt x="113" y="126"/>
                    </a:cubicBezTo>
                    <a:cubicBezTo>
                      <a:pt x="112" y="123"/>
                      <a:pt x="112" y="123"/>
                      <a:pt x="112" y="123"/>
                    </a:cubicBezTo>
                    <a:cubicBezTo>
                      <a:pt x="112" y="123"/>
                      <a:pt x="110" y="120"/>
                      <a:pt x="111" y="120"/>
                    </a:cubicBezTo>
                    <a:cubicBezTo>
                      <a:pt x="112" y="120"/>
                      <a:pt x="113" y="119"/>
                      <a:pt x="113" y="119"/>
                    </a:cubicBezTo>
                    <a:cubicBezTo>
                      <a:pt x="113" y="119"/>
                      <a:pt x="116" y="116"/>
                      <a:pt x="117" y="116"/>
                    </a:cubicBezTo>
                    <a:cubicBezTo>
                      <a:pt x="117" y="116"/>
                      <a:pt x="119" y="114"/>
                      <a:pt x="119" y="113"/>
                    </a:cubicBezTo>
                    <a:cubicBezTo>
                      <a:pt x="118" y="112"/>
                      <a:pt x="117" y="111"/>
                      <a:pt x="117" y="111"/>
                    </a:cubicBezTo>
                    <a:cubicBezTo>
                      <a:pt x="118" y="107"/>
                      <a:pt x="118" y="107"/>
                      <a:pt x="118" y="107"/>
                    </a:cubicBezTo>
                    <a:cubicBezTo>
                      <a:pt x="118" y="107"/>
                      <a:pt x="119" y="105"/>
                      <a:pt x="118" y="105"/>
                    </a:cubicBezTo>
                    <a:cubicBezTo>
                      <a:pt x="117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6"/>
                      <a:pt x="111" y="94"/>
                      <a:pt x="111" y="93"/>
                    </a:cubicBezTo>
                    <a:cubicBezTo>
                      <a:pt x="112" y="93"/>
                      <a:pt x="114" y="89"/>
                      <a:pt x="114" y="88"/>
                    </a:cubicBezTo>
                    <a:cubicBezTo>
                      <a:pt x="115" y="88"/>
                      <a:pt x="119" y="84"/>
                      <a:pt x="119" y="84"/>
                    </a:cubicBezTo>
                    <a:cubicBezTo>
                      <a:pt x="121" y="89"/>
                      <a:pt x="121" y="89"/>
                      <a:pt x="121" y="89"/>
                    </a:cubicBezTo>
                    <a:cubicBezTo>
                      <a:pt x="121" y="93"/>
                      <a:pt x="121" y="93"/>
                      <a:pt x="121" y="93"/>
                    </a:cubicBezTo>
                    <a:cubicBezTo>
                      <a:pt x="121" y="93"/>
                      <a:pt x="120" y="95"/>
                      <a:pt x="121" y="95"/>
                    </a:cubicBezTo>
                    <a:cubicBezTo>
                      <a:pt x="123" y="94"/>
                      <a:pt x="123" y="92"/>
                      <a:pt x="123" y="92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22" y="88"/>
                      <a:pt x="123" y="88"/>
                    </a:cubicBezTo>
                    <a:cubicBezTo>
                      <a:pt x="124" y="88"/>
                      <a:pt x="124" y="86"/>
                      <a:pt x="124" y="88"/>
                    </a:cubicBezTo>
                    <a:cubicBezTo>
                      <a:pt x="125" y="89"/>
                      <a:pt x="125" y="91"/>
                      <a:pt x="126" y="90"/>
                    </a:cubicBezTo>
                    <a:cubicBezTo>
                      <a:pt x="128" y="90"/>
                      <a:pt x="128" y="91"/>
                      <a:pt x="128" y="90"/>
                    </a:cubicBezTo>
                    <a:cubicBezTo>
                      <a:pt x="129" y="89"/>
                      <a:pt x="129" y="88"/>
                      <a:pt x="129" y="88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9"/>
                      <a:pt x="131" y="89"/>
                    </a:cubicBezTo>
                    <a:cubicBezTo>
                      <a:pt x="132" y="89"/>
                      <a:pt x="134" y="89"/>
                      <a:pt x="134" y="89"/>
                    </a:cubicBezTo>
                    <a:cubicBezTo>
                      <a:pt x="136" y="90"/>
                      <a:pt x="136" y="90"/>
                      <a:pt x="136" y="90"/>
                    </a:cubicBezTo>
                    <a:cubicBezTo>
                      <a:pt x="136" y="90"/>
                      <a:pt x="137" y="90"/>
                      <a:pt x="137" y="89"/>
                    </a:cubicBezTo>
                    <a:cubicBezTo>
                      <a:pt x="137" y="88"/>
                      <a:pt x="137" y="87"/>
                      <a:pt x="137" y="87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3"/>
                      <a:pt x="139" y="83"/>
                      <a:pt x="139" y="83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7" y="85"/>
                      <a:pt x="150" y="85"/>
                      <a:pt x="151" y="84"/>
                    </a:cubicBezTo>
                    <a:cubicBezTo>
                      <a:pt x="152" y="84"/>
                      <a:pt x="155" y="83"/>
                      <a:pt x="155" y="83"/>
                    </a:cubicBezTo>
                    <a:cubicBezTo>
                      <a:pt x="155" y="82"/>
                      <a:pt x="153" y="81"/>
                      <a:pt x="152" y="82"/>
                    </a:cubicBezTo>
                    <a:cubicBezTo>
                      <a:pt x="151" y="82"/>
                      <a:pt x="149" y="83"/>
                      <a:pt x="148" y="82"/>
                    </a:cubicBezTo>
                    <a:cubicBezTo>
                      <a:pt x="148" y="81"/>
                      <a:pt x="146" y="79"/>
                      <a:pt x="146" y="79"/>
                    </a:cubicBezTo>
                    <a:cubicBezTo>
                      <a:pt x="144" y="79"/>
                      <a:pt x="144" y="79"/>
                      <a:pt x="144" y="79"/>
                    </a:cubicBezTo>
                    <a:cubicBezTo>
                      <a:pt x="144" y="79"/>
                      <a:pt x="142" y="78"/>
                      <a:pt x="143" y="77"/>
                    </a:cubicBezTo>
                    <a:cubicBezTo>
                      <a:pt x="144" y="76"/>
                      <a:pt x="145" y="76"/>
                      <a:pt x="145" y="76"/>
                    </a:cubicBezTo>
                    <a:cubicBezTo>
                      <a:pt x="145" y="76"/>
                      <a:pt x="144" y="74"/>
                      <a:pt x="144" y="73"/>
                    </a:cubicBezTo>
                    <a:cubicBezTo>
                      <a:pt x="144" y="72"/>
                      <a:pt x="144" y="70"/>
                      <a:pt x="143" y="69"/>
                    </a:cubicBezTo>
                    <a:cubicBezTo>
                      <a:pt x="143" y="69"/>
                      <a:pt x="141" y="65"/>
                      <a:pt x="141" y="65"/>
                    </a:cubicBezTo>
                    <a:cubicBezTo>
                      <a:pt x="141" y="63"/>
                      <a:pt x="141" y="63"/>
                      <a:pt x="141" y="63"/>
                    </a:cubicBezTo>
                    <a:cubicBezTo>
                      <a:pt x="139" y="64"/>
                      <a:pt x="139" y="64"/>
                      <a:pt x="139" y="64"/>
                    </a:cubicBezTo>
                    <a:cubicBezTo>
                      <a:pt x="137" y="62"/>
                      <a:pt x="137" y="62"/>
                      <a:pt x="137" y="62"/>
                    </a:cubicBezTo>
                    <a:cubicBezTo>
                      <a:pt x="137" y="62"/>
                      <a:pt x="135" y="62"/>
                      <a:pt x="135" y="63"/>
                    </a:cubicBezTo>
                    <a:cubicBezTo>
                      <a:pt x="134" y="63"/>
                      <a:pt x="133" y="62"/>
                      <a:pt x="133" y="62"/>
                    </a:cubicBezTo>
                    <a:cubicBezTo>
                      <a:pt x="131" y="62"/>
                      <a:pt x="131" y="62"/>
                      <a:pt x="131" y="62"/>
                    </a:cubicBezTo>
                    <a:cubicBezTo>
                      <a:pt x="131" y="62"/>
                      <a:pt x="131" y="62"/>
                      <a:pt x="129" y="62"/>
                    </a:cubicBezTo>
                    <a:cubicBezTo>
                      <a:pt x="128" y="62"/>
                      <a:pt x="126" y="61"/>
                      <a:pt x="125" y="61"/>
                    </a:cubicBezTo>
                    <a:cubicBezTo>
                      <a:pt x="125" y="60"/>
                      <a:pt x="125" y="59"/>
                      <a:pt x="125" y="59"/>
                    </a:cubicBezTo>
                    <a:cubicBezTo>
                      <a:pt x="126" y="58"/>
                      <a:pt x="126" y="57"/>
                      <a:pt x="126" y="57"/>
                    </a:cubicBezTo>
                    <a:cubicBezTo>
                      <a:pt x="126" y="57"/>
                      <a:pt x="126" y="54"/>
                      <a:pt x="125" y="54"/>
                    </a:cubicBezTo>
                    <a:cubicBezTo>
                      <a:pt x="124" y="54"/>
                      <a:pt x="122" y="54"/>
                      <a:pt x="122" y="54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2" y="50"/>
                      <a:pt x="122" y="48"/>
                      <a:pt x="122" y="48"/>
                    </a:cubicBezTo>
                    <a:cubicBezTo>
                      <a:pt x="122" y="47"/>
                      <a:pt x="121" y="46"/>
                      <a:pt x="121" y="46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16" y="44"/>
                      <a:pt x="116" y="44"/>
                      <a:pt x="116" y="44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5" y="41"/>
                      <a:pt x="104" y="39"/>
                    </a:cubicBezTo>
                    <a:cubicBezTo>
                      <a:pt x="103" y="38"/>
                      <a:pt x="103" y="35"/>
                      <a:pt x="103" y="35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29"/>
                      <a:pt x="102" y="27"/>
                      <a:pt x="102" y="27"/>
                    </a:cubicBezTo>
                    <a:cubicBezTo>
                      <a:pt x="102" y="26"/>
                      <a:pt x="101" y="24"/>
                      <a:pt x="101" y="24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5"/>
                      <a:pt x="96" y="14"/>
                    </a:cubicBezTo>
                    <a:cubicBezTo>
                      <a:pt x="96" y="14"/>
                      <a:pt x="94" y="12"/>
                      <a:pt x="94" y="12"/>
                    </a:cubicBezTo>
                    <a:cubicBezTo>
                      <a:pt x="94" y="12"/>
                      <a:pt x="93" y="12"/>
                      <a:pt x="93" y="13"/>
                    </a:cubicBezTo>
                    <a:cubicBezTo>
                      <a:pt x="92" y="14"/>
                      <a:pt x="92" y="16"/>
                      <a:pt x="91" y="16"/>
                    </a:cubicBezTo>
                    <a:cubicBezTo>
                      <a:pt x="91" y="16"/>
                      <a:pt x="92" y="16"/>
                      <a:pt x="89" y="16"/>
                    </a:cubicBezTo>
                    <a:cubicBezTo>
                      <a:pt x="87" y="15"/>
                      <a:pt x="87" y="15"/>
                      <a:pt x="86" y="14"/>
                    </a:cubicBezTo>
                    <a:cubicBezTo>
                      <a:pt x="85" y="14"/>
                      <a:pt x="83" y="12"/>
                      <a:pt x="83" y="12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3" y="9"/>
                      <a:pt x="79" y="9"/>
                    </a:cubicBezTo>
                    <a:cubicBezTo>
                      <a:pt x="75" y="9"/>
                      <a:pt x="71" y="9"/>
                      <a:pt x="71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1"/>
                      <a:pt x="69" y="13"/>
                      <a:pt x="69" y="14"/>
                    </a:cubicBezTo>
                    <a:cubicBezTo>
                      <a:pt x="69" y="14"/>
                      <a:pt x="70" y="15"/>
                      <a:pt x="69" y="14"/>
                    </a:cubicBezTo>
                    <a:cubicBezTo>
                      <a:pt x="69" y="13"/>
                      <a:pt x="68" y="13"/>
                      <a:pt x="68" y="12"/>
                    </a:cubicBezTo>
                    <a:cubicBezTo>
                      <a:pt x="68" y="12"/>
                      <a:pt x="68" y="11"/>
                      <a:pt x="68" y="11"/>
                    </a:cubicBezTo>
                    <a:cubicBezTo>
                      <a:pt x="68" y="10"/>
                      <a:pt x="66" y="9"/>
                      <a:pt x="66" y="9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1"/>
                      <a:pt x="66" y="12"/>
                      <a:pt x="64" y="12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12"/>
                      <a:pt x="64" y="11"/>
                      <a:pt x="64" y="11"/>
                    </a:cubicBezTo>
                    <a:cubicBezTo>
                      <a:pt x="64" y="11"/>
                      <a:pt x="65" y="9"/>
                      <a:pt x="65" y="9"/>
                    </a:cubicBezTo>
                    <a:cubicBezTo>
                      <a:pt x="65" y="9"/>
                      <a:pt x="65" y="7"/>
                      <a:pt x="64" y="7"/>
                    </a:cubicBezTo>
                    <a:cubicBezTo>
                      <a:pt x="64" y="7"/>
                      <a:pt x="62" y="7"/>
                      <a:pt x="61" y="7"/>
                    </a:cubicBezTo>
                    <a:cubicBezTo>
                      <a:pt x="61" y="7"/>
                      <a:pt x="60" y="8"/>
                      <a:pt x="60" y="8"/>
                    </a:cubicBezTo>
                    <a:cubicBezTo>
                      <a:pt x="60" y="8"/>
                      <a:pt x="61" y="9"/>
                      <a:pt x="60" y="9"/>
                    </a:cubicBezTo>
                    <a:cubicBezTo>
                      <a:pt x="60" y="9"/>
                      <a:pt x="59" y="9"/>
                      <a:pt x="59" y="10"/>
                    </a:cubicBezTo>
                    <a:cubicBezTo>
                      <a:pt x="58" y="10"/>
                      <a:pt x="58" y="8"/>
                      <a:pt x="58" y="8"/>
                    </a:cubicBezTo>
                    <a:cubicBezTo>
                      <a:pt x="58" y="8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6" y="10"/>
                    </a:cubicBezTo>
                    <a:cubicBezTo>
                      <a:pt x="55" y="10"/>
                      <a:pt x="55" y="10"/>
                      <a:pt x="55" y="9"/>
                    </a:cubicBezTo>
                    <a:cubicBezTo>
                      <a:pt x="54" y="9"/>
                      <a:pt x="54" y="7"/>
                      <a:pt x="54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0" y="6"/>
                      <a:pt x="49" y="6"/>
                    </a:cubicBezTo>
                    <a:cubicBezTo>
                      <a:pt x="49" y="6"/>
                      <a:pt x="47" y="6"/>
                      <a:pt x="47" y="5"/>
                    </a:cubicBezTo>
                    <a:cubicBezTo>
                      <a:pt x="46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4" y="3"/>
                    </a:cubicBezTo>
                    <a:cubicBezTo>
                      <a:pt x="43" y="3"/>
                      <a:pt x="43" y="3"/>
                      <a:pt x="42" y="3"/>
                    </a:cubicBezTo>
                    <a:cubicBezTo>
                      <a:pt x="41" y="2"/>
                      <a:pt x="42" y="2"/>
                      <a:pt x="40" y="2"/>
                    </a:cubicBezTo>
                    <a:cubicBezTo>
                      <a:pt x="38" y="2"/>
                      <a:pt x="38" y="4"/>
                      <a:pt x="37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3" y="0"/>
                      <a:pt x="33" y="1"/>
                    </a:cubicBezTo>
                    <a:cubicBezTo>
                      <a:pt x="33" y="3"/>
                      <a:pt x="33" y="2"/>
                      <a:pt x="32" y="3"/>
                    </a:cubicBezTo>
                    <a:cubicBezTo>
                      <a:pt x="32" y="4"/>
                      <a:pt x="30" y="5"/>
                      <a:pt x="30" y="5"/>
                    </a:cubicBezTo>
                    <a:cubicBezTo>
                      <a:pt x="30" y="5"/>
                      <a:pt x="29" y="5"/>
                      <a:pt x="29" y="6"/>
                    </a:cubicBezTo>
                    <a:cubicBezTo>
                      <a:pt x="29" y="6"/>
                      <a:pt x="28" y="7"/>
                      <a:pt x="28" y="7"/>
                    </a:cubicBezTo>
                    <a:cubicBezTo>
                      <a:pt x="28" y="7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5" y="6"/>
                      <a:pt x="25" y="7"/>
                    </a:cubicBezTo>
                    <a:cubicBezTo>
                      <a:pt x="25" y="7"/>
                      <a:pt x="25" y="8"/>
                      <a:pt x="25" y="9"/>
                    </a:cubicBezTo>
                    <a:cubicBezTo>
                      <a:pt x="25" y="9"/>
                      <a:pt x="24" y="10"/>
                      <a:pt x="24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20" y="11"/>
                      <a:pt x="18" y="11"/>
                      <a:pt x="18" y="11"/>
                    </a:cubicBezTo>
                    <a:cubicBezTo>
                      <a:pt x="17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4" y="15"/>
                      <a:pt x="13" y="14"/>
                    </a:cubicBezTo>
                    <a:cubicBezTo>
                      <a:pt x="13" y="14"/>
                      <a:pt x="12" y="14"/>
                      <a:pt x="12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4"/>
                      <a:pt x="9" y="14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5"/>
                      <a:pt x="9" y="16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19"/>
                      <a:pt x="6" y="18"/>
                      <a:pt x="6" y="18"/>
                    </a:cubicBezTo>
                    <a:cubicBezTo>
                      <a:pt x="6" y="18"/>
                      <a:pt x="6" y="17"/>
                      <a:pt x="5" y="17"/>
                    </a:cubicBezTo>
                    <a:cubicBezTo>
                      <a:pt x="5" y="18"/>
                      <a:pt x="2" y="19"/>
                      <a:pt x="2" y="19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10" y="22"/>
                    </a:cubicBezTo>
                    <a:cubicBezTo>
                      <a:pt x="10" y="22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26"/>
                      <a:pt x="20" y="26"/>
                    </a:cubicBezTo>
                    <a:cubicBezTo>
                      <a:pt x="20" y="26"/>
                      <a:pt x="20" y="27"/>
                      <a:pt x="20" y="27"/>
                    </a:cubicBezTo>
                    <a:cubicBezTo>
                      <a:pt x="20" y="27"/>
                      <a:pt x="21" y="28"/>
                      <a:pt x="22" y="29"/>
                    </a:cubicBezTo>
                    <a:cubicBezTo>
                      <a:pt x="22" y="29"/>
                      <a:pt x="23" y="30"/>
                      <a:pt x="23" y="30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4"/>
                      <a:pt x="26" y="35"/>
                      <a:pt x="27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5"/>
                      <a:pt x="28" y="35"/>
                      <a:pt x="28" y="36"/>
                    </a:cubicBezTo>
                    <a:cubicBezTo>
                      <a:pt x="28" y="36"/>
                      <a:pt x="28" y="36"/>
                      <a:pt x="29" y="37"/>
                    </a:cubicBezTo>
                    <a:cubicBezTo>
                      <a:pt x="29" y="37"/>
                      <a:pt x="30" y="38"/>
                      <a:pt x="30" y="38"/>
                    </a:cubicBezTo>
                    <a:cubicBezTo>
                      <a:pt x="30" y="38"/>
                      <a:pt x="30" y="38"/>
                      <a:pt x="30" y="39"/>
                    </a:cubicBezTo>
                    <a:cubicBezTo>
                      <a:pt x="30" y="40"/>
                      <a:pt x="31" y="41"/>
                      <a:pt x="31" y="41"/>
                    </a:cubicBezTo>
                    <a:cubicBezTo>
                      <a:pt x="31" y="42"/>
                      <a:pt x="32" y="42"/>
                      <a:pt x="32" y="42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2" y="42"/>
                      <a:pt x="33" y="42"/>
                      <a:pt x="33" y="43"/>
                    </a:cubicBezTo>
                    <a:cubicBezTo>
                      <a:pt x="33" y="44"/>
                      <a:pt x="32" y="45"/>
                      <a:pt x="33" y="45"/>
                    </a:cubicBezTo>
                    <a:cubicBezTo>
                      <a:pt x="33" y="45"/>
                      <a:pt x="34" y="47"/>
                      <a:pt x="35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7" y="47"/>
                      <a:pt x="37" y="49"/>
                      <a:pt x="38" y="49"/>
                    </a:cubicBezTo>
                    <a:cubicBezTo>
                      <a:pt x="38" y="50"/>
                      <a:pt x="38" y="50"/>
                      <a:pt x="39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1"/>
                    </a:cubicBezTo>
                    <a:cubicBezTo>
                      <a:pt x="41" y="51"/>
                      <a:pt x="43" y="53"/>
                      <a:pt x="43" y="53"/>
                    </a:cubicBezTo>
                    <a:cubicBezTo>
                      <a:pt x="43" y="53"/>
                      <a:pt x="44" y="54"/>
                      <a:pt x="44" y="54"/>
                    </a:cubicBezTo>
                    <a:cubicBezTo>
                      <a:pt x="44" y="54"/>
                      <a:pt x="45" y="54"/>
                      <a:pt x="46" y="54"/>
                    </a:cubicBezTo>
                    <a:cubicBezTo>
                      <a:pt x="46" y="54"/>
                      <a:pt x="47" y="54"/>
                      <a:pt x="47" y="55"/>
                    </a:cubicBezTo>
                    <a:cubicBezTo>
                      <a:pt x="47" y="56"/>
                      <a:pt x="48" y="56"/>
                      <a:pt x="48" y="57"/>
                    </a:cubicBezTo>
                    <a:cubicBezTo>
                      <a:pt x="48" y="58"/>
                      <a:pt x="49" y="58"/>
                      <a:pt x="49" y="59"/>
                    </a:cubicBezTo>
                    <a:cubicBezTo>
                      <a:pt x="49" y="59"/>
                      <a:pt x="50" y="61"/>
                      <a:pt x="50" y="61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7" y="65"/>
                      <a:pt x="58" y="67"/>
                      <a:pt x="58" y="67"/>
                    </a:cubicBezTo>
                    <a:cubicBezTo>
                      <a:pt x="59" y="68"/>
                      <a:pt x="60" y="68"/>
                      <a:pt x="60" y="6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6" y="72"/>
                      <a:pt x="66" y="72"/>
                      <a:pt x="66" y="72"/>
                    </a:cubicBezTo>
                    <a:cubicBezTo>
                      <a:pt x="66" y="72"/>
                      <a:pt x="68" y="73"/>
                      <a:pt x="69" y="73"/>
                    </a:cubicBezTo>
                    <a:cubicBezTo>
                      <a:pt x="69" y="73"/>
                      <a:pt x="71" y="74"/>
                      <a:pt x="72" y="74"/>
                    </a:cubicBezTo>
                    <a:cubicBezTo>
                      <a:pt x="72" y="75"/>
                      <a:pt x="73" y="78"/>
                      <a:pt x="73" y="78"/>
                    </a:cubicBezTo>
                    <a:cubicBezTo>
                      <a:pt x="74" y="78"/>
                      <a:pt x="76" y="80"/>
                      <a:pt x="76" y="82"/>
                    </a:cubicBezTo>
                    <a:cubicBezTo>
                      <a:pt x="77" y="83"/>
                      <a:pt x="77" y="83"/>
                      <a:pt x="77" y="85"/>
                    </a:cubicBezTo>
                    <a:cubicBezTo>
                      <a:pt x="78" y="86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1" y="90"/>
                    </a:cubicBezTo>
                    <a:cubicBezTo>
                      <a:pt x="82" y="91"/>
                      <a:pt x="83" y="92"/>
                      <a:pt x="83" y="93"/>
                    </a:cubicBezTo>
                    <a:cubicBezTo>
                      <a:pt x="83" y="93"/>
                      <a:pt x="83" y="93"/>
                      <a:pt x="83" y="94"/>
                    </a:cubicBezTo>
                    <a:cubicBezTo>
                      <a:pt x="83" y="94"/>
                      <a:pt x="83" y="95"/>
                      <a:pt x="83" y="95"/>
                    </a:cubicBezTo>
                    <a:cubicBezTo>
                      <a:pt x="83" y="95"/>
                      <a:pt x="84" y="97"/>
                      <a:pt x="84" y="98"/>
                    </a:cubicBezTo>
                    <a:cubicBezTo>
                      <a:pt x="84" y="98"/>
                      <a:pt x="85" y="100"/>
                      <a:pt x="85" y="100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86" y="104"/>
                      <a:pt x="86" y="104"/>
                      <a:pt x="86" y="104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85" y="106"/>
                      <a:pt x="84" y="107"/>
                      <a:pt x="85" y="107"/>
                    </a:cubicBezTo>
                    <a:cubicBezTo>
                      <a:pt x="86" y="107"/>
                      <a:pt x="87" y="108"/>
                      <a:pt x="86" y="109"/>
                    </a:cubicBezTo>
                    <a:cubicBezTo>
                      <a:pt x="86" y="109"/>
                      <a:pt x="85" y="111"/>
                      <a:pt x="85" y="111"/>
                    </a:cubicBezTo>
                    <a:cubicBezTo>
                      <a:pt x="85" y="112"/>
                      <a:pt x="85" y="112"/>
                      <a:pt x="85" y="112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114"/>
                      <a:pt x="86" y="115"/>
                      <a:pt x="86" y="115"/>
                    </a:cubicBezTo>
                    <a:cubicBezTo>
                      <a:pt x="86" y="116"/>
                      <a:pt x="87" y="117"/>
                      <a:pt x="86" y="118"/>
                    </a:cubicBezTo>
                    <a:cubicBezTo>
                      <a:pt x="86" y="118"/>
                      <a:pt x="86" y="120"/>
                      <a:pt x="86" y="120"/>
                    </a:cubicBezTo>
                    <a:cubicBezTo>
                      <a:pt x="86" y="120"/>
                      <a:pt x="86" y="122"/>
                      <a:pt x="86" y="122"/>
                    </a:cubicBezTo>
                    <a:cubicBezTo>
                      <a:pt x="86" y="122"/>
                      <a:pt x="88" y="123"/>
                      <a:pt x="87" y="124"/>
                    </a:cubicBezTo>
                    <a:cubicBezTo>
                      <a:pt x="87" y="124"/>
                      <a:pt x="87" y="125"/>
                      <a:pt x="87" y="126"/>
                    </a:cubicBezTo>
                    <a:cubicBezTo>
                      <a:pt x="88" y="128"/>
                      <a:pt x="90" y="131"/>
                      <a:pt x="90" y="131"/>
                    </a:cubicBezTo>
                    <a:cubicBezTo>
                      <a:pt x="90" y="131"/>
                      <a:pt x="91" y="133"/>
                      <a:pt x="91" y="133"/>
                    </a:cubicBezTo>
                    <a:cubicBezTo>
                      <a:pt x="91" y="134"/>
                      <a:pt x="90" y="134"/>
                      <a:pt x="91" y="135"/>
                    </a:cubicBezTo>
                    <a:cubicBezTo>
                      <a:pt x="91" y="135"/>
                      <a:pt x="90" y="136"/>
                      <a:pt x="91" y="136"/>
                    </a:cubicBezTo>
                    <a:cubicBezTo>
                      <a:pt x="92" y="137"/>
                      <a:pt x="93" y="139"/>
                      <a:pt x="93" y="139"/>
                    </a:cubicBezTo>
                    <a:cubicBezTo>
                      <a:pt x="93" y="139"/>
                      <a:pt x="93" y="139"/>
                      <a:pt x="94" y="140"/>
                    </a:cubicBezTo>
                    <a:cubicBezTo>
                      <a:pt x="94" y="141"/>
                      <a:pt x="94" y="143"/>
                      <a:pt x="94" y="143"/>
                    </a:cubicBezTo>
                    <a:cubicBezTo>
                      <a:pt x="94" y="144"/>
                      <a:pt x="95" y="144"/>
                      <a:pt x="94" y="144"/>
                    </a:cubicBezTo>
                    <a:cubicBezTo>
                      <a:pt x="94" y="144"/>
                      <a:pt x="93" y="145"/>
                      <a:pt x="93" y="145"/>
                    </a:cubicBezTo>
                    <a:cubicBezTo>
                      <a:pt x="92" y="147"/>
                      <a:pt x="92" y="147"/>
                      <a:pt x="92" y="147"/>
                    </a:cubicBezTo>
                    <a:cubicBezTo>
                      <a:pt x="92" y="147"/>
                      <a:pt x="93" y="148"/>
                      <a:pt x="94" y="148"/>
                    </a:cubicBezTo>
                    <a:cubicBezTo>
                      <a:pt x="94" y="148"/>
                      <a:pt x="95" y="148"/>
                      <a:pt x="95" y="148"/>
                    </a:cubicBezTo>
                    <a:cubicBezTo>
                      <a:pt x="97" y="150"/>
                      <a:pt x="97" y="150"/>
                      <a:pt x="97" y="150"/>
                    </a:cubicBezTo>
                    <a:cubicBezTo>
                      <a:pt x="97" y="152"/>
                      <a:pt x="97" y="152"/>
                      <a:pt x="97" y="152"/>
                    </a:cubicBezTo>
                    <a:lnTo>
                      <a:pt x="99" y="152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86" name="Freeform 29"/>
              <p:cNvSpPr>
                <a:spLocks/>
              </p:cNvSpPr>
              <p:nvPr/>
            </p:nvSpPr>
            <p:spPr bwMode="auto">
              <a:xfrm>
                <a:off x="4446566" y="2676821"/>
                <a:ext cx="294647" cy="240785"/>
              </a:xfrm>
              <a:custGeom>
                <a:avLst/>
                <a:gdLst>
                  <a:gd name="T0" fmla="*/ 27 w 129"/>
                  <a:gd name="T1" fmla="*/ 5 h 109"/>
                  <a:gd name="T2" fmla="*/ 33 w 129"/>
                  <a:gd name="T3" fmla="*/ 7 h 109"/>
                  <a:gd name="T4" fmla="*/ 40 w 129"/>
                  <a:gd name="T5" fmla="*/ 5 h 109"/>
                  <a:gd name="T6" fmla="*/ 57 w 129"/>
                  <a:gd name="T7" fmla="*/ 8 h 109"/>
                  <a:gd name="T8" fmla="*/ 64 w 129"/>
                  <a:gd name="T9" fmla="*/ 7 h 109"/>
                  <a:gd name="T10" fmla="*/ 66 w 129"/>
                  <a:gd name="T11" fmla="*/ 1 h 109"/>
                  <a:gd name="T12" fmla="*/ 70 w 129"/>
                  <a:gd name="T13" fmla="*/ 5 h 109"/>
                  <a:gd name="T14" fmla="*/ 77 w 129"/>
                  <a:gd name="T15" fmla="*/ 1 h 109"/>
                  <a:gd name="T16" fmla="*/ 79 w 129"/>
                  <a:gd name="T17" fmla="*/ 5 h 109"/>
                  <a:gd name="T18" fmla="*/ 86 w 129"/>
                  <a:gd name="T19" fmla="*/ 3 h 109"/>
                  <a:gd name="T20" fmla="*/ 89 w 129"/>
                  <a:gd name="T21" fmla="*/ 9 h 109"/>
                  <a:gd name="T22" fmla="*/ 92 w 129"/>
                  <a:gd name="T23" fmla="*/ 12 h 109"/>
                  <a:gd name="T24" fmla="*/ 98 w 129"/>
                  <a:gd name="T25" fmla="*/ 15 h 109"/>
                  <a:gd name="T26" fmla="*/ 102 w 129"/>
                  <a:gd name="T27" fmla="*/ 18 h 109"/>
                  <a:gd name="T28" fmla="*/ 113 w 129"/>
                  <a:gd name="T29" fmla="*/ 22 h 109"/>
                  <a:gd name="T30" fmla="*/ 109 w 129"/>
                  <a:gd name="T31" fmla="*/ 30 h 109"/>
                  <a:gd name="T32" fmla="*/ 104 w 129"/>
                  <a:gd name="T33" fmla="*/ 36 h 109"/>
                  <a:gd name="T34" fmla="*/ 105 w 129"/>
                  <a:gd name="T35" fmla="*/ 43 h 109"/>
                  <a:gd name="T36" fmla="*/ 114 w 129"/>
                  <a:gd name="T37" fmla="*/ 42 h 109"/>
                  <a:gd name="T38" fmla="*/ 120 w 129"/>
                  <a:gd name="T39" fmla="*/ 46 h 109"/>
                  <a:gd name="T40" fmla="*/ 124 w 129"/>
                  <a:gd name="T41" fmla="*/ 50 h 109"/>
                  <a:gd name="T42" fmla="*/ 124 w 129"/>
                  <a:gd name="T43" fmla="*/ 57 h 109"/>
                  <a:gd name="T44" fmla="*/ 129 w 129"/>
                  <a:gd name="T45" fmla="*/ 61 h 109"/>
                  <a:gd name="T46" fmla="*/ 127 w 129"/>
                  <a:gd name="T47" fmla="*/ 67 h 109"/>
                  <a:gd name="T48" fmla="*/ 123 w 129"/>
                  <a:gd name="T49" fmla="*/ 70 h 109"/>
                  <a:gd name="T50" fmla="*/ 120 w 129"/>
                  <a:gd name="T51" fmla="*/ 74 h 109"/>
                  <a:gd name="T52" fmla="*/ 117 w 129"/>
                  <a:gd name="T53" fmla="*/ 75 h 109"/>
                  <a:gd name="T54" fmla="*/ 112 w 129"/>
                  <a:gd name="T55" fmla="*/ 77 h 109"/>
                  <a:gd name="T56" fmla="*/ 109 w 129"/>
                  <a:gd name="T57" fmla="*/ 82 h 109"/>
                  <a:gd name="T58" fmla="*/ 105 w 129"/>
                  <a:gd name="T59" fmla="*/ 88 h 109"/>
                  <a:gd name="T60" fmla="*/ 106 w 129"/>
                  <a:gd name="T61" fmla="*/ 92 h 109"/>
                  <a:gd name="T62" fmla="*/ 107 w 129"/>
                  <a:gd name="T63" fmla="*/ 96 h 109"/>
                  <a:gd name="T64" fmla="*/ 110 w 129"/>
                  <a:gd name="T65" fmla="*/ 101 h 109"/>
                  <a:gd name="T66" fmla="*/ 107 w 129"/>
                  <a:gd name="T67" fmla="*/ 107 h 109"/>
                  <a:gd name="T68" fmla="*/ 103 w 129"/>
                  <a:gd name="T69" fmla="*/ 108 h 109"/>
                  <a:gd name="T70" fmla="*/ 96 w 129"/>
                  <a:gd name="T71" fmla="*/ 109 h 109"/>
                  <a:gd name="T72" fmla="*/ 93 w 129"/>
                  <a:gd name="T73" fmla="*/ 104 h 109"/>
                  <a:gd name="T74" fmla="*/ 90 w 129"/>
                  <a:gd name="T75" fmla="*/ 101 h 109"/>
                  <a:gd name="T76" fmla="*/ 85 w 129"/>
                  <a:gd name="T77" fmla="*/ 97 h 109"/>
                  <a:gd name="T78" fmla="*/ 79 w 129"/>
                  <a:gd name="T79" fmla="*/ 94 h 109"/>
                  <a:gd name="T80" fmla="*/ 74 w 129"/>
                  <a:gd name="T81" fmla="*/ 89 h 109"/>
                  <a:gd name="T82" fmla="*/ 74 w 129"/>
                  <a:gd name="T83" fmla="*/ 81 h 109"/>
                  <a:gd name="T84" fmla="*/ 74 w 129"/>
                  <a:gd name="T85" fmla="*/ 73 h 109"/>
                  <a:gd name="T86" fmla="*/ 69 w 129"/>
                  <a:gd name="T87" fmla="*/ 78 h 109"/>
                  <a:gd name="T88" fmla="*/ 63 w 129"/>
                  <a:gd name="T89" fmla="*/ 82 h 109"/>
                  <a:gd name="T90" fmla="*/ 55 w 129"/>
                  <a:gd name="T91" fmla="*/ 82 h 109"/>
                  <a:gd name="T92" fmla="*/ 51 w 129"/>
                  <a:gd name="T93" fmla="*/ 77 h 109"/>
                  <a:gd name="T94" fmla="*/ 52 w 129"/>
                  <a:gd name="T95" fmla="*/ 73 h 109"/>
                  <a:gd name="T96" fmla="*/ 53 w 129"/>
                  <a:gd name="T97" fmla="*/ 66 h 109"/>
                  <a:gd name="T98" fmla="*/ 49 w 129"/>
                  <a:gd name="T99" fmla="*/ 62 h 109"/>
                  <a:gd name="T100" fmla="*/ 42 w 129"/>
                  <a:gd name="T101" fmla="*/ 61 h 109"/>
                  <a:gd name="T102" fmla="*/ 35 w 129"/>
                  <a:gd name="T103" fmla="*/ 60 h 109"/>
                  <a:gd name="T104" fmla="*/ 33 w 129"/>
                  <a:gd name="T105" fmla="*/ 52 h 109"/>
                  <a:gd name="T106" fmla="*/ 27 w 129"/>
                  <a:gd name="T107" fmla="*/ 51 h 109"/>
                  <a:gd name="T108" fmla="*/ 23 w 129"/>
                  <a:gd name="T109" fmla="*/ 46 h 109"/>
                  <a:gd name="T110" fmla="*/ 19 w 129"/>
                  <a:gd name="T111" fmla="*/ 37 h 109"/>
                  <a:gd name="T112" fmla="*/ 11 w 129"/>
                  <a:gd name="T113" fmla="*/ 37 h 109"/>
                  <a:gd name="T114" fmla="*/ 6 w 129"/>
                  <a:gd name="T115" fmla="*/ 35 h 109"/>
                  <a:gd name="T116" fmla="*/ 2 w 129"/>
                  <a:gd name="T117" fmla="*/ 29 h 109"/>
                  <a:gd name="T118" fmla="*/ 0 w 129"/>
                  <a:gd name="T119" fmla="*/ 2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9" h="109">
                    <a:moveTo>
                      <a:pt x="1" y="18"/>
                    </a:moveTo>
                    <a:cubicBezTo>
                      <a:pt x="1" y="18"/>
                      <a:pt x="21" y="6"/>
                      <a:pt x="21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7"/>
                      <a:pt x="33" y="7"/>
                    </a:cubicBezTo>
                    <a:cubicBezTo>
                      <a:pt x="33" y="7"/>
                      <a:pt x="35" y="9"/>
                      <a:pt x="35" y="8"/>
                    </a:cubicBezTo>
                    <a:cubicBezTo>
                      <a:pt x="36" y="7"/>
                      <a:pt x="36" y="6"/>
                      <a:pt x="37" y="6"/>
                    </a:cubicBezTo>
                    <a:cubicBezTo>
                      <a:pt x="37" y="5"/>
                      <a:pt x="38" y="4"/>
                      <a:pt x="40" y="5"/>
                    </a:cubicBezTo>
                    <a:cubicBezTo>
                      <a:pt x="41" y="6"/>
                      <a:pt x="41" y="10"/>
                      <a:pt x="41" y="10"/>
                    </a:cubicBezTo>
                    <a:cubicBezTo>
                      <a:pt x="49" y="12"/>
                      <a:pt x="44" y="13"/>
                      <a:pt x="55" y="10"/>
                    </a:cubicBezTo>
                    <a:cubicBezTo>
                      <a:pt x="55" y="10"/>
                      <a:pt x="57" y="8"/>
                      <a:pt x="57" y="8"/>
                    </a:cubicBezTo>
                    <a:cubicBezTo>
                      <a:pt x="57" y="7"/>
                      <a:pt x="56" y="5"/>
                      <a:pt x="58" y="6"/>
                    </a:cubicBezTo>
                    <a:cubicBezTo>
                      <a:pt x="59" y="7"/>
                      <a:pt x="60" y="7"/>
                      <a:pt x="61" y="7"/>
                    </a:cubicBezTo>
                    <a:cubicBezTo>
                      <a:pt x="62" y="7"/>
                      <a:pt x="64" y="7"/>
                      <a:pt x="64" y="7"/>
                    </a:cubicBezTo>
                    <a:cubicBezTo>
                      <a:pt x="64" y="7"/>
                      <a:pt x="65" y="6"/>
                      <a:pt x="64" y="5"/>
                    </a:cubicBezTo>
                    <a:cubicBezTo>
                      <a:pt x="64" y="4"/>
                      <a:pt x="63" y="3"/>
                      <a:pt x="64" y="3"/>
                    </a:cubicBezTo>
                    <a:cubicBezTo>
                      <a:pt x="64" y="2"/>
                      <a:pt x="66" y="1"/>
                      <a:pt x="66" y="1"/>
                    </a:cubicBezTo>
                    <a:cubicBezTo>
                      <a:pt x="66" y="1"/>
                      <a:pt x="67" y="1"/>
                      <a:pt x="67" y="2"/>
                    </a:cubicBezTo>
                    <a:cubicBezTo>
                      <a:pt x="68" y="3"/>
                      <a:pt x="68" y="3"/>
                      <a:pt x="68" y="4"/>
                    </a:cubicBezTo>
                    <a:cubicBezTo>
                      <a:pt x="69" y="4"/>
                      <a:pt x="69" y="5"/>
                      <a:pt x="70" y="5"/>
                    </a:cubicBezTo>
                    <a:cubicBezTo>
                      <a:pt x="72" y="5"/>
                      <a:pt x="72" y="5"/>
                      <a:pt x="73" y="4"/>
                    </a:cubicBezTo>
                    <a:cubicBezTo>
                      <a:pt x="74" y="3"/>
                      <a:pt x="74" y="3"/>
                      <a:pt x="75" y="2"/>
                    </a:cubicBezTo>
                    <a:cubicBezTo>
                      <a:pt x="76" y="0"/>
                      <a:pt x="76" y="0"/>
                      <a:pt x="77" y="1"/>
                    </a:cubicBezTo>
                    <a:cubicBezTo>
                      <a:pt x="78" y="1"/>
                      <a:pt x="80" y="2"/>
                      <a:pt x="80" y="2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7" y="4"/>
                      <a:pt x="79" y="5"/>
                    </a:cubicBezTo>
                    <a:cubicBezTo>
                      <a:pt x="82" y="6"/>
                      <a:pt x="83" y="6"/>
                      <a:pt x="83" y="6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5" y="3"/>
                      <a:pt x="85" y="1"/>
                      <a:pt x="86" y="3"/>
                    </a:cubicBezTo>
                    <a:cubicBezTo>
                      <a:pt x="86" y="4"/>
                      <a:pt x="87" y="6"/>
                      <a:pt x="87" y="6"/>
                    </a:cubicBezTo>
                    <a:cubicBezTo>
                      <a:pt x="87" y="6"/>
                      <a:pt x="87" y="9"/>
                      <a:pt x="88" y="9"/>
                    </a:cubicBezTo>
                    <a:cubicBezTo>
                      <a:pt x="89" y="9"/>
                      <a:pt x="89" y="8"/>
                      <a:pt x="89" y="9"/>
                    </a:cubicBezTo>
                    <a:cubicBezTo>
                      <a:pt x="89" y="10"/>
                      <a:pt x="88" y="10"/>
                      <a:pt x="89" y="10"/>
                    </a:cubicBezTo>
                    <a:cubicBezTo>
                      <a:pt x="89" y="11"/>
                      <a:pt x="91" y="11"/>
                      <a:pt x="91" y="11"/>
                    </a:cubicBezTo>
                    <a:cubicBezTo>
                      <a:pt x="91" y="11"/>
                      <a:pt x="92" y="11"/>
                      <a:pt x="92" y="12"/>
                    </a:cubicBezTo>
                    <a:cubicBezTo>
                      <a:pt x="92" y="13"/>
                      <a:pt x="92" y="14"/>
                      <a:pt x="92" y="14"/>
                    </a:cubicBezTo>
                    <a:cubicBezTo>
                      <a:pt x="92" y="14"/>
                      <a:pt x="95" y="14"/>
                      <a:pt x="95" y="14"/>
                    </a:cubicBezTo>
                    <a:cubicBezTo>
                      <a:pt x="96" y="14"/>
                      <a:pt x="97" y="15"/>
                      <a:pt x="98" y="15"/>
                    </a:cubicBezTo>
                    <a:cubicBezTo>
                      <a:pt x="99" y="14"/>
                      <a:pt x="100" y="13"/>
                      <a:pt x="100" y="13"/>
                    </a:cubicBezTo>
                    <a:cubicBezTo>
                      <a:pt x="100" y="14"/>
                      <a:pt x="102" y="14"/>
                      <a:pt x="102" y="15"/>
                    </a:cubicBezTo>
                    <a:cubicBezTo>
                      <a:pt x="101" y="17"/>
                      <a:pt x="100" y="17"/>
                      <a:pt x="102" y="18"/>
                    </a:cubicBezTo>
                    <a:cubicBezTo>
                      <a:pt x="104" y="18"/>
                      <a:pt x="106" y="19"/>
                      <a:pt x="107" y="19"/>
                    </a:cubicBezTo>
                    <a:cubicBezTo>
                      <a:pt x="108" y="20"/>
                      <a:pt x="111" y="21"/>
                      <a:pt x="111" y="21"/>
                    </a:cubicBezTo>
                    <a:cubicBezTo>
                      <a:pt x="112" y="21"/>
                      <a:pt x="113" y="21"/>
                      <a:pt x="113" y="22"/>
                    </a:cubicBezTo>
                    <a:cubicBezTo>
                      <a:pt x="113" y="23"/>
                      <a:pt x="111" y="25"/>
                      <a:pt x="111" y="25"/>
                    </a:cubicBezTo>
                    <a:cubicBezTo>
                      <a:pt x="111" y="25"/>
                      <a:pt x="110" y="26"/>
                      <a:pt x="110" y="27"/>
                    </a:cubicBezTo>
                    <a:cubicBezTo>
                      <a:pt x="110" y="27"/>
                      <a:pt x="109" y="30"/>
                      <a:pt x="109" y="30"/>
                    </a:cubicBezTo>
                    <a:cubicBezTo>
                      <a:pt x="108" y="31"/>
                      <a:pt x="107" y="33"/>
                      <a:pt x="107" y="33"/>
                    </a:cubicBezTo>
                    <a:cubicBezTo>
                      <a:pt x="107" y="33"/>
                      <a:pt x="106" y="35"/>
                      <a:pt x="105" y="35"/>
                    </a:cubicBezTo>
                    <a:cubicBezTo>
                      <a:pt x="105" y="35"/>
                      <a:pt x="104" y="36"/>
                      <a:pt x="104" y="36"/>
                    </a:cubicBezTo>
                    <a:cubicBezTo>
                      <a:pt x="104" y="37"/>
                      <a:pt x="104" y="39"/>
                      <a:pt x="104" y="39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9" y="42"/>
                      <a:pt x="109" y="42"/>
                      <a:pt x="109" y="42"/>
                    </a:cubicBezTo>
                    <a:cubicBezTo>
                      <a:pt x="109" y="42"/>
                      <a:pt x="109" y="42"/>
                      <a:pt x="110" y="43"/>
                    </a:cubicBezTo>
                    <a:cubicBezTo>
                      <a:pt x="112" y="43"/>
                      <a:pt x="113" y="42"/>
                      <a:pt x="114" y="42"/>
                    </a:cubicBezTo>
                    <a:cubicBezTo>
                      <a:pt x="114" y="42"/>
                      <a:pt x="116" y="44"/>
                      <a:pt x="116" y="44"/>
                    </a:cubicBezTo>
                    <a:cubicBezTo>
                      <a:pt x="116" y="44"/>
                      <a:pt x="117" y="45"/>
                      <a:pt x="117" y="45"/>
                    </a:cubicBezTo>
                    <a:cubicBezTo>
                      <a:pt x="118" y="45"/>
                      <a:pt x="120" y="46"/>
                      <a:pt x="120" y="46"/>
                    </a:cubicBezTo>
                    <a:cubicBezTo>
                      <a:pt x="120" y="49"/>
                      <a:pt x="120" y="49"/>
                      <a:pt x="120" y="49"/>
                    </a:cubicBezTo>
                    <a:cubicBezTo>
                      <a:pt x="120" y="49"/>
                      <a:pt x="122" y="49"/>
                      <a:pt x="122" y="49"/>
                    </a:cubicBezTo>
                    <a:cubicBezTo>
                      <a:pt x="123" y="49"/>
                      <a:pt x="124" y="50"/>
                      <a:pt x="124" y="50"/>
                    </a:cubicBezTo>
                    <a:cubicBezTo>
                      <a:pt x="124" y="50"/>
                      <a:pt x="124" y="53"/>
                      <a:pt x="123" y="53"/>
                    </a:cubicBezTo>
                    <a:cubicBezTo>
                      <a:pt x="123" y="54"/>
                      <a:pt x="122" y="55"/>
                      <a:pt x="122" y="55"/>
                    </a:cubicBezTo>
                    <a:cubicBezTo>
                      <a:pt x="122" y="55"/>
                      <a:pt x="123" y="57"/>
                      <a:pt x="124" y="57"/>
                    </a:cubicBezTo>
                    <a:cubicBezTo>
                      <a:pt x="124" y="57"/>
                      <a:pt x="126" y="57"/>
                      <a:pt x="126" y="57"/>
                    </a:cubicBezTo>
                    <a:cubicBezTo>
                      <a:pt x="127" y="57"/>
                      <a:pt x="128" y="59"/>
                      <a:pt x="128" y="59"/>
                    </a:cubicBezTo>
                    <a:cubicBezTo>
                      <a:pt x="128" y="59"/>
                      <a:pt x="129" y="60"/>
                      <a:pt x="129" y="61"/>
                    </a:cubicBezTo>
                    <a:cubicBezTo>
                      <a:pt x="129" y="62"/>
                      <a:pt x="128" y="64"/>
                      <a:pt x="128" y="64"/>
                    </a:cubicBezTo>
                    <a:cubicBezTo>
                      <a:pt x="128" y="64"/>
                      <a:pt x="128" y="65"/>
                      <a:pt x="128" y="66"/>
                    </a:cubicBezTo>
                    <a:cubicBezTo>
                      <a:pt x="128" y="66"/>
                      <a:pt x="127" y="67"/>
                      <a:pt x="127" y="67"/>
                    </a:cubicBezTo>
                    <a:cubicBezTo>
                      <a:pt x="125" y="67"/>
                      <a:pt x="125" y="67"/>
                      <a:pt x="125" y="67"/>
                    </a:cubicBezTo>
                    <a:cubicBezTo>
                      <a:pt x="125" y="67"/>
                      <a:pt x="125" y="70"/>
                      <a:pt x="124" y="70"/>
                    </a:cubicBezTo>
                    <a:cubicBezTo>
                      <a:pt x="124" y="70"/>
                      <a:pt x="123" y="70"/>
                      <a:pt x="123" y="70"/>
                    </a:cubicBezTo>
                    <a:cubicBezTo>
                      <a:pt x="122" y="70"/>
                      <a:pt x="121" y="71"/>
                      <a:pt x="121" y="71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20" y="74"/>
                      <a:pt x="120" y="74"/>
                      <a:pt x="119" y="74"/>
                    </a:cubicBezTo>
                    <a:cubicBezTo>
                      <a:pt x="119" y="74"/>
                      <a:pt x="119" y="74"/>
                      <a:pt x="118" y="74"/>
                    </a:cubicBezTo>
                    <a:cubicBezTo>
                      <a:pt x="118" y="75"/>
                      <a:pt x="117" y="75"/>
                      <a:pt x="117" y="75"/>
                    </a:cubicBezTo>
                    <a:cubicBezTo>
                      <a:pt x="117" y="75"/>
                      <a:pt x="116" y="74"/>
                      <a:pt x="115" y="74"/>
                    </a:cubicBezTo>
                    <a:cubicBezTo>
                      <a:pt x="115" y="74"/>
                      <a:pt x="114" y="74"/>
                      <a:pt x="114" y="75"/>
                    </a:cubicBezTo>
                    <a:cubicBezTo>
                      <a:pt x="113" y="76"/>
                      <a:pt x="113" y="77"/>
                      <a:pt x="112" y="77"/>
                    </a:cubicBezTo>
                    <a:cubicBezTo>
                      <a:pt x="112" y="77"/>
                      <a:pt x="111" y="78"/>
                      <a:pt x="111" y="78"/>
                    </a:cubicBezTo>
                    <a:cubicBezTo>
                      <a:pt x="111" y="78"/>
                      <a:pt x="111" y="80"/>
                      <a:pt x="110" y="80"/>
                    </a:cubicBezTo>
                    <a:cubicBezTo>
                      <a:pt x="110" y="81"/>
                      <a:pt x="109" y="82"/>
                      <a:pt x="109" y="82"/>
                    </a:cubicBezTo>
                    <a:cubicBezTo>
                      <a:pt x="109" y="82"/>
                      <a:pt x="109" y="83"/>
                      <a:pt x="109" y="83"/>
                    </a:cubicBezTo>
                    <a:cubicBezTo>
                      <a:pt x="109" y="84"/>
                      <a:pt x="109" y="85"/>
                      <a:pt x="108" y="86"/>
                    </a:cubicBezTo>
                    <a:cubicBezTo>
                      <a:pt x="107" y="86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9"/>
                    </a:cubicBezTo>
                    <a:cubicBezTo>
                      <a:pt x="106" y="89"/>
                      <a:pt x="106" y="90"/>
                      <a:pt x="106" y="90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5" y="93"/>
                      <a:pt x="105" y="94"/>
                    </a:cubicBezTo>
                    <a:cubicBezTo>
                      <a:pt x="106" y="94"/>
                      <a:pt x="106" y="94"/>
                      <a:pt x="106" y="94"/>
                    </a:cubicBezTo>
                    <a:cubicBezTo>
                      <a:pt x="107" y="96"/>
                      <a:pt x="107" y="96"/>
                      <a:pt x="107" y="96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09" y="98"/>
                      <a:pt x="110" y="100"/>
                      <a:pt x="110" y="101"/>
                    </a:cubicBezTo>
                    <a:cubicBezTo>
                      <a:pt x="110" y="101"/>
                      <a:pt x="110" y="103"/>
                      <a:pt x="110" y="103"/>
                    </a:cubicBezTo>
                    <a:cubicBezTo>
                      <a:pt x="108" y="105"/>
                      <a:pt x="108" y="105"/>
                      <a:pt x="108" y="105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6" y="107"/>
                      <a:pt x="106" y="107"/>
                    </a:cubicBezTo>
                    <a:cubicBezTo>
                      <a:pt x="105" y="107"/>
                      <a:pt x="104" y="107"/>
                      <a:pt x="104" y="107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96" y="109"/>
                      <a:pt x="96" y="109"/>
                      <a:pt x="96" y="109"/>
                    </a:cubicBezTo>
                    <a:cubicBezTo>
                      <a:pt x="95" y="107"/>
                      <a:pt x="95" y="107"/>
                      <a:pt x="95" y="107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2" y="104"/>
                      <a:pt x="92" y="104"/>
                      <a:pt x="92" y="104"/>
                    </a:cubicBezTo>
                    <a:cubicBezTo>
                      <a:pt x="89" y="103"/>
                      <a:pt x="89" y="103"/>
                      <a:pt x="89" y="103"/>
                    </a:cubicBezTo>
                    <a:cubicBezTo>
                      <a:pt x="90" y="101"/>
                      <a:pt x="90" y="101"/>
                      <a:pt x="90" y="101"/>
                    </a:cubicBezTo>
                    <a:cubicBezTo>
                      <a:pt x="90" y="101"/>
                      <a:pt x="89" y="99"/>
                      <a:pt x="89" y="99"/>
                    </a:cubicBezTo>
                    <a:cubicBezTo>
                      <a:pt x="88" y="99"/>
                      <a:pt x="87" y="99"/>
                      <a:pt x="87" y="99"/>
                    </a:cubicBezTo>
                    <a:cubicBezTo>
                      <a:pt x="85" y="97"/>
                      <a:pt x="85" y="97"/>
                      <a:pt x="85" y="97"/>
                    </a:cubicBezTo>
                    <a:cubicBezTo>
                      <a:pt x="85" y="97"/>
                      <a:pt x="85" y="96"/>
                      <a:pt x="84" y="95"/>
                    </a:cubicBezTo>
                    <a:cubicBezTo>
                      <a:pt x="83" y="95"/>
                      <a:pt x="83" y="94"/>
                      <a:pt x="82" y="94"/>
                    </a:cubicBezTo>
                    <a:cubicBezTo>
                      <a:pt x="81" y="94"/>
                      <a:pt x="79" y="94"/>
                      <a:pt x="79" y="94"/>
                    </a:cubicBezTo>
                    <a:cubicBezTo>
                      <a:pt x="79" y="94"/>
                      <a:pt x="78" y="92"/>
                      <a:pt x="77" y="92"/>
                    </a:cubicBezTo>
                    <a:cubicBezTo>
                      <a:pt x="77" y="92"/>
                      <a:pt x="73" y="92"/>
                      <a:pt x="73" y="92"/>
                    </a:cubicBezTo>
                    <a:cubicBezTo>
                      <a:pt x="73" y="92"/>
                      <a:pt x="74" y="89"/>
                      <a:pt x="74" y="89"/>
                    </a:cubicBezTo>
                    <a:cubicBezTo>
                      <a:pt x="74" y="88"/>
                      <a:pt x="74" y="85"/>
                      <a:pt x="74" y="85"/>
                    </a:cubicBezTo>
                    <a:cubicBezTo>
                      <a:pt x="74" y="84"/>
                      <a:pt x="74" y="84"/>
                      <a:pt x="74" y="84"/>
                    </a:cubicBezTo>
                    <a:cubicBezTo>
                      <a:pt x="74" y="84"/>
                      <a:pt x="73" y="83"/>
                      <a:pt x="74" y="81"/>
                    </a:cubicBezTo>
                    <a:cubicBezTo>
                      <a:pt x="75" y="79"/>
                      <a:pt x="74" y="80"/>
                      <a:pt x="75" y="78"/>
                    </a:cubicBezTo>
                    <a:cubicBezTo>
                      <a:pt x="76" y="75"/>
                      <a:pt x="76" y="74"/>
                      <a:pt x="76" y="74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4" y="73"/>
                      <a:pt x="73" y="72"/>
                      <a:pt x="72" y="73"/>
                    </a:cubicBezTo>
                    <a:cubicBezTo>
                      <a:pt x="72" y="75"/>
                      <a:pt x="71" y="75"/>
                      <a:pt x="71" y="75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69" y="81"/>
                      <a:pt x="69" y="81"/>
                      <a:pt x="69" y="81"/>
                    </a:cubicBezTo>
                    <a:cubicBezTo>
                      <a:pt x="69" y="81"/>
                      <a:pt x="70" y="82"/>
                      <a:pt x="67" y="82"/>
                    </a:cubicBezTo>
                    <a:cubicBezTo>
                      <a:pt x="65" y="82"/>
                      <a:pt x="63" y="82"/>
                      <a:pt x="63" y="82"/>
                    </a:cubicBezTo>
                    <a:cubicBezTo>
                      <a:pt x="63" y="82"/>
                      <a:pt x="65" y="84"/>
                      <a:pt x="63" y="84"/>
                    </a:cubicBezTo>
                    <a:cubicBezTo>
                      <a:pt x="60" y="84"/>
                      <a:pt x="57" y="84"/>
                      <a:pt x="57" y="84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1" y="83"/>
                      <a:pt x="51" y="82"/>
                      <a:pt x="51" y="80"/>
                    </a:cubicBezTo>
                    <a:cubicBezTo>
                      <a:pt x="51" y="79"/>
                      <a:pt x="50" y="77"/>
                      <a:pt x="51" y="77"/>
                    </a:cubicBezTo>
                    <a:cubicBezTo>
                      <a:pt x="52" y="77"/>
                      <a:pt x="53" y="76"/>
                      <a:pt x="53" y="76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3"/>
                      <a:pt x="51" y="73"/>
                      <a:pt x="51" y="72"/>
                    </a:cubicBezTo>
                    <a:cubicBezTo>
                      <a:pt x="51" y="71"/>
                      <a:pt x="52" y="69"/>
                      <a:pt x="52" y="69"/>
                    </a:cubicBezTo>
                    <a:cubicBezTo>
                      <a:pt x="53" y="68"/>
                      <a:pt x="53" y="66"/>
                      <a:pt x="53" y="66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2" y="66"/>
                      <a:pt x="50" y="67"/>
                      <a:pt x="50" y="65"/>
                    </a:cubicBezTo>
                    <a:cubicBezTo>
                      <a:pt x="50" y="64"/>
                      <a:pt x="49" y="62"/>
                      <a:pt x="49" y="62"/>
                    </a:cubicBezTo>
                    <a:cubicBezTo>
                      <a:pt x="49" y="62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5" y="62"/>
                    </a:cubicBezTo>
                    <a:cubicBezTo>
                      <a:pt x="45" y="62"/>
                      <a:pt x="42" y="61"/>
                      <a:pt x="42" y="61"/>
                    </a:cubicBezTo>
                    <a:cubicBezTo>
                      <a:pt x="42" y="61"/>
                      <a:pt x="39" y="61"/>
                      <a:pt x="39" y="61"/>
                    </a:cubicBezTo>
                    <a:cubicBezTo>
                      <a:pt x="38" y="61"/>
                      <a:pt x="37" y="63"/>
                      <a:pt x="37" y="63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6" y="57"/>
                      <a:pt x="34" y="55"/>
                      <a:pt x="34" y="54"/>
                    </a:cubicBezTo>
                    <a:cubicBezTo>
                      <a:pt x="34" y="54"/>
                      <a:pt x="33" y="52"/>
                      <a:pt x="33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28" y="51"/>
                      <a:pt x="27" y="51"/>
                    </a:cubicBezTo>
                    <a:cubicBezTo>
                      <a:pt x="26" y="51"/>
                      <a:pt x="26" y="51"/>
                      <a:pt x="25" y="51"/>
                    </a:cubicBezTo>
                    <a:cubicBezTo>
                      <a:pt x="25" y="51"/>
                      <a:pt x="23" y="49"/>
                      <a:pt x="23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2" y="45"/>
                      <a:pt x="21" y="43"/>
                      <a:pt x="21" y="42"/>
                    </a:cubicBezTo>
                    <a:cubicBezTo>
                      <a:pt x="21" y="42"/>
                      <a:pt x="22" y="40"/>
                      <a:pt x="22" y="40"/>
                    </a:cubicBezTo>
                    <a:cubicBezTo>
                      <a:pt x="21" y="39"/>
                      <a:pt x="19" y="37"/>
                      <a:pt x="19" y="37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5" y="37"/>
                      <a:pt x="14" y="37"/>
                    </a:cubicBezTo>
                    <a:cubicBezTo>
                      <a:pt x="13" y="37"/>
                      <a:pt x="11" y="36"/>
                      <a:pt x="11" y="37"/>
                    </a:cubicBezTo>
                    <a:cubicBezTo>
                      <a:pt x="11" y="37"/>
                      <a:pt x="12" y="39"/>
                      <a:pt x="11" y="39"/>
                    </a:cubicBezTo>
                    <a:cubicBezTo>
                      <a:pt x="10" y="39"/>
                      <a:pt x="8" y="39"/>
                      <a:pt x="7" y="38"/>
                    </a:cubicBezTo>
                    <a:cubicBezTo>
                      <a:pt x="6" y="37"/>
                      <a:pt x="6" y="36"/>
                      <a:pt x="6" y="35"/>
                    </a:cubicBezTo>
                    <a:cubicBezTo>
                      <a:pt x="5" y="35"/>
                      <a:pt x="5" y="33"/>
                      <a:pt x="4" y="33"/>
                    </a:cubicBezTo>
                    <a:cubicBezTo>
                      <a:pt x="3" y="33"/>
                      <a:pt x="2" y="33"/>
                      <a:pt x="2" y="32"/>
                    </a:cubicBezTo>
                    <a:cubicBezTo>
                      <a:pt x="2" y="32"/>
                      <a:pt x="2" y="29"/>
                      <a:pt x="2" y="29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4"/>
                      <a:pt x="1" y="24"/>
                    </a:cubicBezTo>
                    <a:cubicBezTo>
                      <a:pt x="1" y="23"/>
                      <a:pt x="0" y="22"/>
                      <a:pt x="0" y="22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1" y="18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87" name="Freeform 31"/>
              <p:cNvSpPr>
                <a:spLocks/>
              </p:cNvSpPr>
              <p:nvPr/>
            </p:nvSpPr>
            <p:spPr bwMode="auto">
              <a:xfrm>
                <a:off x="5187582" y="2730092"/>
                <a:ext cx="547516" cy="294055"/>
              </a:xfrm>
              <a:custGeom>
                <a:avLst/>
                <a:gdLst>
                  <a:gd name="T0" fmla="*/ 56 w 240"/>
                  <a:gd name="T1" fmla="*/ 20 h 133"/>
                  <a:gd name="T2" fmla="*/ 62 w 240"/>
                  <a:gd name="T3" fmla="*/ 12 h 133"/>
                  <a:gd name="T4" fmla="*/ 73 w 240"/>
                  <a:gd name="T5" fmla="*/ 5 h 133"/>
                  <a:gd name="T6" fmla="*/ 85 w 240"/>
                  <a:gd name="T7" fmla="*/ 3 h 133"/>
                  <a:gd name="T8" fmla="*/ 87 w 240"/>
                  <a:gd name="T9" fmla="*/ 11 h 133"/>
                  <a:gd name="T10" fmla="*/ 93 w 240"/>
                  <a:gd name="T11" fmla="*/ 10 h 133"/>
                  <a:gd name="T12" fmla="*/ 99 w 240"/>
                  <a:gd name="T13" fmla="*/ 6 h 133"/>
                  <a:gd name="T14" fmla="*/ 103 w 240"/>
                  <a:gd name="T15" fmla="*/ 3 h 133"/>
                  <a:gd name="T16" fmla="*/ 110 w 240"/>
                  <a:gd name="T17" fmla="*/ 10 h 133"/>
                  <a:gd name="T18" fmla="*/ 118 w 240"/>
                  <a:gd name="T19" fmla="*/ 12 h 133"/>
                  <a:gd name="T20" fmla="*/ 126 w 240"/>
                  <a:gd name="T21" fmla="*/ 15 h 133"/>
                  <a:gd name="T22" fmla="*/ 133 w 240"/>
                  <a:gd name="T23" fmla="*/ 17 h 133"/>
                  <a:gd name="T24" fmla="*/ 142 w 240"/>
                  <a:gd name="T25" fmla="*/ 18 h 133"/>
                  <a:gd name="T26" fmla="*/ 146 w 240"/>
                  <a:gd name="T27" fmla="*/ 25 h 133"/>
                  <a:gd name="T28" fmla="*/ 146 w 240"/>
                  <a:gd name="T29" fmla="*/ 31 h 133"/>
                  <a:gd name="T30" fmla="*/ 154 w 240"/>
                  <a:gd name="T31" fmla="*/ 38 h 133"/>
                  <a:gd name="T32" fmla="*/ 164 w 240"/>
                  <a:gd name="T33" fmla="*/ 44 h 133"/>
                  <a:gd name="T34" fmla="*/ 169 w 240"/>
                  <a:gd name="T35" fmla="*/ 31 h 133"/>
                  <a:gd name="T36" fmla="*/ 176 w 240"/>
                  <a:gd name="T37" fmla="*/ 28 h 133"/>
                  <a:gd name="T38" fmla="*/ 194 w 240"/>
                  <a:gd name="T39" fmla="*/ 29 h 133"/>
                  <a:gd name="T40" fmla="*/ 193 w 240"/>
                  <a:gd name="T41" fmla="*/ 39 h 133"/>
                  <a:gd name="T42" fmla="*/ 203 w 240"/>
                  <a:gd name="T43" fmla="*/ 46 h 133"/>
                  <a:gd name="T44" fmla="*/ 213 w 240"/>
                  <a:gd name="T45" fmla="*/ 45 h 133"/>
                  <a:gd name="T46" fmla="*/ 228 w 240"/>
                  <a:gd name="T47" fmla="*/ 54 h 133"/>
                  <a:gd name="T48" fmla="*/ 237 w 240"/>
                  <a:gd name="T49" fmla="*/ 60 h 133"/>
                  <a:gd name="T50" fmla="*/ 236 w 240"/>
                  <a:gd name="T51" fmla="*/ 68 h 133"/>
                  <a:gd name="T52" fmla="*/ 229 w 240"/>
                  <a:gd name="T53" fmla="*/ 70 h 133"/>
                  <a:gd name="T54" fmla="*/ 223 w 240"/>
                  <a:gd name="T55" fmla="*/ 78 h 133"/>
                  <a:gd name="T56" fmla="*/ 216 w 240"/>
                  <a:gd name="T57" fmla="*/ 85 h 133"/>
                  <a:gd name="T58" fmla="*/ 215 w 240"/>
                  <a:gd name="T59" fmla="*/ 97 h 133"/>
                  <a:gd name="T60" fmla="*/ 208 w 240"/>
                  <a:gd name="T61" fmla="*/ 104 h 133"/>
                  <a:gd name="T62" fmla="*/ 203 w 240"/>
                  <a:gd name="T63" fmla="*/ 109 h 133"/>
                  <a:gd name="T64" fmla="*/ 198 w 240"/>
                  <a:gd name="T65" fmla="*/ 111 h 133"/>
                  <a:gd name="T66" fmla="*/ 193 w 240"/>
                  <a:gd name="T67" fmla="*/ 111 h 133"/>
                  <a:gd name="T68" fmla="*/ 189 w 240"/>
                  <a:gd name="T69" fmla="*/ 110 h 133"/>
                  <a:gd name="T70" fmla="*/ 184 w 240"/>
                  <a:gd name="T71" fmla="*/ 111 h 133"/>
                  <a:gd name="T72" fmla="*/ 181 w 240"/>
                  <a:gd name="T73" fmla="*/ 115 h 133"/>
                  <a:gd name="T74" fmla="*/ 179 w 240"/>
                  <a:gd name="T75" fmla="*/ 121 h 133"/>
                  <a:gd name="T76" fmla="*/ 177 w 240"/>
                  <a:gd name="T77" fmla="*/ 123 h 133"/>
                  <a:gd name="T78" fmla="*/ 163 w 240"/>
                  <a:gd name="T79" fmla="*/ 115 h 133"/>
                  <a:gd name="T80" fmla="*/ 147 w 240"/>
                  <a:gd name="T81" fmla="*/ 118 h 133"/>
                  <a:gd name="T82" fmla="*/ 134 w 240"/>
                  <a:gd name="T83" fmla="*/ 112 h 133"/>
                  <a:gd name="T84" fmla="*/ 119 w 240"/>
                  <a:gd name="T85" fmla="*/ 110 h 133"/>
                  <a:gd name="T86" fmla="*/ 106 w 240"/>
                  <a:gd name="T87" fmla="*/ 108 h 133"/>
                  <a:gd name="T88" fmla="*/ 104 w 240"/>
                  <a:gd name="T89" fmla="*/ 121 h 133"/>
                  <a:gd name="T90" fmla="*/ 97 w 240"/>
                  <a:gd name="T91" fmla="*/ 131 h 133"/>
                  <a:gd name="T92" fmla="*/ 86 w 240"/>
                  <a:gd name="T93" fmla="*/ 131 h 133"/>
                  <a:gd name="T94" fmla="*/ 74 w 240"/>
                  <a:gd name="T95" fmla="*/ 131 h 133"/>
                  <a:gd name="T96" fmla="*/ 63 w 240"/>
                  <a:gd name="T97" fmla="*/ 122 h 133"/>
                  <a:gd name="T98" fmla="*/ 55 w 240"/>
                  <a:gd name="T99" fmla="*/ 114 h 133"/>
                  <a:gd name="T100" fmla="*/ 45 w 240"/>
                  <a:gd name="T101" fmla="*/ 107 h 133"/>
                  <a:gd name="T102" fmla="*/ 39 w 240"/>
                  <a:gd name="T103" fmla="*/ 100 h 133"/>
                  <a:gd name="T104" fmla="*/ 24 w 240"/>
                  <a:gd name="T105" fmla="*/ 93 h 133"/>
                  <a:gd name="T106" fmla="*/ 17 w 240"/>
                  <a:gd name="T107" fmla="*/ 79 h 133"/>
                  <a:gd name="T108" fmla="*/ 16 w 240"/>
                  <a:gd name="T109" fmla="*/ 66 h 133"/>
                  <a:gd name="T110" fmla="*/ 4 w 240"/>
                  <a:gd name="T111" fmla="*/ 55 h 133"/>
                  <a:gd name="T112" fmla="*/ 5 w 240"/>
                  <a:gd name="T113" fmla="*/ 44 h 133"/>
                  <a:gd name="T114" fmla="*/ 10 w 240"/>
                  <a:gd name="T115" fmla="*/ 45 h 133"/>
                  <a:gd name="T116" fmla="*/ 23 w 240"/>
                  <a:gd name="T117" fmla="*/ 38 h 133"/>
                  <a:gd name="T118" fmla="*/ 35 w 240"/>
                  <a:gd name="T119" fmla="*/ 3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0" h="133">
                    <a:moveTo>
                      <a:pt x="43" y="27"/>
                    </a:moveTo>
                    <a:cubicBezTo>
                      <a:pt x="44" y="27"/>
                      <a:pt x="50" y="22"/>
                      <a:pt x="50" y="22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4"/>
                      <a:pt x="59" y="12"/>
                      <a:pt x="62" y="12"/>
                    </a:cubicBezTo>
                    <a:cubicBezTo>
                      <a:pt x="65" y="12"/>
                      <a:pt x="74" y="10"/>
                      <a:pt x="74" y="10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1"/>
                      <a:pt x="73" y="1"/>
                    </a:cubicBezTo>
                    <a:cubicBezTo>
                      <a:pt x="74" y="0"/>
                      <a:pt x="78" y="0"/>
                      <a:pt x="80" y="0"/>
                    </a:cubicBezTo>
                    <a:cubicBezTo>
                      <a:pt x="82" y="1"/>
                      <a:pt x="84" y="2"/>
                      <a:pt x="85" y="3"/>
                    </a:cubicBezTo>
                    <a:cubicBezTo>
                      <a:pt x="85" y="4"/>
                      <a:pt x="85" y="3"/>
                      <a:pt x="85" y="5"/>
                    </a:cubicBezTo>
                    <a:cubicBezTo>
                      <a:pt x="85" y="7"/>
                      <a:pt x="85" y="9"/>
                      <a:pt x="85" y="9"/>
                    </a:cubicBezTo>
                    <a:cubicBezTo>
                      <a:pt x="85" y="9"/>
                      <a:pt x="86" y="10"/>
                      <a:pt x="87" y="11"/>
                    </a:cubicBezTo>
                    <a:cubicBezTo>
                      <a:pt x="89" y="11"/>
                      <a:pt x="91" y="13"/>
                      <a:pt x="91" y="12"/>
                    </a:cubicBezTo>
                    <a:cubicBezTo>
                      <a:pt x="91" y="12"/>
                      <a:pt x="92" y="11"/>
                      <a:pt x="9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12"/>
                      <a:pt x="94" y="11"/>
                      <a:pt x="95" y="11"/>
                    </a:cubicBezTo>
                    <a:cubicBezTo>
                      <a:pt x="96" y="11"/>
                      <a:pt x="100" y="9"/>
                      <a:pt x="100" y="9"/>
                    </a:cubicBezTo>
                    <a:cubicBezTo>
                      <a:pt x="100" y="9"/>
                      <a:pt x="99" y="6"/>
                      <a:pt x="99" y="6"/>
                    </a:cubicBezTo>
                    <a:cubicBezTo>
                      <a:pt x="99" y="5"/>
                      <a:pt x="99" y="4"/>
                      <a:pt x="99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1" y="2"/>
                      <a:pt x="103" y="3"/>
                      <a:pt x="103" y="3"/>
                    </a:cubicBezTo>
                    <a:cubicBezTo>
                      <a:pt x="103" y="3"/>
                      <a:pt x="105" y="4"/>
                      <a:pt x="106" y="4"/>
                    </a:cubicBezTo>
                    <a:cubicBezTo>
                      <a:pt x="108" y="4"/>
                      <a:pt x="107" y="6"/>
                      <a:pt x="107" y="6"/>
                    </a:cubicBezTo>
                    <a:cubicBezTo>
                      <a:pt x="107" y="6"/>
                      <a:pt x="108" y="9"/>
                      <a:pt x="110" y="10"/>
                    </a:cubicBezTo>
                    <a:cubicBezTo>
                      <a:pt x="112" y="11"/>
                      <a:pt x="112" y="12"/>
                      <a:pt x="112" y="13"/>
                    </a:cubicBezTo>
                    <a:cubicBezTo>
                      <a:pt x="113" y="13"/>
                      <a:pt x="115" y="13"/>
                      <a:pt x="115" y="13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20" y="13"/>
                      <a:pt x="121" y="15"/>
                    </a:cubicBezTo>
                    <a:cubicBezTo>
                      <a:pt x="121" y="16"/>
                      <a:pt x="124" y="16"/>
                      <a:pt x="125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7" y="16"/>
                      <a:pt x="129" y="20"/>
                      <a:pt x="132" y="17"/>
                    </a:cubicBezTo>
                    <a:cubicBezTo>
                      <a:pt x="135" y="14"/>
                      <a:pt x="133" y="17"/>
                      <a:pt x="133" y="17"/>
                    </a:cubicBezTo>
                    <a:cubicBezTo>
                      <a:pt x="133" y="17"/>
                      <a:pt x="135" y="20"/>
                      <a:pt x="136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42" y="18"/>
                      <a:pt x="142" y="18"/>
                      <a:pt x="142" y="18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45" y="17"/>
                      <a:pt x="148" y="17"/>
                      <a:pt x="147" y="22"/>
                    </a:cubicBezTo>
                    <a:cubicBezTo>
                      <a:pt x="147" y="26"/>
                      <a:pt x="146" y="25"/>
                      <a:pt x="146" y="25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31"/>
                      <a:pt x="144" y="31"/>
                      <a:pt x="144" y="31"/>
                    </a:cubicBezTo>
                    <a:cubicBezTo>
                      <a:pt x="144" y="31"/>
                      <a:pt x="145" y="31"/>
                      <a:pt x="146" y="31"/>
                    </a:cubicBezTo>
                    <a:cubicBezTo>
                      <a:pt x="147" y="31"/>
                      <a:pt x="148" y="35"/>
                      <a:pt x="148" y="35"/>
                    </a:cubicBezTo>
                    <a:cubicBezTo>
                      <a:pt x="151" y="36"/>
                      <a:pt x="151" y="36"/>
                      <a:pt x="151" y="36"/>
                    </a:cubicBezTo>
                    <a:cubicBezTo>
                      <a:pt x="151" y="36"/>
                      <a:pt x="152" y="37"/>
                      <a:pt x="154" y="38"/>
                    </a:cubicBezTo>
                    <a:cubicBezTo>
                      <a:pt x="155" y="39"/>
                      <a:pt x="156" y="41"/>
                      <a:pt x="156" y="41"/>
                    </a:cubicBezTo>
                    <a:cubicBezTo>
                      <a:pt x="156" y="41"/>
                      <a:pt x="157" y="45"/>
                      <a:pt x="158" y="46"/>
                    </a:cubicBezTo>
                    <a:cubicBezTo>
                      <a:pt x="158" y="48"/>
                      <a:pt x="164" y="44"/>
                      <a:pt x="164" y="44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71" y="37"/>
                      <a:pt x="171" y="37"/>
                      <a:pt x="171" y="37"/>
                    </a:cubicBezTo>
                    <a:cubicBezTo>
                      <a:pt x="169" y="31"/>
                      <a:pt x="169" y="31"/>
                      <a:pt x="169" y="31"/>
                    </a:cubicBezTo>
                    <a:cubicBezTo>
                      <a:pt x="167" y="27"/>
                      <a:pt x="167" y="27"/>
                      <a:pt x="167" y="27"/>
                    </a:cubicBezTo>
                    <a:cubicBezTo>
                      <a:pt x="167" y="27"/>
                      <a:pt x="171" y="28"/>
                      <a:pt x="172" y="27"/>
                    </a:cubicBezTo>
                    <a:cubicBezTo>
                      <a:pt x="173" y="27"/>
                      <a:pt x="176" y="28"/>
                      <a:pt x="176" y="28"/>
                    </a:cubicBezTo>
                    <a:cubicBezTo>
                      <a:pt x="187" y="33"/>
                      <a:pt x="187" y="33"/>
                      <a:pt x="187" y="33"/>
                    </a:cubicBezTo>
                    <a:cubicBezTo>
                      <a:pt x="187" y="33"/>
                      <a:pt x="190" y="32"/>
                      <a:pt x="192" y="32"/>
                    </a:cubicBezTo>
                    <a:cubicBezTo>
                      <a:pt x="194" y="31"/>
                      <a:pt x="194" y="29"/>
                      <a:pt x="194" y="29"/>
                    </a:cubicBezTo>
                    <a:cubicBezTo>
                      <a:pt x="194" y="29"/>
                      <a:pt x="195" y="30"/>
                      <a:pt x="197" y="32"/>
                    </a:cubicBezTo>
                    <a:cubicBezTo>
                      <a:pt x="198" y="35"/>
                      <a:pt x="196" y="34"/>
                      <a:pt x="196" y="35"/>
                    </a:cubicBezTo>
                    <a:cubicBezTo>
                      <a:pt x="195" y="36"/>
                      <a:pt x="193" y="39"/>
                      <a:pt x="193" y="39"/>
                    </a:cubicBezTo>
                    <a:cubicBezTo>
                      <a:pt x="193" y="39"/>
                      <a:pt x="194" y="41"/>
                      <a:pt x="196" y="41"/>
                    </a:cubicBezTo>
                    <a:cubicBezTo>
                      <a:pt x="197" y="41"/>
                      <a:pt x="196" y="42"/>
                      <a:pt x="198" y="44"/>
                    </a:cubicBezTo>
                    <a:cubicBezTo>
                      <a:pt x="199" y="45"/>
                      <a:pt x="203" y="46"/>
                      <a:pt x="203" y="46"/>
                    </a:cubicBezTo>
                    <a:cubicBezTo>
                      <a:pt x="206" y="46"/>
                      <a:pt x="206" y="46"/>
                      <a:pt x="206" y="46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43"/>
                      <a:pt x="212" y="44"/>
                      <a:pt x="213" y="45"/>
                    </a:cubicBezTo>
                    <a:cubicBezTo>
                      <a:pt x="214" y="46"/>
                      <a:pt x="219" y="48"/>
                      <a:pt x="219" y="48"/>
                    </a:cubicBezTo>
                    <a:cubicBezTo>
                      <a:pt x="227" y="46"/>
                      <a:pt x="227" y="46"/>
                      <a:pt x="227" y="46"/>
                    </a:cubicBezTo>
                    <a:cubicBezTo>
                      <a:pt x="228" y="54"/>
                      <a:pt x="228" y="54"/>
                      <a:pt x="228" y="54"/>
                    </a:cubicBezTo>
                    <a:cubicBezTo>
                      <a:pt x="228" y="54"/>
                      <a:pt x="230" y="54"/>
                      <a:pt x="232" y="57"/>
                    </a:cubicBezTo>
                    <a:cubicBezTo>
                      <a:pt x="234" y="59"/>
                      <a:pt x="233" y="57"/>
                      <a:pt x="233" y="57"/>
                    </a:cubicBezTo>
                    <a:cubicBezTo>
                      <a:pt x="233" y="57"/>
                      <a:pt x="237" y="59"/>
                      <a:pt x="237" y="60"/>
                    </a:cubicBezTo>
                    <a:cubicBezTo>
                      <a:pt x="237" y="62"/>
                      <a:pt x="238" y="64"/>
                      <a:pt x="238" y="64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39" y="68"/>
                      <a:pt x="237" y="68"/>
                      <a:pt x="236" y="68"/>
                    </a:cubicBezTo>
                    <a:cubicBezTo>
                      <a:pt x="236" y="68"/>
                      <a:pt x="235" y="69"/>
                      <a:pt x="234" y="69"/>
                    </a:cubicBezTo>
                    <a:cubicBezTo>
                      <a:pt x="233" y="69"/>
                      <a:pt x="232" y="69"/>
                      <a:pt x="232" y="69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7" y="72"/>
                      <a:pt x="227" y="72"/>
                      <a:pt x="227" y="72"/>
                    </a:cubicBezTo>
                    <a:cubicBezTo>
                      <a:pt x="225" y="74"/>
                      <a:pt x="225" y="74"/>
                      <a:pt x="225" y="74"/>
                    </a:cubicBezTo>
                    <a:cubicBezTo>
                      <a:pt x="223" y="78"/>
                      <a:pt x="223" y="78"/>
                      <a:pt x="223" y="78"/>
                    </a:cubicBezTo>
                    <a:cubicBezTo>
                      <a:pt x="223" y="80"/>
                      <a:pt x="223" y="80"/>
                      <a:pt x="223" y="80"/>
                    </a:cubicBezTo>
                    <a:cubicBezTo>
                      <a:pt x="220" y="83"/>
                      <a:pt x="220" y="83"/>
                      <a:pt x="220" y="83"/>
                    </a:cubicBezTo>
                    <a:cubicBezTo>
                      <a:pt x="220" y="83"/>
                      <a:pt x="217" y="85"/>
                      <a:pt x="216" y="85"/>
                    </a:cubicBezTo>
                    <a:cubicBezTo>
                      <a:pt x="215" y="85"/>
                      <a:pt x="215" y="89"/>
                      <a:pt x="215" y="89"/>
                    </a:cubicBezTo>
                    <a:cubicBezTo>
                      <a:pt x="216" y="92"/>
                      <a:pt x="216" y="92"/>
                      <a:pt x="216" y="92"/>
                    </a:cubicBezTo>
                    <a:cubicBezTo>
                      <a:pt x="215" y="97"/>
                      <a:pt x="215" y="97"/>
                      <a:pt x="215" y="97"/>
                    </a:cubicBezTo>
                    <a:cubicBezTo>
                      <a:pt x="210" y="99"/>
                      <a:pt x="210" y="99"/>
                      <a:pt x="210" y="99"/>
                    </a:cubicBezTo>
                    <a:cubicBezTo>
                      <a:pt x="209" y="102"/>
                      <a:pt x="209" y="102"/>
                      <a:pt x="209" y="102"/>
                    </a:cubicBezTo>
                    <a:cubicBezTo>
                      <a:pt x="208" y="104"/>
                      <a:pt x="208" y="104"/>
                      <a:pt x="208" y="104"/>
                    </a:cubicBezTo>
                    <a:cubicBezTo>
                      <a:pt x="208" y="104"/>
                      <a:pt x="206" y="105"/>
                      <a:pt x="206" y="105"/>
                    </a:cubicBezTo>
                    <a:cubicBezTo>
                      <a:pt x="205" y="104"/>
                      <a:pt x="205" y="107"/>
                      <a:pt x="205" y="107"/>
                    </a:cubicBezTo>
                    <a:cubicBezTo>
                      <a:pt x="203" y="109"/>
                      <a:pt x="203" y="109"/>
                      <a:pt x="203" y="109"/>
                    </a:cubicBezTo>
                    <a:cubicBezTo>
                      <a:pt x="202" y="109"/>
                      <a:pt x="202" y="109"/>
                      <a:pt x="202" y="109"/>
                    </a:cubicBezTo>
                    <a:cubicBezTo>
                      <a:pt x="200" y="110"/>
                      <a:pt x="200" y="110"/>
                      <a:pt x="200" y="110"/>
                    </a:cubicBezTo>
                    <a:cubicBezTo>
                      <a:pt x="200" y="110"/>
                      <a:pt x="199" y="111"/>
                      <a:pt x="198" y="111"/>
                    </a:cubicBezTo>
                    <a:cubicBezTo>
                      <a:pt x="198" y="112"/>
                      <a:pt x="197" y="111"/>
                      <a:pt x="197" y="111"/>
                    </a:cubicBezTo>
                    <a:cubicBezTo>
                      <a:pt x="197" y="111"/>
                      <a:pt x="195" y="110"/>
                      <a:pt x="194" y="110"/>
                    </a:cubicBezTo>
                    <a:cubicBezTo>
                      <a:pt x="194" y="110"/>
                      <a:pt x="194" y="111"/>
                      <a:pt x="193" y="111"/>
                    </a:cubicBezTo>
                    <a:cubicBezTo>
                      <a:pt x="193" y="111"/>
                      <a:pt x="193" y="111"/>
                      <a:pt x="192" y="112"/>
                    </a:cubicBezTo>
                    <a:cubicBezTo>
                      <a:pt x="192" y="112"/>
                      <a:pt x="191" y="111"/>
                      <a:pt x="190" y="111"/>
                    </a:cubicBezTo>
                    <a:cubicBezTo>
                      <a:pt x="189" y="111"/>
                      <a:pt x="189" y="110"/>
                      <a:pt x="189" y="110"/>
                    </a:cubicBezTo>
                    <a:cubicBezTo>
                      <a:pt x="188" y="110"/>
                      <a:pt x="187" y="110"/>
                      <a:pt x="187" y="110"/>
                    </a:cubicBezTo>
                    <a:cubicBezTo>
                      <a:pt x="186" y="110"/>
                      <a:pt x="185" y="110"/>
                      <a:pt x="185" y="110"/>
                    </a:cubicBezTo>
                    <a:cubicBezTo>
                      <a:pt x="185" y="110"/>
                      <a:pt x="184" y="111"/>
                      <a:pt x="184" y="111"/>
                    </a:cubicBezTo>
                    <a:cubicBezTo>
                      <a:pt x="182" y="112"/>
                      <a:pt x="182" y="112"/>
                      <a:pt x="182" y="112"/>
                    </a:cubicBezTo>
                    <a:cubicBezTo>
                      <a:pt x="182" y="112"/>
                      <a:pt x="182" y="113"/>
                      <a:pt x="182" y="114"/>
                    </a:cubicBezTo>
                    <a:cubicBezTo>
                      <a:pt x="182" y="114"/>
                      <a:pt x="182" y="115"/>
                      <a:pt x="181" y="115"/>
                    </a:cubicBezTo>
                    <a:cubicBezTo>
                      <a:pt x="181" y="115"/>
                      <a:pt x="180" y="117"/>
                      <a:pt x="180" y="117"/>
                    </a:cubicBezTo>
                    <a:cubicBezTo>
                      <a:pt x="180" y="117"/>
                      <a:pt x="180" y="120"/>
                      <a:pt x="179" y="120"/>
                    </a:cubicBezTo>
                    <a:cubicBezTo>
                      <a:pt x="179" y="120"/>
                      <a:pt x="179" y="121"/>
                      <a:pt x="179" y="121"/>
                    </a:cubicBez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9" y="124"/>
                      <a:pt x="179" y="124"/>
                      <a:pt x="179" y="124"/>
                    </a:cubicBezTo>
                    <a:cubicBezTo>
                      <a:pt x="177" y="123"/>
                      <a:pt x="177" y="123"/>
                      <a:pt x="177" y="123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117"/>
                      <a:pt x="172" y="118"/>
                      <a:pt x="169" y="118"/>
                    </a:cubicBezTo>
                    <a:cubicBezTo>
                      <a:pt x="166" y="117"/>
                      <a:pt x="164" y="115"/>
                      <a:pt x="163" y="115"/>
                    </a:cubicBezTo>
                    <a:cubicBezTo>
                      <a:pt x="163" y="114"/>
                      <a:pt x="159" y="115"/>
                      <a:pt x="159" y="115"/>
                    </a:cubicBezTo>
                    <a:cubicBezTo>
                      <a:pt x="158" y="119"/>
                      <a:pt x="158" y="119"/>
                      <a:pt x="158" y="119"/>
                    </a:cubicBez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34" y="112"/>
                      <a:pt x="134" y="112"/>
                      <a:pt x="134" y="112"/>
                    </a:cubicBezTo>
                    <a:cubicBezTo>
                      <a:pt x="134" y="112"/>
                      <a:pt x="130" y="112"/>
                      <a:pt x="129" y="112"/>
                    </a:cubicBezTo>
                    <a:cubicBezTo>
                      <a:pt x="128" y="112"/>
                      <a:pt x="124" y="111"/>
                      <a:pt x="124" y="111"/>
                    </a:cubicBezTo>
                    <a:cubicBezTo>
                      <a:pt x="124" y="111"/>
                      <a:pt x="120" y="110"/>
                      <a:pt x="119" y="110"/>
                    </a:cubicBezTo>
                    <a:cubicBezTo>
                      <a:pt x="118" y="110"/>
                      <a:pt x="116" y="110"/>
                      <a:pt x="116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11" y="109"/>
                      <a:pt x="108" y="107"/>
                      <a:pt x="106" y="108"/>
                    </a:cubicBezTo>
                    <a:cubicBezTo>
                      <a:pt x="105" y="108"/>
                      <a:pt x="106" y="111"/>
                      <a:pt x="106" y="111"/>
                    </a:cubicBezTo>
                    <a:cubicBezTo>
                      <a:pt x="106" y="111"/>
                      <a:pt x="105" y="116"/>
                      <a:pt x="106" y="117"/>
                    </a:cubicBezTo>
                    <a:cubicBezTo>
                      <a:pt x="106" y="119"/>
                      <a:pt x="104" y="121"/>
                      <a:pt x="104" y="121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1" y="122"/>
                      <a:pt x="99" y="125"/>
                      <a:pt x="98" y="125"/>
                    </a:cubicBezTo>
                    <a:cubicBezTo>
                      <a:pt x="97" y="125"/>
                      <a:pt x="97" y="131"/>
                      <a:pt x="97" y="131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89" y="129"/>
                      <a:pt x="89" y="129"/>
                      <a:pt x="89" y="129"/>
                    </a:cubicBezTo>
                    <a:cubicBezTo>
                      <a:pt x="86" y="131"/>
                      <a:pt x="86" y="131"/>
                      <a:pt x="86" y="131"/>
                    </a:cubicBezTo>
                    <a:cubicBezTo>
                      <a:pt x="85" y="133"/>
                      <a:pt x="85" y="133"/>
                      <a:pt x="85" y="133"/>
                    </a:cubicBezTo>
                    <a:cubicBezTo>
                      <a:pt x="85" y="133"/>
                      <a:pt x="80" y="132"/>
                      <a:pt x="80" y="132"/>
                    </a:cubicBezTo>
                    <a:cubicBezTo>
                      <a:pt x="79" y="132"/>
                      <a:pt x="74" y="131"/>
                      <a:pt x="74" y="131"/>
                    </a:cubicBezTo>
                    <a:cubicBezTo>
                      <a:pt x="74" y="131"/>
                      <a:pt x="71" y="128"/>
                      <a:pt x="70" y="127"/>
                    </a:cubicBezTo>
                    <a:cubicBezTo>
                      <a:pt x="69" y="126"/>
                      <a:pt x="65" y="124"/>
                      <a:pt x="64" y="123"/>
                    </a:cubicBezTo>
                    <a:cubicBezTo>
                      <a:pt x="63" y="123"/>
                      <a:pt x="63" y="122"/>
                      <a:pt x="63" y="122"/>
                    </a:cubicBezTo>
                    <a:cubicBezTo>
                      <a:pt x="61" y="120"/>
                      <a:pt x="62" y="120"/>
                      <a:pt x="60" y="119"/>
                    </a:cubicBezTo>
                    <a:cubicBezTo>
                      <a:pt x="58" y="118"/>
                      <a:pt x="56" y="118"/>
                      <a:pt x="56" y="117"/>
                    </a:cubicBezTo>
                    <a:cubicBezTo>
                      <a:pt x="56" y="116"/>
                      <a:pt x="57" y="114"/>
                      <a:pt x="55" y="114"/>
                    </a:cubicBezTo>
                    <a:cubicBezTo>
                      <a:pt x="52" y="115"/>
                      <a:pt x="51" y="116"/>
                      <a:pt x="50" y="115"/>
                    </a:cubicBezTo>
                    <a:cubicBezTo>
                      <a:pt x="48" y="113"/>
                      <a:pt x="48" y="113"/>
                      <a:pt x="47" y="111"/>
                    </a:cubicBezTo>
                    <a:cubicBezTo>
                      <a:pt x="47" y="109"/>
                      <a:pt x="47" y="107"/>
                      <a:pt x="45" y="107"/>
                    </a:cubicBezTo>
                    <a:cubicBezTo>
                      <a:pt x="43" y="107"/>
                      <a:pt x="42" y="106"/>
                      <a:pt x="42" y="106"/>
                    </a:cubicBezTo>
                    <a:cubicBezTo>
                      <a:pt x="42" y="106"/>
                      <a:pt x="41" y="107"/>
                      <a:pt x="40" y="105"/>
                    </a:cubicBezTo>
                    <a:cubicBezTo>
                      <a:pt x="39" y="102"/>
                      <a:pt x="42" y="104"/>
                      <a:pt x="39" y="100"/>
                    </a:cubicBezTo>
                    <a:cubicBezTo>
                      <a:pt x="35" y="97"/>
                      <a:pt x="36" y="98"/>
                      <a:pt x="34" y="96"/>
                    </a:cubicBezTo>
                    <a:cubicBezTo>
                      <a:pt x="32" y="94"/>
                      <a:pt x="26" y="96"/>
                      <a:pt x="26" y="96"/>
                    </a:cubicBezTo>
                    <a:cubicBezTo>
                      <a:pt x="26" y="96"/>
                      <a:pt x="26" y="95"/>
                      <a:pt x="24" y="93"/>
                    </a:cubicBezTo>
                    <a:cubicBezTo>
                      <a:pt x="22" y="91"/>
                      <a:pt x="23" y="92"/>
                      <a:pt x="21" y="90"/>
                    </a:cubicBezTo>
                    <a:cubicBezTo>
                      <a:pt x="19" y="87"/>
                      <a:pt x="19" y="88"/>
                      <a:pt x="19" y="85"/>
                    </a:cubicBezTo>
                    <a:cubicBezTo>
                      <a:pt x="18" y="82"/>
                      <a:pt x="19" y="81"/>
                      <a:pt x="17" y="79"/>
                    </a:cubicBezTo>
                    <a:cubicBezTo>
                      <a:pt x="15" y="77"/>
                      <a:pt x="14" y="75"/>
                      <a:pt x="14" y="75"/>
                    </a:cubicBezTo>
                    <a:cubicBezTo>
                      <a:pt x="14" y="75"/>
                      <a:pt x="12" y="73"/>
                      <a:pt x="14" y="70"/>
                    </a:cubicBezTo>
                    <a:cubicBezTo>
                      <a:pt x="16" y="68"/>
                      <a:pt x="16" y="68"/>
                      <a:pt x="16" y="66"/>
                    </a:cubicBezTo>
                    <a:cubicBezTo>
                      <a:pt x="16" y="65"/>
                      <a:pt x="17" y="63"/>
                      <a:pt x="14" y="61"/>
                    </a:cubicBezTo>
                    <a:cubicBezTo>
                      <a:pt x="11" y="59"/>
                      <a:pt x="11" y="59"/>
                      <a:pt x="8" y="57"/>
                    </a:cubicBezTo>
                    <a:cubicBezTo>
                      <a:pt x="6" y="56"/>
                      <a:pt x="5" y="56"/>
                      <a:pt x="4" y="55"/>
                    </a:cubicBezTo>
                    <a:cubicBezTo>
                      <a:pt x="3" y="54"/>
                      <a:pt x="1" y="47"/>
                      <a:pt x="1" y="4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7" y="40"/>
                    </a:cubicBezTo>
                    <a:cubicBezTo>
                      <a:pt x="19" y="40"/>
                      <a:pt x="22" y="38"/>
                      <a:pt x="23" y="38"/>
                    </a:cubicBezTo>
                    <a:cubicBezTo>
                      <a:pt x="25" y="38"/>
                      <a:pt x="28" y="39"/>
                      <a:pt x="29" y="39"/>
                    </a:cubicBezTo>
                    <a:cubicBezTo>
                      <a:pt x="31" y="38"/>
                      <a:pt x="32" y="38"/>
                      <a:pt x="32" y="36"/>
                    </a:cubicBezTo>
                    <a:cubicBezTo>
                      <a:pt x="33" y="35"/>
                      <a:pt x="31" y="33"/>
                      <a:pt x="35" y="32"/>
                    </a:cubicBezTo>
                    <a:cubicBezTo>
                      <a:pt x="38" y="30"/>
                      <a:pt x="39" y="30"/>
                      <a:pt x="39" y="30"/>
                    </a:cubicBezTo>
                    <a:lnTo>
                      <a:pt x="43" y="27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88" name="Freeform 33"/>
              <p:cNvSpPr>
                <a:spLocks noEditPoints="1"/>
              </p:cNvSpPr>
              <p:nvPr/>
            </p:nvSpPr>
            <p:spPr bwMode="auto">
              <a:xfrm>
                <a:off x="7687686" y="3123231"/>
                <a:ext cx="662956" cy="236523"/>
              </a:xfrm>
              <a:custGeom>
                <a:avLst/>
                <a:gdLst>
                  <a:gd name="T0" fmla="*/ 233 w 291"/>
                  <a:gd name="T1" fmla="*/ 67 h 107"/>
                  <a:gd name="T2" fmla="*/ 238 w 291"/>
                  <a:gd name="T3" fmla="*/ 67 h 107"/>
                  <a:gd name="T4" fmla="*/ 239 w 291"/>
                  <a:gd name="T5" fmla="*/ 67 h 107"/>
                  <a:gd name="T6" fmla="*/ 240 w 291"/>
                  <a:gd name="T7" fmla="*/ 67 h 107"/>
                  <a:gd name="T8" fmla="*/ 240 w 291"/>
                  <a:gd name="T9" fmla="*/ 68 h 107"/>
                  <a:gd name="T10" fmla="*/ 241 w 291"/>
                  <a:gd name="T11" fmla="*/ 68 h 107"/>
                  <a:gd name="T12" fmla="*/ 242 w 291"/>
                  <a:gd name="T13" fmla="*/ 67 h 107"/>
                  <a:gd name="T14" fmla="*/ 243 w 291"/>
                  <a:gd name="T15" fmla="*/ 67 h 107"/>
                  <a:gd name="T16" fmla="*/ 244 w 291"/>
                  <a:gd name="T17" fmla="*/ 67 h 107"/>
                  <a:gd name="T18" fmla="*/ 245 w 291"/>
                  <a:gd name="T19" fmla="*/ 67 h 107"/>
                  <a:gd name="T20" fmla="*/ 247 w 291"/>
                  <a:gd name="T21" fmla="*/ 67 h 107"/>
                  <a:gd name="T22" fmla="*/ 248 w 291"/>
                  <a:gd name="T23" fmla="*/ 67 h 107"/>
                  <a:gd name="T24" fmla="*/ 249 w 291"/>
                  <a:gd name="T25" fmla="*/ 66 h 107"/>
                  <a:gd name="T26" fmla="*/ 250 w 291"/>
                  <a:gd name="T27" fmla="*/ 66 h 107"/>
                  <a:gd name="T28" fmla="*/ 250 w 291"/>
                  <a:gd name="T29" fmla="*/ 66 h 107"/>
                  <a:gd name="T30" fmla="*/ 267 w 291"/>
                  <a:gd name="T31" fmla="*/ 71 h 107"/>
                  <a:gd name="T32" fmla="*/ 268 w 291"/>
                  <a:gd name="T33" fmla="*/ 71 h 107"/>
                  <a:gd name="T34" fmla="*/ 268 w 291"/>
                  <a:gd name="T35" fmla="*/ 71 h 107"/>
                  <a:gd name="T36" fmla="*/ 268 w 291"/>
                  <a:gd name="T37" fmla="*/ 71 h 107"/>
                  <a:gd name="T38" fmla="*/ 233 w 291"/>
                  <a:gd name="T39" fmla="*/ 67 h 107"/>
                  <a:gd name="T40" fmla="*/ 269 w 291"/>
                  <a:gd name="T41" fmla="*/ 71 h 107"/>
                  <a:gd name="T42" fmla="*/ 269 w 291"/>
                  <a:gd name="T43" fmla="*/ 71 h 107"/>
                  <a:gd name="T44" fmla="*/ 270 w 291"/>
                  <a:gd name="T45" fmla="*/ 71 h 107"/>
                  <a:gd name="T46" fmla="*/ 270 w 291"/>
                  <a:gd name="T47" fmla="*/ 70 h 107"/>
                  <a:gd name="T48" fmla="*/ 271 w 291"/>
                  <a:gd name="T49" fmla="*/ 70 h 107"/>
                  <a:gd name="T50" fmla="*/ 271 w 291"/>
                  <a:gd name="T51" fmla="*/ 70 h 107"/>
                  <a:gd name="T52" fmla="*/ 271 w 291"/>
                  <a:gd name="T53" fmla="*/ 70 h 107"/>
                  <a:gd name="T54" fmla="*/ 272 w 291"/>
                  <a:gd name="T55" fmla="*/ 69 h 107"/>
                  <a:gd name="T56" fmla="*/ 272 w 291"/>
                  <a:gd name="T57" fmla="*/ 69 h 107"/>
                  <a:gd name="T58" fmla="*/ 273 w 291"/>
                  <a:gd name="T59" fmla="*/ 69 h 107"/>
                  <a:gd name="T60" fmla="*/ 273 w 291"/>
                  <a:gd name="T61" fmla="*/ 69 h 107"/>
                  <a:gd name="T62" fmla="*/ 273 w 291"/>
                  <a:gd name="T63" fmla="*/ 69 h 107"/>
                  <a:gd name="T64" fmla="*/ 273 w 291"/>
                  <a:gd name="T65" fmla="*/ 69 h 107"/>
                  <a:gd name="T66" fmla="*/ 274 w 291"/>
                  <a:gd name="T67" fmla="*/ 69 h 107"/>
                  <a:gd name="T68" fmla="*/ 274 w 291"/>
                  <a:gd name="T69" fmla="*/ 69 h 107"/>
                  <a:gd name="T70" fmla="*/ 274 w 291"/>
                  <a:gd name="T71" fmla="*/ 69 h 107"/>
                  <a:gd name="T72" fmla="*/ 275 w 291"/>
                  <a:gd name="T73" fmla="*/ 69 h 107"/>
                  <a:gd name="T74" fmla="*/ 289 w 291"/>
                  <a:gd name="T75" fmla="*/ 72 h 107"/>
                  <a:gd name="T76" fmla="*/ 272 w 291"/>
                  <a:gd name="T77" fmla="*/ 47 h 107"/>
                  <a:gd name="T78" fmla="*/ 266 w 291"/>
                  <a:gd name="T79" fmla="*/ 27 h 107"/>
                  <a:gd name="T80" fmla="*/ 235 w 291"/>
                  <a:gd name="T81" fmla="*/ 11 h 107"/>
                  <a:gd name="T82" fmla="*/ 197 w 291"/>
                  <a:gd name="T83" fmla="*/ 0 h 107"/>
                  <a:gd name="T84" fmla="*/ 173 w 291"/>
                  <a:gd name="T85" fmla="*/ 17 h 107"/>
                  <a:gd name="T86" fmla="*/ 157 w 291"/>
                  <a:gd name="T87" fmla="*/ 16 h 107"/>
                  <a:gd name="T88" fmla="*/ 111 w 291"/>
                  <a:gd name="T89" fmla="*/ 2 h 107"/>
                  <a:gd name="T90" fmla="*/ 68 w 291"/>
                  <a:gd name="T91" fmla="*/ 11 h 107"/>
                  <a:gd name="T92" fmla="*/ 40 w 291"/>
                  <a:gd name="T93" fmla="*/ 10 h 107"/>
                  <a:gd name="T94" fmla="*/ 1 w 291"/>
                  <a:gd name="T95" fmla="*/ 10 h 107"/>
                  <a:gd name="T96" fmla="*/ 18 w 291"/>
                  <a:gd name="T97" fmla="*/ 27 h 107"/>
                  <a:gd name="T98" fmla="*/ 44 w 291"/>
                  <a:gd name="T99" fmla="*/ 31 h 107"/>
                  <a:gd name="T100" fmla="*/ 70 w 291"/>
                  <a:gd name="T101" fmla="*/ 48 h 107"/>
                  <a:gd name="T102" fmla="*/ 83 w 291"/>
                  <a:gd name="T103" fmla="*/ 100 h 107"/>
                  <a:gd name="T104" fmla="*/ 124 w 291"/>
                  <a:gd name="T105" fmla="*/ 91 h 107"/>
                  <a:gd name="T106" fmla="*/ 153 w 291"/>
                  <a:gd name="T107" fmla="*/ 102 h 107"/>
                  <a:gd name="T108" fmla="*/ 163 w 291"/>
                  <a:gd name="T109" fmla="*/ 98 h 107"/>
                  <a:gd name="T110" fmla="*/ 184 w 291"/>
                  <a:gd name="T111" fmla="*/ 85 h 107"/>
                  <a:gd name="T112" fmla="*/ 193 w 291"/>
                  <a:gd name="T113" fmla="*/ 79 h 107"/>
                  <a:gd name="T114" fmla="*/ 206 w 291"/>
                  <a:gd name="T115" fmla="*/ 76 h 107"/>
                  <a:gd name="T116" fmla="*/ 215 w 291"/>
                  <a:gd name="T117" fmla="*/ 68 h 107"/>
                  <a:gd name="T118" fmla="*/ 230 w 291"/>
                  <a:gd name="T119" fmla="*/ 6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1" h="107">
                    <a:moveTo>
                      <a:pt x="231" y="69"/>
                    </a:moveTo>
                    <a:cubicBezTo>
                      <a:pt x="232" y="69"/>
                      <a:pt x="232" y="69"/>
                      <a:pt x="232" y="69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1" y="68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67"/>
                      <a:pt x="234" y="67"/>
                      <a:pt x="234" y="67"/>
                    </a:cubicBezTo>
                    <a:cubicBezTo>
                      <a:pt x="235" y="67"/>
                      <a:pt x="237" y="67"/>
                      <a:pt x="238" y="67"/>
                    </a:cubicBezTo>
                    <a:cubicBezTo>
                      <a:pt x="238" y="67"/>
                      <a:pt x="238" y="67"/>
                      <a:pt x="238" y="67"/>
                    </a:cubicBezTo>
                    <a:cubicBezTo>
                      <a:pt x="238" y="67"/>
                      <a:pt x="238" y="67"/>
                      <a:pt x="238" y="67"/>
                    </a:cubicBezTo>
                    <a:cubicBezTo>
                      <a:pt x="238" y="67"/>
                      <a:pt x="238" y="67"/>
                      <a:pt x="238" y="67"/>
                    </a:cubicBezTo>
                    <a:cubicBezTo>
                      <a:pt x="238" y="67"/>
                      <a:pt x="238" y="67"/>
                      <a:pt x="238" y="67"/>
                    </a:cubicBezTo>
                    <a:cubicBezTo>
                      <a:pt x="238" y="67"/>
                      <a:pt x="238" y="67"/>
                      <a:pt x="238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4" y="67"/>
                      <a:pt x="244" y="67"/>
                      <a:pt x="244" y="67"/>
                    </a:cubicBezTo>
                    <a:cubicBezTo>
                      <a:pt x="244" y="67"/>
                      <a:pt x="244" y="67"/>
                      <a:pt x="244" y="67"/>
                    </a:cubicBezTo>
                    <a:cubicBezTo>
                      <a:pt x="244" y="67"/>
                      <a:pt x="244" y="67"/>
                      <a:pt x="244" y="67"/>
                    </a:cubicBezTo>
                    <a:cubicBezTo>
                      <a:pt x="244" y="67"/>
                      <a:pt x="244" y="67"/>
                      <a:pt x="244" y="67"/>
                    </a:cubicBezTo>
                    <a:cubicBezTo>
                      <a:pt x="244" y="67"/>
                      <a:pt x="244" y="67"/>
                      <a:pt x="244" y="67"/>
                    </a:cubicBezTo>
                    <a:cubicBezTo>
                      <a:pt x="245" y="67"/>
                      <a:pt x="245" y="67"/>
                      <a:pt x="245" y="67"/>
                    </a:cubicBezTo>
                    <a:cubicBezTo>
                      <a:pt x="245" y="67"/>
                      <a:pt x="245" y="67"/>
                      <a:pt x="245" y="67"/>
                    </a:cubicBezTo>
                    <a:cubicBezTo>
                      <a:pt x="245" y="67"/>
                      <a:pt x="245" y="67"/>
                      <a:pt x="245" y="67"/>
                    </a:cubicBezTo>
                    <a:cubicBezTo>
                      <a:pt x="245" y="67"/>
                      <a:pt x="245" y="67"/>
                      <a:pt x="245" y="67"/>
                    </a:cubicBezTo>
                    <a:cubicBezTo>
                      <a:pt x="245" y="67"/>
                      <a:pt x="245" y="67"/>
                      <a:pt x="245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7" y="67"/>
                      <a:pt x="247" y="67"/>
                      <a:pt x="247" y="67"/>
                    </a:cubicBezTo>
                    <a:cubicBezTo>
                      <a:pt x="247" y="67"/>
                      <a:pt x="247" y="67"/>
                      <a:pt x="247" y="67"/>
                    </a:cubicBezTo>
                    <a:cubicBezTo>
                      <a:pt x="247" y="67"/>
                      <a:pt x="247" y="67"/>
                      <a:pt x="247" y="67"/>
                    </a:cubicBezTo>
                    <a:cubicBezTo>
                      <a:pt x="247" y="67"/>
                      <a:pt x="247" y="67"/>
                      <a:pt x="247" y="67"/>
                    </a:cubicBezTo>
                    <a:cubicBezTo>
                      <a:pt x="247" y="67"/>
                      <a:pt x="247" y="67"/>
                      <a:pt x="247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9" y="67"/>
                      <a:pt x="249" y="67"/>
                      <a:pt x="249" y="67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2" y="70"/>
                      <a:pt x="252" y="70"/>
                      <a:pt x="252" y="70"/>
                    </a:cubicBezTo>
                    <a:cubicBezTo>
                      <a:pt x="252" y="70"/>
                      <a:pt x="263" y="72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31" y="69"/>
                      <a:pt x="231" y="69"/>
                      <a:pt x="231" y="69"/>
                    </a:cubicBezTo>
                    <a:close/>
                    <a:moveTo>
                      <a:pt x="233" y="67"/>
                    </a:move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lose/>
                    <a:moveTo>
                      <a:pt x="269" y="71"/>
                    </a:move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70" y="71"/>
                      <a:pt x="270" y="71"/>
                      <a:pt x="270" y="71"/>
                    </a:cubicBezTo>
                    <a:cubicBezTo>
                      <a:pt x="270" y="71"/>
                      <a:pt x="270" y="71"/>
                      <a:pt x="270" y="71"/>
                    </a:cubicBezTo>
                    <a:cubicBezTo>
                      <a:pt x="270" y="71"/>
                      <a:pt x="270" y="71"/>
                      <a:pt x="270" y="71"/>
                    </a:cubicBezTo>
                    <a:cubicBezTo>
                      <a:pt x="270" y="71"/>
                      <a:pt x="270" y="71"/>
                      <a:pt x="270" y="71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2" y="70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6" y="69"/>
                      <a:pt x="276" y="69"/>
                      <a:pt x="278" y="70"/>
                    </a:cubicBezTo>
                    <a:cubicBezTo>
                      <a:pt x="280" y="71"/>
                      <a:pt x="283" y="72"/>
                      <a:pt x="285" y="72"/>
                    </a:cubicBezTo>
                    <a:cubicBezTo>
                      <a:pt x="289" y="72"/>
                      <a:pt x="289" y="72"/>
                      <a:pt x="289" y="72"/>
                    </a:cubicBezTo>
                    <a:cubicBezTo>
                      <a:pt x="290" y="69"/>
                      <a:pt x="290" y="69"/>
                      <a:pt x="290" y="69"/>
                    </a:cubicBezTo>
                    <a:cubicBezTo>
                      <a:pt x="291" y="71"/>
                      <a:pt x="289" y="61"/>
                      <a:pt x="290" y="58"/>
                    </a:cubicBezTo>
                    <a:cubicBezTo>
                      <a:pt x="289" y="57"/>
                      <a:pt x="288" y="56"/>
                      <a:pt x="288" y="55"/>
                    </a:cubicBezTo>
                    <a:cubicBezTo>
                      <a:pt x="287" y="54"/>
                      <a:pt x="282" y="54"/>
                      <a:pt x="282" y="54"/>
                    </a:cubicBezTo>
                    <a:cubicBezTo>
                      <a:pt x="278" y="53"/>
                      <a:pt x="278" y="53"/>
                      <a:pt x="278" y="53"/>
                    </a:cubicBezTo>
                    <a:cubicBezTo>
                      <a:pt x="275" y="52"/>
                      <a:pt x="275" y="52"/>
                      <a:pt x="275" y="52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69" y="45"/>
                      <a:pt x="269" y="45"/>
                      <a:pt x="269" y="45"/>
                    </a:cubicBezTo>
                    <a:cubicBezTo>
                      <a:pt x="266" y="41"/>
                      <a:pt x="266" y="41"/>
                      <a:pt x="266" y="41"/>
                    </a:cubicBezTo>
                    <a:cubicBezTo>
                      <a:pt x="267" y="39"/>
                      <a:pt x="267" y="39"/>
                      <a:pt x="267" y="39"/>
                    </a:cubicBezTo>
                    <a:cubicBezTo>
                      <a:pt x="270" y="35"/>
                      <a:pt x="270" y="35"/>
                      <a:pt x="270" y="35"/>
                    </a:cubicBezTo>
                    <a:cubicBezTo>
                      <a:pt x="270" y="35"/>
                      <a:pt x="271" y="35"/>
                      <a:pt x="272" y="33"/>
                    </a:cubicBezTo>
                    <a:cubicBezTo>
                      <a:pt x="274" y="30"/>
                      <a:pt x="272" y="30"/>
                      <a:pt x="272" y="30"/>
                    </a:cubicBezTo>
                    <a:cubicBezTo>
                      <a:pt x="272" y="30"/>
                      <a:pt x="268" y="28"/>
                      <a:pt x="266" y="27"/>
                    </a:cubicBezTo>
                    <a:cubicBezTo>
                      <a:pt x="264" y="26"/>
                      <a:pt x="261" y="29"/>
                      <a:pt x="261" y="29"/>
                    </a:cubicBezTo>
                    <a:cubicBezTo>
                      <a:pt x="255" y="28"/>
                      <a:pt x="255" y="28"/>
                      <a:pt x="255" y="28"/>
                    </a:cubicBezTo>
                    <a:cubicBezTo>
                      <a:pt x="250" y="28"/>
                      <a:pt x="250" y="28"/>
                      <a:pt x="250" y="28"/>
                    </a:cubicBezTo>
                    <a:cubicBezTo>
                      <a:pt x="246" y="24"/>
                      <a:pt x="246" y="24"/>
                      <a:pt x="246" y="24"/>
                    </a:cubicBezTo>
                    <a:cubicBezTo>
                      <a:pt x="239" y="22"/>
                      <a:pt x="239" y="22"/>
                      <a:pt x="239" y="22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20"/>
                      <a:pt x="235" y="12"/>
                      <a:pt x="235" y="11"/>
                    </a:cubicBezTo>
                    <a:cubicBezTo>
                      <a:pt x="235" y="9"/>
                      <a:pt x="235" y="6"/>
                      <a:pt x="235" y="6"/>
                    </a:cubicBezTo>
                    <a:cubicBezTo>
                      <a:pt x="235" y="6"/>
                      <a:pt x="229" y="5"/>
                      <a:pt x="226" y="6"/>
                    </a:cubicBezTo>
                    <a:cubicBezTo>
                      <a:pt x="224" y="7"/>
                      <a:pt x="221" y="6"/>
                      <a:pt x="221" y="6"/>
                    </a:cubicBezTo>
                    <a:cubicBezTo>
                      <a:pt x="221" y="6"/>
                      <a:pt x="213" y="5"/>
                      <a:pt x="212" y="3"/>
                    </a:cubicBezTo>
                    <a:cubicBezTo>
                      <a:pt x="212" y="1"/>
                      <a:pt x="212" y="2"/>
                      <a:pt x="211" y="2"/>
                    </a:cubicBezTo>
                    <a:cubicBezTo>
                      <a:pt x="209" y="2"/>
                      <a:pt x="203" y="2"/>
                      <a:pt x="203" y="2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97" y="9"/>
                      <a:pt x="197" y="9"/>
                      <a:pt x="197" y="9"/>
                    </a:cubicBezTo>
                    <a:cubicBezTo>
                      <a:pt x="196" y="7"/>
                      <a:pt x="196" y="7"/>
                      <a:pt x="196" y="7"/>
                    </a:cubicBezTo>
                    <a:cubicBezTo>
                      <a:pt x="186" y="6"/>
                      <a:pt x="186" y="6"/>
                      <a:pt x="186" y="6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75" y="11"/>
                      <a:pt x="175" y="11"/>
                      <a:pt x="175" y="11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3" y="17"/>
                      <a:pt x="173" y="17"/>
                      <a:pt x="173" y="17"/>
                    </a:cubicBezTo>
                    <a:cubicBezTo>
                      <a:pt x="173" y="17"/>
                      <a:pt x="170" y="18"/>
                      <a:pt x="168" y="18"/>
                    </a:cubicBezTo>
                    <a:cubicBezTo>
                      <a:pt x="168" y="19"/>
                      <a:pt x="167" y="21"/>
                      <a:pt x="167" y="22"/>
                    </a:cubicBezTo>
                    <a:cubicBezTo>
                      <a:pt x="166" y="23"/>
                      <a:pt x="164" y="23"/>
                      <a:pt x="164" y="23"/>
                    </a:cubicBezTo>
                    <a:cubicBezTo>
                      <a:pt x="160" y="22"/>
                      <a:pt x="160" y="22"/>
                      <a:pt x="160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51" y="14"/>
                      <a:pt x="151" y="14"/>
                      <a:pt x="151" y="14"/>
                    </a:cubicBezTo>
                    <a:cubicBezTo>
                      <a:pt x="145" y="12"/>
                      <a:pt x="145" y="12"/>
                      <a:pt x="145" y="12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24" y="9"/>
                      <a:pt x="124" y="9"/>
                      <a:pt x="124" y="9"/>
                    </a:cubicBezTo>
                    <a:cubicBezTo>
                      <a:pt x="119" y="4"/>
                      <a:pt x="119" y="4"/>
                      <a:pt x="119" y="4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04" y="7"/>
                      <a:pt x="104" y="7"/>
                      <a:pt x="104" y="7"/>
                    </a:cubicBezTo>
                    <a:cubicBezTo>
                      <a:pt x="104" y="7"/>
                      <a:pt x="97" y="4"/>
                      <a:pt x="94" y="4"/>
                    </a:cubicBezTo>
                    <a:cubicBezTo>
                      <a:pt x="92" y="5"/>
                      <a:pt x="88" y="6"/>
                      <a:pt x="87" y="7"/>
                    </a:cubicBezTo>
                    <a:cubicBezTo>
                      <a:pt x="86" y="7"/>
                      <a:pt x="84" y="10"/>
                      <a:pt x="83" y="10"/>
                    </a:cubicBezTo>
                    <a:cubicBezTo>
                      <a:pt x="81" y="11"/>
                      <a:pt x="79" y="10"/>
                      <a:pt x="77" y="10"/>
                    </a:cubicBezTo>
                    <a:cubicBezTo>
                      <a:pt x="76" y="11"/>
                      <a:pt x="75" y="12"/>
                      <a:pt x="73" y="12"/>
                    </a:cubicBezTo>
                    <a:cubicBezTo>
                      <a:pt x="71" y="12"/>
                      <a:pt x="70" y="11"/>
                      <a:pt x="68" y="11"/>
                    </a:cubicBezTo>
                    <a:cubicBezTo>
                      <a:pt x="67" y="12"/>
                      <a:pt x="66" y="13"/>
                      <a:pt x="64" y="13"/>
                    </a:cubicBezTo>
                    <a:cubicBezTo>
                      <a:pt x="62" y="13"/>
                      <a:pt x="61" y="11"/>
                      <a:pt x="61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5" y="8"/>
                      <a:pt x="54" y="10"/>
                      <a:pt x="51" y="10"/>
                    </a:cubicBezTo>
                    <a:cubicBezTo>
                      <a:pt x="49" y="9"/>
                      <a:pt x="47" y="8"/>
                      <a:pt x="45" y="9"/>
                    </a:cubicBezTo>
                    <a:cubicBezTo>
                      <a:pt x="43" y="9"/>
                      <a:pt x="40" y="10"/>
                      <a:pt x="40" y="1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0" y="6"/>
                      <a:pt x="6" y="7"/>
                    </a:cubicBezTo>
                    <a:cubicBezTo>
                      <a:pt x="5" y="7"/>
                      <a:pt x="2" y="10"/>
                      <a:pt x="1" y="10"/>
                    </a:cubicBezTo>
                    <a:cubicBezTo>
                      <a:pt x="0" y="11"/>
                      <a:pt x="1" y="11"/>
                      <a:pt x="2" y="14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6" y="30"/>
                      <a:pt x="17" y="29"/>
                    </a:cubicBezTo>
                    <a:cubicBezTo>
                      <a:pt x="18" y="29"/>
                      <a:pt x="17" y="28"/>
                      <a:pt x="18" y="27"/>
                    </a:cubicBezTo>
                    <a:cubicBezTo>
                      <a:pt x="18" y="27"/>
                      <a:pt x="19" y="29"/>
                      <a:pt x="21" y="29"/>
                    </a:cubicBezTo>
                    <a:cubicBezTo>
                      <a:pt x="21" y="29"/>
                      <a:pt x="23" y="28"/>
                      <a:pt x="24" y="28"/>
                    </a:cubicBezTo>
                    <a:cubicBezTo>
                      <a:pt x="26" y="29"/>
                      <a:pt x="27" y="30"/>
                      <a:pt x="28" y="30"/>
                    </a:cubicBezTo>
                    <a:cubicBezTo>
                      <a:pt x="29" y="30"/>
                      <a:pt x="31" y="29"/>
                      <a:pt x="31" y="29"/>
                    </a:cubicBezTo>
                    <a:cubicBezTo>
                      <a:pt x="33" y="28"/>
                      <a:pt x="36" y="27"/>
                      <a:pt x="39" y="30"/>
                    </a:cubicBezTo>
                    <a:cubicBezTo>
                      <a:pt x="41" y="32"/>
                      <a:pt x="40" y="33"/>
                      <a:pt x="42" y="33"/>
                    </a:cubicBezTo>
                    <a:cubicBezTo>
                      <a:pt x="43" y="33"/>
                      <a:pt x="43" y="31"/>
                      <a:pt x="44" y="31"/>
                    </a:cubicBezTo>
                    <a:cubicBezTo>
                      <a:pt x="46" y="31"/>
                      <a:pt x="46" y="32"/>
                      <a:pt x="47" y="33"/>
                    </a:cubicBezTo>
                    <a:cubicBezTo>
                      <a:pt x="49" y="35"/>
                      <a:pt x="49" y="37"/>
                      <a:pt x="51" y="38"/>
                    </a:cubicBezTo>
                    <a:cubicBezTo>
                      <a:pt x="51" y="39"/>
                      <a:pt x="52" y="40"/>
                      <a:pt x="54" y="40"/>
                    </a:cubicBezTo>
                    <a:cubicBezTo>
                      <a:pt x="54" y="40"/>
                      <a:pt x="55" y="39"/>
                      <a:pt x="55" y="39"/>
                    </a:cubicBezTo>
                    <a:cubicBezTo>
                      <a:pt x="57" y="39"/>
                      <a:pt x="59" y="39"/>
                      <a:pt x="60" y="40"/>
                    </a:cubicBezTo>
                    <a:cubicBezTo>
                      <a:pt x="64" y="40"/>
                      <a:pt x="65" y="40"/>
                      <a:pt x="66" y="41"/>
                    </a:cubicBezTo>
                    <a:cubicBezTo>
                      <a:pt x="67" y="43"/>
                      <a:pt x="69" y="46"/>
                      <a:pt x="70" y="48"/>
                    </a:cubicBezTo>
                    <a:cubicBezTo>
                      <a:pt x="71" y="50"/>
                      <a:pt x="72" y="54"/>
                      <a:pt x="73" y="55"/>
                    </a:cubicBezTo>
                    <a:cubicBezTo>
                      <a:pt x="74" y="57"/>
                      <a:pt x="77" y="58"/>
                      <a:pt x="78" y="60"/>
                    </a:cubicBezTo>
                    <a:cubicBezTo>
                      <a:pt x="79" y="61"/>
                      <a:pt x="81" y="67"/>
                      <a:pt x="82" y="69"/>
                    </a:cubicBezTo>
                    <a:cubicBezTo>
                      <a:pt x="82" y="71"/>
                      <a:pt x="85" y="74"/>
                      <a:pt x="86" y="78"/>
                    </a:cubicBezTo>
                    <a:cubicBezTo>
                      <a:pt x="88" y="82"/>
                      <a:pt x="88" y="85"/>
                      <a:pt x="88" y="85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8" y="89"/>
                      <a:pt x="85" y="98"/>
                      <a:pt x="83" y="100"/>
                    </a:cubicBezTo>
                    <a:cubicBezTo>
                      <a:pt x="81" y="102"/>
                      <a:pt x="84" y="105"/>
                      <a:pt x="87" y="106"/>
                    </a:cubicBezTo>
                    <a:cubicBezTo>
                      <a:pt x="90" y="107"/>
                      <a:pt x="98" y="103"/>
                      <a:pt x="98" y="103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8" y="100"/>
                      <a:pt x="120" y="99"/>
                      <a:pt x="122" y="98"/>
                    </a:cubicBezTo>
                    <a:cubicBezTo>
                      <a:pt x="125" y="96"/>
                      <a:pt x="125" y="94"/>
                      <a:pt x="125" y="94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30" y="88"/>
                      <a:pt x="133" y="87"/>
                    </a:cubicBezTo>
                    <a:cubicBezTo>
                      <a:pt x="135" y="86"/>
                      <a:pt x="137" y="88"/>
                      <a:pt x="137" y="88"/>
                    </a:cubicBezTo>
                    <a:cubicBezTo>
                      <a:pt x="140" y="91"/>
                      <a:pt x="140" y="91"/>
                      <a:pt x="140" y="91"/>
                    </a:cubicBezTo>
                    <a:cubicBezTo>
                      <a:pt x="144" y="95"/>
                      <a:pt x="144" y="95"/>
                      <a:pt x="144" y="95"/>
                    </a:cubicBezTo>
                    <a:cubicBezTo>
                      <a:pt x="149" y="96"/>
                      <a:pt x="149" y="96"/>
                      <a:pt x="149" y="96"/>
                    </a:cubicBezTo>
                    <a:cubicBezTo>
                      <a:pt x="149" y="96"/>
                      <a:pt x="152" y="99"/>
                      <a:pt x="153" y="100"/>
                    </a:cubicBezTo>
                    <a:cubicBezTo>
                      <a:pt x="153" y="102"/>
                      <a:pt x="153" y="102"/>
                      <a:pt x="153" y="102"/>
                    </a:cubicBezTo>
                    <a:cubicBezTo>
                      <a:pt x="159" y="102"/>
                      <a:pt x="159" y="102"/>
                      <a:pt x="159" y="102"/>
                    </a:cubicBezTo>
                    <a:cubicBezTo>
                      <a:pt x="164" y="100"/>
                      <a:pt x="164" y="100"/>
                      <a:pt x="164" y="100"/>
                    </a:cubicBezTo>
                    <a:cubicBezTo>
                      <a:pt x="169" y="103"/>
                      <a:pt x="169" y="103"/>
                      <a:pt x="169" y="103"/>
                    </a:cubicBezTo>
                    <a:cubicBezTo>
                      <a:pt x="174" y="101"/>
                      <a:pt x="174" y="101"/>
                      <a:pt x="174" y="101"/>
                    </a:cubicBezTo>
                    <a:cubicBezTo>
                      <a:pt x="173" y="100"/>
                      <a:pt x="169" y="99"/>
                      <a:pt x="169" y="99"/>
                    </a:cubicBezTo>
                    <a:cubicBezTo>
                      <a:pt x="164" y="99"/>
                      <a:pt x="164" y="99"/>
                      <a:pt x="164" y="99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5" y="93"/>
                      <a:pt x="165" y="93"/>
                      <a:pt x="165" y="93"/>
                    </a:cubicBezTo>
                    <a:cubicBezTo>
                      <a:pt x="165" y="93"/>
                      <a:pt x="167" y="93"/>
                      <a:pt x="168" y="92"/>
                    </a:cubicBezTo>
                    <a:cubicBezTo>
                      <a:pt x="170" y="92"/>
                      <a:pt x="176" y="90"/>
                      <a:pt x="176" y="90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8" y="88"/>
                      <a:pt x="180" y="86"/>
                      <a:pt x="180" y="86"/>
                    </a:cubicBezTo>
                    <a:cubicBezTo>
                      <a:pt x="181" y="86"/>
                      <a:pt x="183" y="86"/>
                      <a:pt x="184" y="85"/>
                    </a:cubicBezTo>
                    <a:cubicBezTo>
                      <a:pt x="184" y="85"/>
                      <a:pt x="185" y="84"/>
                      <a:pt x="185" y="84"/>
                    </a:cubicBezTo>
                    <a:cubicBezTo>
                      <a:pt x="185" y="84"/>
                      <a:pt x="185" y="83"/>
                      <a:pt x="186" y="83"/>
                    </a:cubicBezTo>
                    <a:cubicBezTo>
                      <a:pt x="186" y="83"/>
                      <a:pt x="187" y="83"/>
                      <a:pt x="188" y="82"/>
                    </a:cubicBezTo>
                    <a:cubicBezTo>
                      <a:pt x="189" y="82"/>
                      <a:pt x="189" y="82"/>
                      <a:pt x="190" y="81"/>
                    </a:cubicBezTo>
                    <a:cubicBezTo>
                      <a:pt x="190" y="81"/>
                      <a:pt x="191" y="78"/>
                      <a:pt x="191" y="78"/>
                    </a:cubicBezTo>
                    <a:cubicBezTo>
                      <a:pt x="191" y="78"/>
                      <a:pt x="191" y="78"/>
                      <a:pt x="191" y="78"/>
                    </a:cubicBezTo>
                    <a:cubicBezTo>
                      <a:pt x="192" y="78"/>
                      <a:pt x="193" y="79"/>
                      <a:pt x="193" y="79"/>
                    </a:cubicBezTo>
                    <a:cubicBezTo>
                      <a:pt x="193" y="79"/>
                      <a:pt x="195" y="79"/>
                      <a:pt x="196" y="79"/>
                    </a:cubicBezTo>
                    <a:cubicBezTo>
                      <a:pt x="196" y="79"/>
                      <a:pt x="198" y="78"/>
                      <a:pt x="198" y="78"/>
                    </a:cubicBezTo>
                    <a:cubicBezTo>
                      <a:pt x="198" y="78"/>
                      <a:pt x="198" y="77"/>
                      <a:pt x="199" y="77"/>
                    </a:cubicBezTo>
                    <a:cubicBezTo>
                      <a:pt x="200" y="77"/>
                      <a:pt x="201" y="77"/>
                      <a:pt x="202" y="77"/>
                    </a:cubicBezTo>
                    <a:cubicBezTo>
                      <a:pt x="202" y="77"/>
                      <a:pt x="204" y="77"/>
                      <a:pt x="204" y="77"/>
                    </a:cubicBezTo>
                    <a:cubicBezTo>
                      <a:pt x="205" y="76"/>
                      <a:pt x="205" y="76"/>
                      <a:pt x="205" y="76"/>
                    </a:cubicBezTo>
                    <a:cubicBezTo>
                      <a:pt x="206" y="76"/>
                      <a:pt x="205" y="75"/>
                      <a:pt x="206" y="76"/>
                    </a:cubicBezTo>
                    <a:cubicBezTo>
                      <a:pt x="207" y="76"/>
                      <a:pt x="206" y="77"/>
                      <a:pt x="207" y="76"/>
                    </a:cubicBezTo>
                    <a:cubicBezTo>
                      <a:pt x="208" y="75"/>
                      <a:pt x="209" y="73"/>
                      <a:pt x="209" y="73"/>
                    </a:cubicBezTo>
                    <a:cubicBezTo>
                      <a:pt x="209" y="73"/>
                      <a:pt x="208" y="73"/>
                      <a:pt x="210" y="73"/>
                    </a:cubicBezTo>
                    <a:cubicBezTo>
                      <a:pt x="212" y="73"/>
                      <a:pt x="212" y="73"/>
                      <a:pt x="214" y="73"/>
                    </a:cubicBezTo>
                    <a:cubicBezTo>
                      <a:pt x="215" y="73"/>
                      <a:pt x="217" y="72"/>
                      <a:pt x="217" y="72"/>
                    </a:cubicBezTo>
                    <a:cubicBezTo>
                      <a:pt x="218" y="72"/>
                      <a:pt x="219" y="71"/>
                      <a:pt x="219" y="71"/>
                    </a:cubicBezTo>
                    <a:cubicBezTo>
                      <a:pt x="219" y="70"/>
                      <a:pt x="215" y="68"/>
                      <a:pt x="215" y="68"/>
                    </a:cubicBezTo>
                    <a:cubicBezTo>
                      <a:pt x="215" y="68"/>
                      <a:pt x="213" y="67"/>
                      <a:pt x="216" y="67"/>
                    </a:cubicBezTo>
                    <a:cubicBezTo>
                      <a:pt x="219" y="68"/>
                      <a:pt x="220" y="68"/>
                      <a:pt x="220" y="68"/>
                    </a:cubicBezTo>
                    <a:cubicBezTo>
                      <a:pt x="221" y="68"/>
                      <a:pt x="221" y="67"/>
                      <a:pt x="222" y="67"/>
                    </a:cubicBezTo>
                    <a:cubicBezTo>
                      <a:pt x="223" y="66"/>
                      <a:pt x="224" y="65"/>
                      <a:pt x="224" y="65"/>
                    </a:cubicBezTo>
                    <a:cubicBezTo>
                      <a:pt x="225" y="65"/>
                      <a:pt x="227" y="67"/>
                      <a:pt x="227" y="67"/>
                    </a:cubicBezTo>
                    <a:cubicBezTo>
                      <a:pt x="227" y="69"/>
                      <a:pt x="227" y="69"/>
                      <a:pt x="227" y="69"/>
                    </a:cubicBezTo>
                    <a:cubicBezTo>
                      <a:pt x="230" y="69"/>
                      <a:pt x="230" y="69"/>
                      <a:pt x="230" y="69"/>
                    </a:cubicBezTo>
                    <a:cubicBezTo>
                      <a:pt x="230" y="69"/>
                      <a:pt x="231" y="69"/>
                      <a:pt x="231" y="69"/>
                    </a:cubicBezTo>
                    <a:cubicBezTo>
                      <a:pt x="269" y="71"/>
                      <a:pt x="269" y="71"/>
                      <a:pt x="269" y="71"/>
                    </a:cubicBezTo>
                    <a:close/>
                    <a:moveTo>
                      <a:pt x="269" y="71"/>
                    </a:move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89" name="Freeform 41"/>
              <p:cNvSpPr>
                <a:spLocks/>
              </p:cNvSpPr>
              <p:nvPr/>
            </p:nvSpPr>
            <p:spPr bwMode="auto">
              <a:xfrm>
                <a:off x="5769181" y="1991757"/>
                <a:ext cx="413386" cy="308971"/>
              </a:xfrm>
              <a:custGeom>
                <a:avLst/>
                <a:gdLst>
                  <a:gd name="T0" fmla="*/ 24 w 181"/>
                  <a:gd name="T1" fmla="*/ 22 h 140"/>
                  <a:gd name="T2" fmla="*/ 34 w 181"/>
                  <a:gd name="T3" fmla="*/ 20 h 140"/>
                  <a:gd name="T4" fmla="*/ 48 w 181"/>
                  <a:gd name="T5" fmla="*/ 17 h 140"/>
                  <a:gd name="T6" fmla="*/ 55 w 181"/>
                  <a:gd name="T7" fmla="*/ 16 h 140"/>
                  <a:gd name="T8" fmla="*/ 62 w 181"/>
                  <a:gd name="T9" fmla="*/ 15 h 140"/>
                  <a:gd name="T10" fmla="*/ 73 w 181"/>
                  <a:gd name="T11" fmla="*/ 13 h 140"/>
                  <a:gd name="T12" fmla="*/ 81 w 181"/>
                  <a:gd name="T13" fmla="*/ 13 h 140"/>
                  <a:gd name="T14" fmla="*/ 92 w 181"/>
                  <a:gd name="T15" fmla="*/ 15 h 140"/>
                  <a:gd name="T16" fmla="*/ 101 w 181"/>
                  <a:gd name="T17" fmla="*/ 12 h 140"/>
                  <a:gd name="T18" fmla="*/ 105 w 181"/>
                  <a:gd name="T19" fmla="*/ 3 h 140"/>
                  <a:gd name="T20" fmla="*/ 112 w 181"/>
                  <a:gd name="T21" fmla="*/ 6 h 140"/>
                  <a:gd name="T22" fmla="*/ 117 w 181"/>
                  <a:gd name="T23" fmla="*/ 10 h 140"/>
                  <a:gd name="T24" fmla="*/ 128 w 181"/>
                  <a:gd name="T25" fmla="*/ 11 h 140"/>
                  <a:gd name="T26" fmla="*/ 135 w 181"/>
                  <a:gd name="T27" fmla="*/ 10 h 140"/>
                  <a:gd name="T28" fmla="*/ 139 w 181"/>
                  <a:gd name="T29" fmla="*/ 14 h 140"/>
                  <a:gd name="T30" fmla="*/ 146 w 181"/>
                  <a:gd name="T31" fmla="*/ 17 h 140"/>
                  <a:gd name="T32" fmla="*/ 153 w 181"/>
                  <a:gd name="T33" fmla="*/ 22 h 140"/>
                  <a:gd name="T34" fmla="*/ 158 w 181"/>
                  <a:gd name="T35" fmla="*/ 27 h 140"/>
                  <a:gd name="T36" fmla="*/ 167 w 181"/>
                  <a:gd name="T37" fmla="*/ 28 h 140"/>
                  <a:gd name="T38" fmla="*/ 170 w 181"/>
                  <a:gd name="T39" fmla="*/ 28 h 140"/>
                  <a:gd name="T40" fmla="*/ 172 w 181"/>
                  <a:gd name="T41" fmla="*/ 37 h 140"/>
                  <a:gd name="T42" fmla="*/ 170 w 181"/>
                  <a:gd name="T43" fmla="*/ 47 h 140"/>
                  <a:gd name="T44" fmla="*/ 180 w 181"/>
                  <a:gd name="T45" fmla="*/ 47 h 140"/>
                  <a:gd name="T46" fmla="*/ 177 w 181"/>
                  <a:gd name="T47" fmla="*/ 53 h 140"/>
                  <a:gd name="T48" fmla="*/ 170 w 181"/>
                  <a:gd name="T49" fmla="*/ 57 h 140"/>
                  <a:gd name="T50" fmla="*/ 167 w 181"/>
                  <a:gd name="T51" fmla="*/ 67 h 140"/>
                  <a:gd name="T52" fmla="*/ 157 w 181"/>
                  <a:gd name="T53" fmla="*/ 74 h 140"/>
                  <a:gd name="T54" fmla="*/ 156 w 181"/>
                  <a:gd name="T55" fmla="*/ 82 h 140"/>
                  <a:gd name="T56" fmla="*/ 158 w 181"/>
                  <a:gd name="T57" fmla="*/ 95 h 140"/>
                  <a:gd name="T58" fmla="*/ 157 w 181"/>
                  <a:gd name="T59" fmla="*/ 104 h 140"/>
                  <a:gd name="T60" fmla="*/ 164 w 181"/>
                  <a:gd name="T61" fmla="*/ 107 h 140"/>
                  <a:gd name="T62" fmla="*/ 157 w 181"/>
                  <a:gd name="T63" fmla="*/ 114 h 140"/>
                  <a:gd name="T64" fmla="*/ 156 w 181"/>
                  <a:gd name="T65" fmla="*/ 108 h 140"/>
                  <a:gd name="T66" fmla="*/ 146 w 181"/>
                  <a:gd name="T67" fmla="*/ 113 h 140"/>
                  <a:gd name="T68" fmla="*/ 144 w 181"/>
                  <a:gd name="T69" fmla="*/ 119 h 140"/>
                  <a:gd name="T70" fmla="*/ 136 w 181"/>
                  <a:gd name="T71" fmla="*/ 121 h 140"/>
                  <a:gd name="T72" fmla="*/ 133 w 181"/>
                  <a:gd name="T73" fmla="*/ 128 h 140"/>
                  <a:gd name="T74" fmla="*/ 122 w 181"/>
                  <a:gd name="T75" fmla="*/ 134 h 140"/>
                  <a:gd name="T76" fmla="*/ 106 w 181"/>
                  <a:gd name="T77" fmla="*/ 137 h 140"/>
                  <a:gd name="T78" fmla="*/ 97 w 181"/>
                  <a:gd name="T79" fmla="*/ 140 h 140"/>
                  <a:gd name="T80" fmla="*/ 93 w 181"/>
                  <a:gd name="T81" fmla="*/ 131 h 140"/>
                  <a:gd name="T82" fmla="*/ 79 w 181"/>
                  <a:gd name="T83" fmla="*/ 124 h 140"/>
                  <a:gd name="T84" fmla="*/ 73 w 181"/>
                  <a:gd name="T85" fmla="*/ 121 h 140"/>
                  <a:gd name="T86" fmla="*/ 69 w 181"/>
                  <a:gd name="T87" fmla="*/ 121 h 140"/>
                  <a:gd name="T88" fmla="*/ 66 w 181"/>
                  <a:gd name="T89" fmla="*/ 107 h 140"/>
                  <a:gd name="T90" fmla="*/ 68 w 181"/>
                  <a:gd name="T91" fmla="*/ 97 h 140"/>
                  <a:gd name="T92" fmla="*/ 61 w 181"/>
                  <a:gd name="T93" fmla="*/ 90 h 140"/>
                  <a:gd name="T94" fmla="*/ 56 w 181"/>
                  <a:gd name="T95" fmla="*/ 86 h 140"/>
                  <a:gd name="T96" fmla="*/ 45 w 181"/>
                  <a:gd name="T97" fmla="*/ 89 h 140"/>
                  <a:gd name="T98" fmla="*/ 31 w 181"/>
                  <a:gd name="T99" fmla="*/ 90 h 140"/>
                  <a:gd name="T100" fmla="*/ 22 w 181"/>
                  <a:gd name="T101" fmla="*/ 86 h 140"/>
                  <a:gd name="T102" fmla="*/ 13 w 181"/>
                  <a:gd name="T103" fmla="*/ 79 h 140"/>
                  <a:gd name="T104" fmla="*/ 11 w 181"/>
                  <a:gd name="T105" fmla="*/ 69 h 140"/>
                  <a:gd name="T106" fmla="*/ 4 w 181"/>
                  <a:gd name="T107" fmla="*/ 60 h 140"/>
                  <a:gd name="T108" fmla="*/ 1 w 181"/>
                  <a:gd name="T109" fmla="*/ 49 h 140"/>
                  <a:gd name="T110" fmla="*/ 1 w 181"/>
                  <a:gd name="T111" fmla="*/ 42 h 140"/>
                  <a:gd name="T112" fmla="*/ 7 w 181"/>
                  <a:gd name="T113" fmla="*/ 35 h 140"/>
                  <a:gd name="T114" fmla="*/ 12 w 181"/>
                  <a:gd name="T115" fmla="*/ 31 h 140"/>
                  <a:gd name="T116" fmla="*/ 18 w 181"/>
                  <a:gd name="T117" fmla="*/ 2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1" h="140">
                    <a:moveTo>
                      <a:pt x="18" y="26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9" y="18"/>
                      <a:pt x="40" y="18"/>
                    </a:cubicBezTo>
                    <a:cubicBezTo>
                      <a:pt x="41" y="18"/>
                      <a:pt x="48" y="17"/>
                      <a:pt x="48" y="17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2" y="14"/>
                      <a:pt x="55" y="15"/>
                      <a:pt x="55" y="16"/>
                    </a:cubicBezTo>
                    <a:cubicBezTo>
                      <a:pt x="56" y="17"/>
                      <a:pt x="59" y="20"/>
                      <a:pt x="60" y="20"/>
                    </a:cubicBezTo>
                    <a:cubicBezTo>
                      <a:pt x="61" y="19"/>
                      <a:pt x="62" y="15"/>
                      <a:pt x="62" y="15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3"/>
                      <a:pt x="73" y="12"/>
                      <a:pt x="74" y="12"/>
                    </a:cubicBezTo>
                    <a:cubicBezTo>
                      <a:pt x="75" y="13"/>
                      <a:pt x="81" y="13"/>
                      <a:pt x="81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3"/>
                      <a:pt x="91" y="15"/>
                      <a:pt x="92" y="15"/>
                    </a:cubicBezTo>
                    <a:cubicBezTo>
                      <a:pt x="92" y="14"/>
                      <a:pt x="95" y="10"/>
                      <a:pt x="95" y="10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5" y="3"/>
                      <a:pt x="105" y="3"/>
                    </a:cubicBezTo>
                    <a:cubicBezTo>
                      <a:pt x="106" y="3"/>
                      <a:pt x="110" y="0"/>
                      <a:pt x="110" y="0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32" y="10"/>
                      <a:pt x="132" y="10"/>
                      <a:pt x="132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9" y="14"/>
                      <a:pt x="139" y="14"/>
                      <a:pt x="139" y="14"/>
                    </a:cubicBezTo>
                    <a:cubicBezTo>
                      <a:pt x="144" y="14"/>
                      <a:pt x="144" y="14"/>
                      <a:pt x="144" y="14"/>
                    </a:cubicBezTo>
                    <a:cubicBezTo>
                      <a:pt x="146" y="17"/>
                      <a:pt x="146" y="17"/>
                      <a:pt x="146" y="17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3" y="22"/>
                      <a:pt x="153" y="22"/>
                      <a:pt x="153" y="22"/>
                    </a:cubicBezTo>
                    <a:cubicBezTo>
                      <a:pt x="156" y="23"/>
                      <a:pt x="156" y="23"/>
                      <a:pt x="156" y="23"/>
                    </a:cubicBezTo>
                    <a:cubicBezTo>
                      <a:pt x="158" y="27"/>
                      <a:pt x="158" y="27"/>
                      <a:pt x="158" y="27"/>
                    </a:cubicBezTo>
                    <a:cubicBezTo>
                      <a:pt x="162" y="27"/>
                      <a:pt x="162" y="27"/>
                      <a:pt x="162" y="27"/>
                    </a:cubicBezTo>
                    <a:cubicBezTo>
                      <a:pt x="167" y="28"/>
                      <a:pt x="167" y="28"/>
                      <a:pt x="167" y="28"/>
                    </a:cubicBezTo>
                    <a:cubicBezTo>
                      <a:pt x="170" y="28"/>
                      <a:pt x="170" y="28"/>
                      <a:pt x="170" y="28"/>
                    </a:cubicBezTo>
                    <a:cubicBezTo>
                      <a:pt x="170" y="28"/>
                      <a:pt x="170" y="28"/>
                      <a:pt x="170" y="28"/>
                    </a:cubicBezTo>
                    <a:cubicBezTo>
                      <a:pt x="171" y="28"/>
                      <a:pt x="171" y="28"/>
                      <a:pt x="171" y="28"/>
                    </a:cubicBezTo>
                    <a:cubicBezTo>
                      <a:pt x="172" y="37"/>
                      <a:pt x="172" y="37"/>
                      <a:pt x="172" y="37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0" y="47"/>
                      <a:pt x="170" y="47"/>
                      <a:pt x="170" y="47"/>
                    </a:cubicBezTo>
                    <a:cubicBezTo>
                      <a:pt x="173" y="48"/>
                      <a:pt x="173" y="48"/>
                      <a:pt x="173" y="48"/>
                    </a:cubicBezTo>
                    <a:cubicBezTo>
                      <a:pt x="180" y="47"/>
                      <a:pt x="180" y="47"/>
                      <a:pt x="180" y="47"/>
                    </a:cubicBezTo>
                    <a:cubicBezTo>
                      <a:pt x="181" y="51"/>
                      <a:pt x="181" y="51"/>
                      <a:pt x="181" y="51"/>
                    </a:cubicBezTo>
                    <a:cubicBezTo>
                      <a:pt x="177" y="53"/>
                      <a:pt x="177" y="53"/>
                      <a:pt x="177" y="53"/>
                    </a:cubicBezTo>
                    <a:cubicBezTo>
                      <a:pt x="178" y="58"/>
                      <a:pt x="178" y="58"/>
                      <a:pt x="178" y="58"/>
                    </a:cubicBezTo>
                    <a:cubicBezTo>
                      <a:pt x="170" y="57"/>
                      <a:pt x="170" y="57"/>
                      <a:pt x="170" y="57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6" y="82"/>
                      <a:pt x="156" y="82"/>
                      <a:pt x="156" y="82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8" y="95"/>
                      <a:pt x="156" y="100"/>
                      <a:pt x="155" y="103"/>
                    </a:cubicBezTo>
                    <a:cubicBezTo>
                      <a:pt x="155" y="105"/>
                      <a:pt x="157" y="104"/>
                      <a:pt x="157" y="104"/>
                    </a:cubicBezTo>
                    <a:cubicBezTo>
                      <a:pt x="162" y="106"/>
                      <a:pt x="162" y="106"/>
                      <a:pt x="162" y="106"/>
                    </a:cubicBezTo>
                    <a:cubicBezTo>
                      <a:pt x="164" y="107"/>
                      <a:pt x="164" y="107"/>
                      <a:pt x="164" y="107"/>
                    </a:cubicBezTo>
                    <a:cubicBezTo>
                      <a:pt x="162" y="113"/>
                      <a:pt x="162" y="113"/>
                      <a:pt x="162" y="113"/>
                    </a:cubicBezTo>
                    <a:cubicBezTo>
                      <a:pt x="157" y="114"/>
                      <a:pt x="157" y="114"/>
                      <a:pt x="157" y="114"/>
                    </a:cubicBezTo>
                    <a:cubicBezTo>
                      <a:pt x="158" y="110"/>
                      <a:pt x="158" y="110"/>
                      <a:pt x="158" y="110"/>
                    </a:cubicBezTo>
                    <a:cubicBezTo>
                      <a:pt x="156" y="108"/>
                      <a:pt x="156" y="108"/>
                      <a:pt x="156" y="108"/>
                    </a:cubicBezTo>
                    <a:cubicBezTo>
                      <a:pt x="153" y="111"/>
                      <a:pt x="153" y="111"/>
                      <a:pt x="153" y="111"/>
                    </a:cubicBezTo>
                    <a:cubicBezTo>
                      <a:pt x="146" y="113"/>
                      <a:pt x="146" y="113"/>
                      <a:pt x="146" y="113"/>
                    </a:cubicBezTo>
                    <a:cubicBezTo>
                      <a:pt x="146" y="115"/>
                      <a:pt x="146" y="115"/>
                      <a:pt x="146" y="115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44" y="119"/>
                      <a:pt x="140" y="119"/>
                      <a:pt x="138" y="119"/>
                    </a:cubicBezTo>
                    <a:cubicBezTo>
                      <a:pt x="137" y="118"/>
                      <a:pt x="136" y="121"/>
                      <a:pt x="136" y="121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3" y="128"/>
                      <a:pt x="133" y="128"/>
                      <a:pt x="133" y="128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97" y="140"/>
                      <a:pt x="97" y="140"/>
                      <a:pt x="97" y="140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0" y="125"/>
                      <a:pt x="90" y="124"/>
                    </a:cubicBezTo>
                    <a:cubicBezTo>
                      <a:pt x="90" y="124"/>
                      <a:pt x="79" y="124"/>
                      <a:pt x="79" y="124"/>
                    </a:cubicBezTo>
                    <a:cubicBezTo>
                      <a:pt x="79" y="124"/>
                      <a:pt x="77" y="121"/>
                      <a:pt x="76" y="119"/>
                    </a:cubicBezTo>
                    <a:cubicBezTo>
                      <a:pt x="76" y="118"/>
                      <a:pt x="73" y="121"/>
                      <a:pt x="73" y="121"/>
                    </a:cubicBezTo>
                    <a:cubicBezTo>
                      <a:pt x="69" y="122"/>
                      <a:pt x="69" y="122"/>
                      <a:pt x="69" y="122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6" y="117"/>
                      <a:pt x="66" y="117"/>
                      <a:pt x="66" y="117"/>
                    </a:cubicBezTo>
                    <a:cubicBezTo>
                      <a:pt x="66" y="107"/>
                      <a:pt x="66" y="107"/>
                      <a:pt x="66" y="107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8" y="97"/>
                      <a:pt x="66" y="96"/>
                      <a:pt x="65" y="94"/>
                    </a:cubicBezTo>
                    <a:cubicBezTo>
                      <a:pt x="63" y="92"/>
                      <a:pt x="61" y="90"/>
                      <a:pt x="61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31" y="90"/>
                      <a:pt x="31" y="90"/>
                      <a:pt x="31" y="90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0" y="43"/>
                      <a:pt x="1" y="42"/>
                    </a:cubicBezTo>
                    <a:cubicBezTo>
                      <a:pt x="3" y="42"/>
                      <a:pt x="6" y="41"/>
                      <a:pt x="6" y="41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8" y="26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90" name="Freeform 53"/>
              <p:cNvSpPr>
                <a:spLocks noEditPoints="1"/>
              </p:cNvSpPr>
              <p:nvPr/>
            </p:nvSpPr>
            <p:spPr bwMode="auto">
              <a:xfrm>
                <a:off x="5766982" y="1595422"/>
                <a:ext cx="401292" cy="265289"/>
              </a:xfrm>
              <a:custGeom>
                <a:avLst/>
                <a:gdLst>
                  <a:gd name="T0" fmla="*/ 39 w 176"/>
                  <a:gd name="T1" fmla="*/ 45 h 120"/>
                  <a:gd name="T2" fmla="*/ 46 w 176"/>
                  <a:gd name="T3" fmla="*/ 36 h 120"/>
                  <a:gd name="T4" fmla="*/ 51 w 176"/>
                  <a:gd name="T5" fmla="*/ 29 h 120"/>
                  <a:gd name="T6" fmla="*/ 59 w 176"/>
                  <a:gd name="T7" fmla="*/ 23 h 120"/>
                  <a:gd name="T8" fmla="*/ 69 w 176"/>
                  <a:gd name="T9" fmla="*/ 17 h 120"/>
                  <a:gd name="T10" fmla="*/ 81 w 176"/>
                  <a:gd name="T11" fmla="*/ 15 h 120"/>
                  <a:gd name="T12" fmla="*/ 89 w 176"/>
                  <a:gd name="T13" fmla="*/ 6 h 120"/>
                  <a:gd name="T14" fmla="*/ 97 w 176"/>
                  <a:gd name="T15" fmla="*/ 7 h 120"/>
                  <a:gd name="T16" fmla="*/ 109 w 176"/>
                  <a:gd name="T17" fmla="*/ 4 h 120"/>
                  <a:gd name="T18" fmla="*/ 128 w 176"/>
                  <a:gd name="T19" fmla="*/ 7 h 120"/>
                  <a:gd name="T20" fmla="*/ 154 w 176"/>
                  <a:gd name="T21" fmla="*/ 3 h 120"/>
                  <a:gd name="T22" fmla="*/ 157 w 176"/>
                  <a:gd name="T23" fmla="*/ 15 h 120"/>
                  <a:gd name="T24" fmla="*/ 162 w 176"/>
                  <a:gd name="T25" fmla="*/ 70 h 120"/>
                  <a:gd name="T26" fmla="*/ 171 w 176"/>
                  <a:gd name="T27" fmla="*/ 80 h 120"/>
                  <a:gd name="T28" fmla="*/ 168 w 176"/>
                  <a:gd name="T29" fmla="*/ 90 h 120"/>
                  <a:gd name="T30" fmla="*/ 165 w 176"/>
                  <a:gd name="T31" fmla="*/ 105 h 120"/>
                  <a:gd name="T32" fmla="*/ 146 w 176"/>
                  <a:gd name="T33" fmla="*/ 109 h 120"/>
                  <a:gd name="T34" fmla="*/ 124 w 176"/>
                  <a:gd name="T35" fmla="*/ 99 h 120"/>
                  <a:gd name="T36" fmla="*/ 102 w 176"/>
                  <a:gd name="T37" fmla="*/ 94 h 120"/>
                  <a:gd name="T38" fmla="*/ 78 w 176"/>
                  <a:gd name="T39" fmla="*/ 107 h 120"/>
                  <a:gd name="T40" fmla="*/ 77 w 176"/>
                  <a:gd name="T41" fmla="*/ 87 h 120"/>
                  <a:gd name="T42" fmla="*/ 71 w 176"/>
                  <a:gd name="T43" fmla="*/ 83 h 120"/>
                  <a:gd name="T44" fmla="*/ 61 w 176"/>
                  <a:gd name="T45" fmla="*/ 86 h 120"/>
                  <a:gd name="T46" fmla="*/ 48 w 176"/>
                  <a:gd name="T47" fmla="*/ 75 h 120"/>
                  <a:gd name="T48" fmla="*/ 48 w 176"/>
                  <a:gd name="T49" fmla="*/ 67 h 120"/>
                  <a:gd name="T50" fmla="*/ 53 w 176"/>
                  <a:gd name="T51" fmla="*/ 62 h 120"/>
                  <a:gd name="T52" fmla="*/ 42 w 176"/>
                  <a:gd name="T53" fmla="*/ 59 h 120"/>
                  <a:gd name="T54" fmla="*/ 45 w 176"/>
                  <a:gd name="T55" fmla="*/ 51 h 120"/>
                  <a:gd name="T56" fmla="*/ 23 w 176"/>
                  <a:gd name="T57" fmla="*/ 103 h 120"/>
                  <a:gd name="T58" fmla="*/ 22 w 176"/>
                  <a:gd name="T59" fmla="*/ 105 h 120"/>
                  <a:gd name="T60" fmla="*/ 64 w 176"/>
                  <a:gd name="T61" fmla="*/ 98 h 120"/>
                  <a:gd name="T62" fmla="*/ 9 w 176"/>
                  <a:gd name="T63" fmla="*/ 91 h 120"/>
                  <a:gd name="T64" fmla="*/ 4 w 176"/>
                  <a:gd name="T65" fmla="*/ 87 h 120"/>
                  <a:gd name="T66" fmla="*/ 3 w 176"/>
                  <a:gd name="T67" fmla="*/ 91 h 120"/>
                  <a:gd name="T68" fmla="*/ 5 w 176"/>
                  <a:gd name="T69" fmla="*/ 98 h 120"/>
                  <a:gd name="T70" fmla="*/ 10 w 176"/>
                  <a:gd name="T71" fmla="*/ 103 h 120"/>
                  <a:gd name="T72" fmla="*/ 14 w 176"/>
                  <a:gd name="T73" fmla="*/ 110 h 120"/>
                  <a:gd name="T74" fmla="*/ 13 w 176"/>
                  <a:gd name="T75" fmla="*/ 119 h 120"/>
                  <a:gd name="T76" fmla="*/ 17 w 176"/>
                  <a:gd name="T77" fmla="*/ 109 h 120"/>
                  <a:gd name="T78" fmla="*/ 23 w 176"/>
                  <a:gd name="T79" fmla="*/ 99 h 120"/>
                  <a:gd name="T80" fmla="*/ 29 w 176"/>
                  <a:gd name="T81" fmla="*/ 97 h 120"/>
                  <a:gd name="T82" fmla="*/ 33 w 176"/>
                  <a:gd name="T83" fmla="*/ 89 h 120"/>
                  <a:gd name="T84" fmla="*/ 37 w 176"/>
                  <a:gd name="T85" fmla="*/ 84 h 120"/>
                  <a:gd name="T86" fmla="*/ 41 w 176"/>
                  <a:gd name="T87" fmla="*/ 81 h 120"/>
                  <a:gd name="T88" fmla="*/ 28 w 176"/>
                  <a:gd name="T89" fmla="*/ 77 h 120"/>
                  <a:gd name="T90" fmla="*/ 19 w 176"/>
                  <a:gd name="T91" fmla="*/ 81 h 120"/>
                  <a:gd name="T92" fmla="*/ 12 w 176"/>
                  <a:gd name="T93" fmla="*/ 86 h 120"/>
                  <a:gd name="T94" fmla="*/ 35 w 176"/>
                  <a:gd name="T95" fmla="*/ 76 h 120"/>
                  <a:gd name="T96" fmla="*/ 43 w 176"/>
                  <a:gd name="T97" fmla="*/ 76 h 120"/>
                  <a:gd name="T98" fmla="*/ 36 w 176"/>
                  <a:gd name="T99" fmla="*/ 75 h 120"/>
                  <a:gd name="T100" fmla="*/ 27 w 176"/>
                  <a:gd name="T101" fmla="*/ 59 h 120"/>
                  <a:gd name="T102" fmla="*/ 27 w 176"/>
                  <a:gd name="T103" fmla="*/ 65 h 120"/>
                  <a:gd name="T104" fmla="*/ 22 w 176"/>
                  <a:gd name="T105" fmla="*/ 70 h 120"/>
                  <a:gd name="T106" fmla="*/ 14 w 176"/>
                  <a:gd name="T107" fmla="*/ 68 h 120"/>
                  <a:gd name="T108" fmla="*/ 3 w 176"/>
                  <a:gd name="T109" fmla="*/ 64 h 120"/>
                  <a:gd name="T110" fmla="*/ 16 w 176"/>
                  <a:gd name="T111" fmla="*/ 54 h 120"/>
                  <a:gd name="T112" fmla="*/ 36 w 176"/>
                  <a:gd name="T113" fmla="*/ 52 h 120"/>
                  <a:gd name="T114" fmla="*/ 33 w 176"/>
                  <a:gd name="T115" fmla="*/ 57 h 120"/>
                  <a:gd name="T116" fmla="*/ 36 w 176"/>
                  <a:gd name="T117" fmla="*/ 5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120">
                    <a:moveTo>
                      <a:pt x="39" y="52"/>
                    </a:moveTo>
                    <a:cubicBezTo>
                      <a:pt x="40" y="50"/>
                      <a:pt x="40" y="50"/>
                      <a:pt x="40" y="50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9" y="41"/>
                      <a:pt x="40" y="41"/>
                    </a:cubicBezTo>
                    <a:cubicBezTo>
                      <a:pt x="40" y="40"/>
                      <a:pt x="43" y="40"/>
                      <a:pt x="43" y="40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4" y="36"/>
                      <a:pt x="46" y="36"/>
                    </a:cubicBezTo>
                    <a:cubicBezTo>
                      <a:pt x="47" y="36"/>
                      <a:pt x="49" y="36"/>
                      <a:pt x="50" y="36"/>
                    </a:cubicBezTo>
                    <a:cubicBezTo>
                      <a:pt x="51" y="36"/>
                      <a:pt x="52" y="35"/>
                      <a:pt x="52" y="35"/>
                    </a:cubicBezTo>
                    <a:cubicBezTo>
                      <a:pt x="54" y="35"/>
                      <a:pt x="55" y="36"/>
                      <a:pt x="54" y="35"/>
                    </a:cubicBezTo>
                    <a:cubicBezTo>
                      <a:pt x="54" y="35"/>
                      <a:pt x="54" y="34"/>
                      <a:pt x="53" y="33"/>
                    </a:cubicBezTo>
                    <a:cubicBezTo>
                      <a:pt x="52" y="32"/>
                      <a:pt x="49" y="30"/>
                      <a:pt x="51" y="29"/>
                    </a:cubicBezTo>
                    <a:cubicBezTo>
                      <a:pt x="52" y="28"/>
                      <a:pt x="53" y="28"/>
                      <a:pt x="54" y="29"/>
                    </a:cubicBezTo>
                    <a:cubicBezTo>
                      <a:pt x="55" y="29"/>
                      <a:pt x="56" y="31"/>
                      <a:pt x="56" y="31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7"/>
                      <a:pt x="59" y="27"/>
                      <a:pt x="60" y="26"/>
                    </a:cubicBezTo>
                    <a:cubicBezTo>
                      <a:pt x="60" y="25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62" y="23"/>
                    </a:cubicBezTo>
                    <a:cubicBezTo>
                      <a:pt x="65" y="22"/>
                      <a:pt x="64" y="22"/>
                      <a:pt x="66" y="22"/>
                    </a:cubicBezTo>
                    <a:cubicBezTo>
                      <a:pt x="67" y="22"/>
                      <a:pt x="70" y="22"/>
                      <a:pt x="70" y="22"/>
                    </a:cubicBezTo>
                    <a:cubicBezTo>
                      <a:pt x="70" y="22"/>
                      <a:pt x="72" y="21"/>
                      <a:pt x="71" y="20"/>
                    </a:cubicBezTo>
                    <a:cubicBezTo>
                      <a:pt x="71" y="19"/>
                      <a:pt x="69" y="17"/>
                      <a:pt x="69" y="17"/>
                    </a:cubicBezTo>
                    <a:cubicBezTo>
                      <a:pt x="69" y="17"/>
                      <a:pt x="70" y="14"/>
                      <a:pt x="70" y="15"/>
                    </a:cubicBezTo>
                    <a:cubicBezTo>
                      <a:pt x="70" y="17"/>
                      <a:pt x="73" y="19"/>
                      <a:pt x="73" y="19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1" y="15"/>
                      <a:pt x="84" y="15"/>
                      <a:pt x="86" y="15"/>
                    </a:cubicBezTo>
                    <a:cubicBezTo>
                      <a:pt x="87" y="15"/>
                      <a:pt x="90" y="14"/>
                      <a:pt x="90" y="14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8"/>
                      <a:pt x="89" y="5"/>
                      <a:pt x="89" y="6"/>
                    </a:cubicBezTo>
                    <a:cubicBezTo>
                      <a:pt x="90" y="7"/>
                      <a:pt x="90" y="9"/>
                      <a:pt x="91" y="9"/>
                    </a:cubicBezTo>
                    <a:cubicBezTo>
                      <a:pt x="92" y="9"/>
                      <a:pt x="93" y="10"/>
                      <a:pt x="94" y="9"/>
                    </a:cubicBezTo>
                    <a:cubicBezTo>
                      <a:pt x="94" y="8"/>
                      <a:pt x="94" y="5"/>
                      <a:pt x="94" y="5"/>
                    </a:cubicBezTo>
                    <a:cubicBezTo>
                      <a:pt x="94" y="5"/>
                      <a:pt x="93" y="4"/>
                      <a:pt x="94" y="4"/>
                    </a:cubicBezTo>
                    <a:cubicBezTo>
                      <a:pt x="95" y="5"/>
                      <a:pt x="97" y="7"/>
                      <a:pt x="97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6"/>
                      <a:pt x="106" y="5"/>
                      <a:pt x="107" y="5"/>
                    </a:cubicBezTo>
                    <a:cubicBezTo>
                      <a:pt x="108" y="5"/>
                      <a:pt x="108" y="4"/>
                      <a:pt x="109" y="4"/>
                    </a:cubicBezTo>
                    <a:cubicBezTo>
                      <a:pt x="110" y="4"/>
                      <a:pt x="112" y="5"/>
                      <a:pt x="112" y="5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4" y="5"/>
                      <a:pt x="124" y="5"/>
                      <a:pt x="124" y="5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3" y="7"/>
                      <a:pt x="137" y="5"/>
                      <a:pt x="138" y="5"/>
                    </a:cubicBezTo>
                    <a:cubicBezTo>
                      <a:pt x="140" y="4"/>
                      <a:pt x="144" y="4"/>
                      <a:pt x="144" y="4"/>
                    </a:cubicBezTo>
                    <a:cubicBezTo>
                      <a:pt x="144" y="4"/>
                      <a:pt x="145" y="4"/>
                      <a:pt x="147" y="4"/>
                    </a:cubicBezTo>
                    <a:cubicBezTo>
                      <a:pt x="149" y="3"/>
                      <a:pt x="154" y="3"/>
                      <a:pt x="154" y="3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57" y="8"/>
                      <a:pt x="157" y="8"/>
                      <a:pt x="157" y="8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6" y="25"/>
                      <a:pt x="153" y="30"/>
                      <a:pt x="152" y="36"/>
                    </a:cubicBezTo>
                    <a:cubicBezTo>
                      <a:pt x="151" y="39"/>
                      <a:pt x="149" y="40"/>
                      <a:pt x="152" y="45"/>
                    </a:cubicBezTo>
                    <a:cubicBezTo>
                      <a:pt x="154" y="47"/>
                      <a:pt x="154" y="54"/>
                      <a:pt x="158" y="58"/>
                    </a:cubicBezTo>
                    <a:cubicBezTo>
                      <a:pt x="160" y="60"/>
                      <a:pt x="158" y="65"/>
                      <a:pt x="161" y="67"/>
                    </a:cubicBezTo>
                    <a:cubicBezTo>
                      <a:pt x="161" y="67"/>
                      <a:pt x="161" y="68"/>
                      <a:pt x="162" y="70"/>
                    </a:cubicBezTo>
                    <a:cubicBezTo>
                      <a:pt x="164" y="72"/>
                      <a:pt x="164" y="71"/>
                      <a:pt x="165" y="72"/>
                    </a:cubicBezTo>
                    <a:cubicBezTo>
                      <a:pt x="165" y="72"/>
                      <a:pt x="167" y="73"/>
                      <a:pt x="168" y="74"/>
                    </a:cubicBezTo>
                    <a:cubicBezTo>
                      <a:pt x="169" y="75"/>
                      <a:pt x="169" y="77"/>
                      <a:pt x="169" y="78"/>
                    </a:cubicBezTo>
                    <a:cubicBezTo>
                      <a:pt x="169" y="79"/>
                      <a:pt x="170" y="80"/>
                      <a:pt x="170" y="80"/>
                    </a:cubicBezTo>
                    <a:cubicBezTo>
                      <a:pt x="170" y="80"/>
                      <a:pt x="171" y="79"/>
                      <a:pt x="171" y="80"/>
                    </a:cubicBezTo>
                    <a:cubicBezTo>
                      <a:pt x="171" y="81"/>
                      <a:pt x="170" y="79"/>
                      <a:pt x="171" y="81"/>
                    </a:cubicBezTo>
                    <a:cubicBezTo>
                      <a:pt x="173" y="83"/>
                      <a:pt x="176" y="83"/>
                      <a:pt x="176" y="83"/>
                    </a:cubicBezTo>
                    <a:cubicBezTo>
                      <a:pt x="175" y="87"/>
                      <a:pt x="175" y="87"/>
                      <a:pt x="175" y="87"/>
                    </a:cubicBezTo>
                    <a:cubicBezTo>
                      <a:pt x="173" y="88"/>
                      <a:pt x="173" y="88"/>
                      <a:pt x="173" y="88"/>
                    </a:cubicBezTo>
                    <a:cubicBezTo>
                      <a:pt x="173" y="88"/>
                      <a:pt x="168" y="88"/>
                      <a:pt x="168" y="90"/>
                    </a:cubicBezTo>
                    <a:cubicBezTo>
                      <a:pt x="168" y="91"/>
                      <a:pt x="168" y="95"/>
                      <a:pt x="168" y="95"/>
                    </a:cubicBezTo>
                    <a:cubicBezTo>
                      <a:pt x="165" y="98"/>
                      <a:pt x="165" y="98"/>
                      <a:pt x="165" y="98"/>
                    </a:cubicBezTo>
                    <a:cubicBezTo>
                      <a:pt x="165" y="98"/>
                      <a:pt x="167" y="102"/>
                      <a:pt x="167" y="103"/>
                    </a:cubicBezTo>
                    <a:cubicBezTo>
                      <a:pt x="167" y="104"/>
                      <a:pt x="168" y="104"/>
                      <a:pt x="168" y="104"/>
                    </a:cubicBezTo>
                    <a:cubicBezTo>
                      <a:pt x="165" y="105"/>
                      <a:pt x="165" y="105"/>
                      <a:pt x="165" y="105"/>
                    </a:cubicBezTo>
                    <a:cubicBezTo>
                      <a:pt x="161" y="105"/>
                      <a:pt x="161" y="105"/>
                      <a:pt x="161" y="105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1" y="106"/>
                      <a:pt x="151" y="106"/>
                      <a:pt x="151" y="106"/>
                    </a:cubicBezTo>
                    <a:cubicBezTo>
                      <a:pt x="149" y="106"/>
                      <a:pt x="149" y="106"/>
                      <a:pt x="149" y="106"/>
                    </a:cubicBezTo>
                    <a:cubicBezTo>
                      <a:pt x="149" y="106"/>
                      <a:pt x="148" y="108"/>
                      <a:pt x="146" y="109"/>
                    </a:cubicBezTo>
                    <a:cubicBezTo>
                      <a:pt x="145" y="110"/>
                      <a:pt x="144" y="111"/>
                      <a:pt x="143" y="111"/>
                    </a:cubicBezTo>
                    <a:cubicBezTo>
                      <a:pt x="141" y="112"/>
                      <a:pt x="139" y="110"/>
                      <a:pt x="139" y="110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3" y="105"/>
                      <a:pt x="133" y="105"/>
                      <a:pt x="133" y="105"/>
                    </a:cubicBezTo>
                    <a:cubicBezTo>
                      <a:pt x="124" y="99"/>
                      <a:pt x="124" y="99"/>
                      <a:pt x="124" y="99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5" y="96"/>
                      <a:pt x="115" y="96"/>
                      <a:pt x="115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06" y="94"/>
                      <a:pt x="106" y="94"/>
                      <a:pt x="106" y="94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3" y="95"/>
                      <a:pt x="93" y="95"/>
                      <a:pt x="93" y="95"/>
                    </a:cubicBezTo>
                    <a:cubicBezTo>
                      <a:pt x="88" y="98"/>
                      <a:pt x="88" y="98"/>
                      <a:pt x="88" y="98"/>
                    </a:cubicBezTo>
                    <a:cubicBezTo>
                      <a:pt x="83" y="103"/>
                      <a:pt x="83" y="103"/>
                      <a:pt x="83" y="103"/>
                    </a:cubicBezTo>
                    <a:cubicBezTo>
                      <a:pt x="83" y="103"/>
                      <a:pt x="80" y="106"/>
                      <a:pt x="78" y="107"/>
                    </a:cubicBezTo>
                    <a:cubicBezTo>
                      <a:pt x="77" y="106"/>
                      <a:pt x="77" y="106"/>
                      <a:pt x="77" y="106"/>
                    </a:cubicBezTo>
                    <a:cubicBezTo>
                      <a:pt x="77" y="106"/>
                      <a:pt x="77" y="103"/>
                      <a:pt x="78" y="101"/>
                    </a:cubicBezTo>
                    <a:cubicBezTo>
                      <a:pt x="79" y="100"/>
                      <a:pt x="79" y="98"/>
                      <a:pt x="79" y="97"/>
                    </a:cubicBezTo>
                    <a:cubicBezTo>
                      <a:pt x="79" y="96"/>
                      <a:pt x="79" y="94"/>
                      <a:pt x="78" y="92"/>
                    </a:cubicBezTo>
                    <a:cubicBezTo>
                      <a:pt x="78" y="90"/>
                      <a:pt x="77" y="87"/>
                      <a:pt x="77" y="87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3"/>
                      <a:pt x="72" y="85"/>
                      <a:pt x="72" y="86"/>
                    </a:cubicBezTo>
                    <a:cubicBezTo>
                      <a:pt x="71" y="87"/>
                      <a:pt x="69" y="87"/>
                      <a:pt x="69" y="87"/>
                    </a:cubicBezTo>
                    <a:cubicBezTo>
                      <a:pt x="68" y="88"/>
                      <a:pt x="68" y="91"/>
                      <a:pt x="68" y="91"/>
                    </a:cubicBezTo>
                    <a:cubicBezTo>
                      <a:pt x="64" y="87"/>
                      <a:pt x="64" y="87"/>
                      <a:pt x="64" y="87"/>
                    </a:cubicBezTo>
                    <a:cubicBezTo>
                      <a:pt x="64" y="87"/>
                      <a:pt x="62" y="87"/>
                      <a:pt x="61" y="86"/>
                    </a:cubicBezTo>
                    <a:cubicBezTo>
                      <a:pt x="60" y="86"/>
                      <a:pt x="58" y="86"/>
                      <a:pt x="58" y="86"/>
                    </a:cubicBezTo>
                    <a:cubicBezTo>
                      <a:pt x="58" y="86"/>
                      <a:pt x="58" y="86"/>
                      <a:pt x="57" y="86"/>
                    </a:cubicBezTo>
                    <a:cubicBezTo>
                      <a:pt x="55" y="86"/>
                      <a:pt x="55" y="86"/>
                      <a:pt x="54" y="84"/>
                    </a:cubicBezTo>
                    <a:cubicBezTo>
                      <a:pt x="53" y="82"/>
                      <a:pt x="50" y="77"/>
                      <a:pt x="50" y="77"/>
                    </a:cubicBezTo>
                    <a:cubicBezTo>
                      <a:pt x="50" y="77"/>
                      <a:pt x="49" y="75"/>
                      <a:pt x="48" y="75"/>
                    </a:cubicBezTo>
                    <a:cubicBezTo>
                      <a:pt x="48" y="75"/>
                      <a:pt x="47" y="77"/>
                      <a:pt x="47" y="77"/>
                    </a:cubicBezTo>
                    <a:cubicBezTo>
                      <a:pt x="46" y="77"/>
                      <a:pt x="46" y="75"/>
                      <a:pt x="46" y="74"/>
                    </a:cubicBezTo>
                    <a:cubicBezTo>
                      <a:pt x="46" y="73"/>
                      <a:pt x="46" y="72"/>
                      <a:pt x="46" y="70"/>
                    </a:cubicBezTo>
                    <a:cubicBezTo>
                      <a:pt x="46" y="68"/>
                      <a:pt x="45" y="66"/>
                      <a:pt x="46" y="66"/>
                    </a:cubicBezTo>
                    <a:cubicBezTo>
                      <a:pt x="46" y="66"/>
                      <a:pt x="47" y="67"/>
                      <a:pt x="48" y="67"/>
                    </a:cubicBezTo>
                    <a:cubicBezTo>
                      <a:pt x="49" y="67"/>
                      <a:pt x="49" y="65"/>
                      <a:pt x="49" y="65"/>
                    </a:cubicBezTo>
                    <a:cubicBezTo>
                      <a:pt x="50" y="65"/>
                      <a:pt x="51" y="66"/>
                      <a:pt x="51" y="66"/>
                    </a:cubicBezTo>
                    <a:cubicBezTo>
                      <a:pt x="52" y="66"/>
                      <a:pt x="53" y="66"/>
                      <a:pt x="53" y="66"/>
                    </a:cubicBezTo>
                    <a:cubicBezTo>
                      <a:pt x="54" y="65"/>
                      <a:pt x="54" y="65"/>
                      <a:pt x="54" y="64"/>
                    </a:cubicBezTo>
                    <a:cubicBezTo>
                      <a:pt x="54" y="63"/>
                      <a:pt x="53" y="62"/>
                      <a:pt x="53" y="62"/>
                    </a:cubicBezTo>
                    <a:cubicBezTo>
                      <a:pt x="52" y="62"/>
                      <a:pt x="46" y="65"/>
                      <a:pt x="46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39" y="52"/>
                      <a:pt x="39" y="52"/>
                      <a:pt x="39" y="52"/>
                    </a:cubicBezTo>
                    <a:close/>
                    <a:moveTo>
                      <a:pt x="23" y="103"/>
                    </a:moveTo>
                    <a:cubicBezTo>
                      <a:pt x="23" y="103"/>
                      <a:pt x="23" y="103"/>
                      <a:pt x="23" y="103"/>
                    </a:cubicBezTo>
                    <a:cubicBezTo>
                      <a:pt x="23" y="103"/>
                      <a:pt x="25" y="103"/>
                      <a:pt x="25" y="103"/>
                    </a:cubicBezTo>
                    <a:cubicBezTo>
                      <a:pt x="25" y="103"/>
                      <a:pt x="26" y="104"/>
                      <a:pt x="25" y="104"/>
                    </a:cubicBezTo>
                    <a:cubicBezTo>
                      <a:pt x="25" y="105"/>
                      <a:pt x="26" y="105"/>
                      <a:pt x="25" y="105"/>
                    </a:cubicBezTo>
                    <a:cubicBezTo>
                      <a:pt x="24" y="105"/>
                      <a:pt x="22" y="106"/>
                      <a:pt x="22" y="105"/>
                    </a:cubicBezTo>
                    <a:cubicBezTo>
                      <a:pt x="22" y="105"/>
                      <a:pt x="23" y="104"/>
                      <a:pt x="23" y="104"/>
                    </a:cubicBezTo>
                    <a:cubicBezTo>
                      <a:pt x="23" y="103"/>
                      <a:pt x="23" y="103"/>
                      <a:pt x="23" y="103"/>
                    </a:cubicBezTo>
                    <a:close/>
                    <a:moveTo>
                      <a:pt x="64" y="95"/>
                    </a:moveTo>
                    <a:cubicBezTo>
                      <a:pt x="64" y="95"/>
                      <a:pt x="64" y="95"/>
                      <a:pt x="64" y="95"/>
                    </a:cubicBezTo>
                    <a:cubicBezTo>
                      <a:pt x="64" y="95"/>
                      <a:pt x="63" y="98"/>
                      <a:pt x="64" y="98"/>
                    </a:cubicBezTo>
                    <a:cubicBezTo>
                      <a:pt x="64" y="98"/>
                      <a:pt x="65" y="98"/>
                      <a:pt x="66" y="98"/>
                    </a:cubicBezTo>
                    <a:cubicBezTo>
                      <a:pt x="67" y="97"/>
                      <a:pt x="67" y="97"/>
                      <a:pt x="67" y="97"/>
                    </a:cubicBezTo>
                    <a:cubicBezTo>
                      <a:pt x="67" y="96"/>
                      <a:pt x="67" y="95"/>
                      <a:pt x="67" y="95"/>
                    </a:cubicBezTo>
                    <a:cubicBezTo>
                      <a:pt x="64" y="95"/>
                      <a:pt x="64" y="95"/>
                      <a:pt x="64" y="95"/>
                    </a:cubicBezTo>
                    <a:close/>
                    <a:moveTo>
                      <a:pt x="9" y="91"/>
                    </a:moveTo>
                    <a:cubicBezTo>
                      <a:pt x="9" y="91"/>
                      <a:pt x="9" y="91"/>
                      <a:pt x="9" y="91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92"/>
                      <a:pt x="7" y="89"/>
                      <a:pt x="7" y="88"/>
                    </a:cubicBezTo>
                    <a:cubicBezTo>
                      <a:pt x="7" y="88"/>
                      <a:pt x="5" y="87"/>
                      <a:pt x="5" y="87"/>
                    </a:cubicBezTo>
                    <a:cubicBezTo>
                      <a:pt x="5" y="87"/>
                      <a:pt x="4" y="87"/>
                      <a:pt x="4" y="87"/>
                    </a:cubicBezTo>
                    <a:cubicBezTo>
                      <a:pt x="3" y="87"/>
                      <a:pt x="3" y="88"/>
                      <a:pt x="3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1" y="88"/>
                      <a:pt x="1" y="88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1" y="90"/>
                      <a:pt x="2" y="90"/>
                      <a:pt x="3" y="91"/>
                    </a:cubicBezTo>
                    <a:cubicBezTo>
                      <a:pt x="4" y="91"/>
                      <a:pt x="4" y="91"/>
                      <a:pt x="4" y="91"/>
                    </a:cubicBezTo>
                    <a:cubicBezTo>
                      <a:pt x="4" y="91"/>
                      <a:pt x="6" y="93"/>
                      <a:pt x="7" y="94"/>
                    </a:cubicBezTo>
                    <a:cubicBezTo>
                      <a:pt x="7" y="94"/>
                      <a:pt x="7" y="95"/>
                      <a:pt x="7" y="95"/>
                    </a:cubicBezTo>
                    <a:cubicBezTo>
                      <a:pt x="4" y="97"/>
                      <a:pt x="4" y="97"/>
                      <a:pt x="4" y="97"/>
                    </a:cubicBezTo>
                    <a:cubicBezTo>
                      <a:pt x="4" y="97"/>
                      <a:pt x="5" y="98"/>
                      <a:pt x="5" y="98"/>
                    </a:cubicBezTo>
                    <a:cubicBezTo>
                      <a:pt x="6" y="98"/>
                      <a:pt x="4" y="99"/>
                      <a:pt x="4" y="99"/>
                    </a:cubicBezTo>
                    <a:cubicBezTo>
                      <a:pt x="4" y="99"/>
                      <a:pt x="4" y="101"/>
                      <a:pt x="4" y="101"/>
                    </a:cubicBezTo>
                    <a:cubicBezTo>
                      <a:pt x="4" y="101"/>
                      <a:pt x="5" y="102"/>
                      <a:pt x="7" y="102"/>
                    </a:cubicBezTo>
                    <a:cubicBezTo>
                      <a:pt x="9" y="103"/>
                      <a:pt x="9" y="102"/>
                      <a:pt x="9" y="10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7"/>
                      <a:pt x="14" y="107"/>
                      <a:pt x="14" y="107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4" y="110"/>
                      <a:pt x="13" y="110"/>
                      <a:pt x="12" y="110"/>
                    </a:cubicBezTo>
                    <a:cubicBezTo>
                      <a:pt x="12" y="111"/>
                      <a:pt x="12" y="112"/>
                      <a:pt x="11" y="112"/>
                    </a:cubicBezTo>
                    <a:cubicBezTo>
                      <a:pt x="11" y="112"/>
                      <a:pt x="11" y="114"/>
                      <a:pt x="10" y="115"/>
                    </a:cubicBezTo>
                    <a:cubicBezTo>
                      <a:pt x="10" y="116"/>
                      <a:pt x="11" y="117"/>
                      <a:pt x="11" y="118"/>
                    </a:cubicBezTo>
                    <a:cubicBezTo>
                      <a:pt x="11" y="120"/>
                      <a:pt x="12" y="119"/>
                      <a:pt x="13" y="119"/>
                    </a:cubicBezTo>
                    <a:cubicBezTo>
                      <a:pt x="13" y="119"/>
                      <a:pt x="14" y="118"/>
                      <a:pt x="14" y="118"/>
                    </a:cubicBezTo>
                    <a:cubicBezTo>
                      <a:pt x="15" y="118"/>
                      <a:pt x="16" y="116"/>
                      <a:pt x="17" y="115"/>
                    </a:cubicBezTo>
                    <a:cubicBezTo>
                      <a:pt x="17" y="114"/>
                      <a:pt x="17" y="113"/>
                      <a:pt x="17" y="113"/>
                    </a:cubicBezTo>
                    <a:cubicBezTo>
                      <a:pt x="16" y="112"/>
                      <a:pt x="17" y="110"/>
                      <a:pt x="17" y="110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9"/>
                      <a:pt x="24" y="99"/>
                      <a:pt x="25" y="98"/>
                    </a:cubicBezTo>
                    <a:cubicBezTo>
                      <a:pt x="27" y="98"/>
                      <a:pt x="26" y="99"/>
                      <a:pt x="27" y="99"/>
                    </a:cubicBezTo>
                    <a:cubicBezTo>
                      <a:pt x="27" y="100"/>
                      <a:pt x="28" y="100"/>
                      <a:pt x="29" y="100"/>
                    </a:cubicBezTo>
                    <a:cubicBezTo>
                      <a:pt x="29" y="100"/>
                      <a:pt x="30" y="98"/>
                      <a:pt x="30" y="98"/>
                    </a:cubicBezTo>
                    <a:cubicBezTo>
                      <a:pt x="30" y="97"/>
                      <a:pt x="29" y="97"/>
                      <a:pt x="29" y="97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1" y="94"/>
                      <a:pt x="31" y="94"/>
                      <a:pt x="31" y="94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3" y="89"/>
                      <a:pt x="35" y="89"/>
                      <a:pt x="36" y="89"/>
                    </a:cubicBezTo>
                    <a:cubicBezTo>
                      <a:pt x="36" y="89"/>
                      <a:pt x="36" y="88"/>
                      <a:pt x="36" y="88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6"/>
                      <a:pt x="37" y="86"/>
                      <a:pt x="38" y="85"/>
                    </a:cubicBezTo>
                    <a:cubicBezTo>
                      <a:pt x="38" y="85"/>
                      <a:pt x="37" y="84"/>
                      <a:pt x="37" y="84"/>
                    </a:cubicBezTo>
                    <a:cubicBezTo>
                      <a:pt x="37" y="83"/>
                      <a:pt x="38" y="82"/>
                      <a:pt x="38" y="82"/>
                    </a:cubicBezTo>
                    <a:cubicBezTo>
                      <a:pt x="38" y="82"/>
                      <a:pt x="40" y="84"/>
                      <a:pt x="41" y="84"/>
                    </a:cubicBezTo>
                    <a:cubicBezTo>
                      <a:pt x="42" y="85"/>
                      <a:pt x="42" y="84"/>
                      <a:pt x="43" y="84"/>
                    </a:cubicBezTo>
                    <a:cubicBezTo>
                      <a:pt x="43" y="83"/>
                      <a:pt x="42" y="82"/>
                      <a:pt x="42" y="82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4" y="78"/>
                      <a:pt x="31" y="78"/>
                      <a:pt x="31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8" y="77"/>
                      <a:pt x="28" y="77"/>
                    </a:cubicBezTo>
                    <a:cubicBezTo>
                      <a:pt x="27" y="77"/>
                      <a:pt x="26" y="78"/>
                      <a:pt x="25" y="79"/>
                    </a:cubicBezTo>
                    <a:cubicBezTo>
                      <a:pt x="25" y="79"/>
                      <a:pt x="24" y="80"/>
                      <a:pt x="23" y="80"/>
                    </a:cubicBezTo>
                    <a:cubicBezTo>
                      <a:pt x="23" y="80"/>
                      <a:pt x="22" y="78"/>
                      <a:pt x="22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78"/>
                      <a:pt x="19" y="80"/>
                      <a:pt x="19" y="81"/>
                    </a:cubicBezTo>
                    <a:cubicBezTo>
                      <a:pt x="19" y="81"/>
                      <a:pt x="17" y="81"/>
                      <a:pt x="16" y="81"/>
                    </a:cubicBezTo>
                    <a:cubicBezTo>
                      <a:pt x="15" y="82"/>
                      <a:pt x="14" y="82"/>
                      <a:pt x="13" y="83"/>
                    </a:cubicBezTo>
                    <a:cubicBezTo>
                      <a:pt x="12" y="83"/>
                      <a:pt x="14" y="84"/>
                      <a:pt x="14" y="84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89"/>
                      <a:pt x="9" y="91"/>
                      <a:pt x="9" y="91"/>
                    </a:cubicBezTo>
                    <a:close/>
                    <a:moveTo>
                      <a:pt x="35" y="76"/>
                    </a:moveTo>
                    <a:cubicBezTo>
                      <a:pt x="35" y="76"/>
                      <a:pt x="35" y="76"/>
                      <a:pt x="35" y="76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6" y="77"/>
                      <a:pt x="37" y="78"/>
                      <a:pt x="39" y="78"/>
                    </a:cubicBezTo>
                    <a:cubicBezTo>
                      <a:pt x="42" y="78"/>
                      <a:pt x="42" y="80"/>
                      <a:pt x="44" y="78"/>
                    </a:cubicBezTo>
                    <a:cubicBezTo>
                      <a:pt x="44" y="77"/>
                      <a:pt x="44" y="77"/>
                      <a:pt x="43" y="76"/>
                    </a:cubicBezTo>
                    <a:cubicBezTo>
                      <a:pt x="43" y="75"/>
                      <a:pt x="42" y="75"/>
                      <a:pt x="42" y="74"/>
                    </a:cubicBezTo>
                    <a:cubicBezTo>
                      <a:pt x="42" y="74"/>
                      <a:pt x="42" y="74"/>
                      <a:pt x="40" y="72"/>
                    </a:cubicBezTo>
                    <a:cubicBezTo>
                      <a:pt x="39" y="71"/>
                      <a:pt x="39" y="72"/>
                      <a:pt x="38" y="72"/>
                    </a:cubicBezTo>
                    <a:cubicBezTo>
                      <a:pt x="37" y="72"/>
                      <a:pt x="36" y="72"/>
                      <a:pt x="35" y="72"/>
                    </a:cubicBezTo>
                    <a:cubicBezTo>
                      <a:pt x="34" y="73"/>
                      <a:pt x="36" y="74"/>
                      <a:pt x="36" y="75"/>
                    </a:cubicBezTo>
                    <a:cubicBezTo>
                      <a:pt x="36" y="75"/>
                      <a:pt x="35" y="76"/>
                      <a:pt x="35" y="76"/>
                    </a:cubicBezTo>
                    <a:close/>
                    <a:moveTo>
                      <a:pt x="22" y="57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6"/>
                      <a:pt x="24" y="56"/>
                      <a:pt x="25" y="57"/>
                    </a:cubicBezTo>
                    <a:cubicBezTo>
                      <a:pt x="25" y="57"/>
                      <a:pt x="27" y="58"/>
                      <a:pt x="27" y="59"/>
                    </a:cubicBezTo>
                    <a:cubicBezTo>
                      <a:pt x="27" y="59"/>
                      <a:pt x="28" y="59"/>
                      <a:pt x="28" y="60"/>
                    </a:cubicBezTo>
                    <a:cubicBezTo>
                      <a:pt x="28" y="60"/>
                      <a:pt x="29" y="61"/>
                      <a:pt x="29" y="62"/>
                    </a:cubicBezTo>
                    <a:cubicBezTo>
                      <a:pt x="30" y="63"/>
                      <a:pt x="31" y="64"/>
                      <a:pt x="31" y="64"/>
                    </a:cubicBezTo>
                    <a:cubicBezTo>
                      <a:pt x="31" y="64"/>
                      <a:pt x="32" y="65"/>
                      <a:pt x="31" y="65"/>
                    </a:cubicBezTo>
                    <a:cubicBezTo>
                      <a:pt x="30" y="65"/>
                      <a:pt x="27" y="65"/>
                      <a:pt x="27" y="65"/>
                    </a:cubicBezTo>
                    <a:cubicBezTo>
                      <a:pt x="27" y="65"/>
                      <a:pt x="26" y="66"/>
                      <a:pt x="26" y="66"/>
                    </a:cubicBezTo>
                    <a:cubicBezTo>
                      <a:pt x="26" y="67"/>
                      <a:pt x="28" y="68"/>
                      <a:pt x="27" y="68"/>
                    </a:cubicBezTo>
                    <a:cubicBezTo>
                      <a:pt x="26" y="69"/>
                      <a:pt x="26" y="69"/>
                      <a:pt x="25" y="69"/>
                    </a:cubicBezTo>
                    <a:cubicBezTo>
                      <a:pt x="24" y="68"/>
                      <a:pt x="23" y="66"/>
                      <a:pt x="23" y="66"/>
                    </a:cubicBezTo>
                    <a:cubicBezTo>
                      <a:pt x="22" y="67"/>
                      <a:pt x="22" y="70"/>
                      <a:pt x="22" y="70"/>
                    </a:cubicBezTo>
                    <a:cubicBezTo>
                      <a:pt x="22" y="71"/>
                      <a:pt x="23" y="72"/>
                      <a:pt x="22" y="73"/>
                    </a:cubicBezTo>
                    <a:cubicBezTo>
                      <a:pt x="22" y="73"/>
                      <a:pt x="19" y="74"/>
                      <a:pt x="19" y="74"/>
                    </a:cubicBezTo>
                    <a:cubicBezTo>
                      <a:pt x="19" y="74"/>
                      <a:pt x="18" y="74"/>
                      <a:pt x="18" y="74"/>
                    </a:cubicBezTo>
                    <a:cubicBezTo>
                      <a:pt x="17" y="74"/>
                      <a:pt x="15" y="72"/>
                      <a:pt x="14" y="71"/>
                    </a:cubicBezTo>
                    <a:cubicBezTo>
                      <a:pt x="14" y="70"/>
                      <a:pt x="14" y="68"/>
                      <a:pt x="14" y="68"/>
                    </a:cubicBezTo>
                    <a:cubicBezTo>
                      <a:pt x="13" y="67"/>
                      <a:pt x="12" y="66"/>
                      <a:pt x="12" y="66"/>
                    </a:cubicBezTo>
                    <a:cubicBezTo>
                      <a:pt x="12" y="66"/>
                      <a:pt x="13" y="65"/>
                      <a:pt x="11" y="66"/>
                    </a:cubicBezTo>
                    <a:cubicBezTo>
                      <a:pt x="8" y="66"/>
                      <a:pt x="9" y="67"/>
                      <a:pt x="8" y="67"/>
                    </a:cubicBezTo>
                    <a:cubicBezTo>
                      <a:pt x="7" y="66"/>
                      <a:pt x="7" y="65"/>
                      <a:pt x="5" y="65"/>
                    </a:cubicBezTo>
                    <a:cubicBezTo>
                      <a:pt x="4" y="65"/>
                      <a:pt x="3" y="64"/>
                      <a:pt x="3" y="64"/>
                    </a:cubicBezTo>
                    <a:cubicBezTo>
                      <a:pt x="3" y="64"/>
                      <a:pt x="6" y="62"/>
                      <a:pt x="7" y="62"/>
                    </a:cubicBezTo>
                    <a:cubicBezTo>
                      <a:pt x="8" y="62"/>
                      <a:pt x="7" y="62"/>
                      <a:pt x="9" y="62"/>
                    </a:cubicBezTo>
                    <a:cubicBezTo>
                      <a:pt x="12" y="61"/>
                      <a:pt x="13" y="63"/>
                      <a:pt x="13" y="61"/>
                    </a:cubicBezTo>
                    <a:cubicBezTo>
                      <a:pt x="14" y="59"/>
                      <a:pt x="14" y="58"/>
                      <a:pt x="15" y="57"/>
                    </a:cubicBezTo>
                    <a:cubicBezTo>
                      <a:pt x="15" y="56"/>
                      <a:pt x="16" y="54"/>
                      <a:pt x="16" y="54"/>
                    </a:cubicBezTo>
                    <a:cubicBezTo>
                      <a:pt x="16" y="53"/>
                      <a:pt x="19" y="53"/>
                      <a:pt x="19" y="53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7"/>
                      <a:pt x="21" y="57"/>
                    </a:cubicBezTo>
                    <a:cubicBezTo>
                      <a:pt x="22" y="57"/>
                      <a:pt x="22" y="57"/>
                      <a:pt x="22" y="57"/>
                    </a:cubicBezTo>
                    <a:close/>
                    <a:moveTo>
                      <a:pt x="36" y="52"/>
                    </a:moveTo>
                    <a:cubicBezTo>
                      <a:pt x="36" y="52"/>
                      <a:pt x="36" y="52"/>
                      <a:pt x="36" y="52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4" y="56"/>
                      <a:pt x="35" y="56"/>
                    </a:cubicBezTo>
                    <a:cubicBezTo>
                      <a:pt x="36" y="56"/>
                      <a:pt x="38" y="56"/>
                      <a:pt x="38" y="56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8" y="52"/>
                      <a:pt x="38" y="52"/>
                      <a:pt x="38" y="52"/>
                    </a:cubicBezTo>
                    <a:lnTo>
                      <a:pt x="36" y="52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91" name="Freeform 195"/>
              <p:cNvSpPr>
                <a:spLocks/>
              </p:cNvSpPr>
              <p:nvPr/>
            </p:nvSpPr>
            <p:spPr bwMode="auto">
              <a:xfrm>
                <a:off x="6144086" y="3377866"/>
                <a:ext cx="556312" cy="405924"/>
              </a:xfrm>
              <a:custGeom>
                <a:avLst/>
                <a:gdLst>
                  <a:gd name="T0" fmla="*/ 7 w 244"/>
                  <a:gd name="T1" fmla="*/ 36 h 184"/>
                  <a:gd name="T2" fmla="*/ 21 w 244"/>
                  <a:gd name="T3" fmla="*/ 52 h 184"/>
                  <a:gd name="T4" fmla="*/ 77 w 244"/>
                  <a:gd name="T5" fmla="*/ 49 h 184"/>
                  <a:gd name="T6" fmla="*/ 144 w 244"/>
                  <a:gd name="T7" fmla="*/ 21 h 184"/>
                  <a:gd name="T8" fmla="*/ 203 w 244"/>
                  <a:gd name="T9" fmla="*/ 3 h 184"/>
                  <a:gd name="T10" fmla="*/ 238 w 244"/>
                  <a:gd name="T11" fmla="*/ 8 h 184"/>
                  <a:gd name="T12" fmla="*/ 241 w 244"/>
                  <a:gd name="T13" fmla="*/ 22 h 184"/>
                  <a:gd name="T14" fmla="*/ 232 w 244"/>
                  <a:gd name="T15" fmla="*/ 27 h 184"/>
                  <a:gd name="T16" fmla="*/ 225 w 244"/>
                  <a:gd name="T17" fmla="*/ 36 h 184"/>
                  <a:gd name="T18" fmla="*/ 225 w 244"/>
                  <a:gd name="T19" fmla="*/ 56 h 184"/>
                  <a:gd name="T20" fmla="*/ 222 w 244"/>
                  <a:gd name="T21" fmla="*/ 69 h 184"/>
                  <a:gd name="T22" fmla="*/ 220 w 244"/>
                  <a:gd name="T23" fmla="*/ 76 h 184"/>
                  <a:gd name="T24" fmla="*/ 216 w 244"/>
                  <a:gd name="T25" fmla="*/ 83 h 184"/>
                  <a:gd name="T26" fmla="*/ 232 w 244"/>
                  <a:gd name="T27" fmla="*/ 92 h 184"/>
                  <a:gd name="T28" fmla="*/ 244 w 244"/>
                  <a:gd name="T29" fmla="*/ 102 h 184"/>
                  <a:gd name="T30" fmla="*/ 231 w 244"/>
                  <a:gd name="T31" fmla="*/ 108 h 184"/>
                  <a:gd name="T32" fmla="*/ 211 w 244"/>
                  <a:gd name="T33" fmla="*/ 106 h 184"/>
                  <a:gd name="T34" fmla="*/ 201 w 244"/>
                  <a:gd name="T35" fmla="*/ 115 h 184"/>
                  <a:gd name="T36" fmla="*/ 188 w 244"/>
                  <a:gd name="T37" fmla="*/ 126 h 184"/>
                  <a:gd name="T38" fmla="*/ 181 w 244"/>
                  <a:gd name="T39" fmla="*/ 135 h 184"/>
                  <a:gd name="T40" fmla="*/ 179 w 244"/>
                  <a:gd name="T41" fmla="*/ 147 h 184"/>
                  <a:gd name="T42" fmla="*/ 174 w 244"/>
                  <a:gd name="T43" fmla="*/ 158 h 184"/>
                  <a:gd name="T44" fmla="*/ 155 w 244"/>
                  <a:gd name="T45" fmla="*/ 165 h 184"/>
                  <a:gd name="T46" fmla="*/ 139 w 244"/>
                  <a:gd name="T47" fmla="*/ 167 h 184"/>
                  <a:gd name="T48" fmla="*/ 116 w 244"/>
                  <a:gd name="T49" fmla="*/ 164 h 184"/>
                  <a:gd name="T50" fmla="*/ 104 w 244"/>
                  <a:gd name="T51" fmla="*/ 163 h 184"/>
                  <a:gd name="T52" fmla="*/ 92 w 244"/>
                  <a:gd name="T53" fmla="*/ 169 h 184"/>
                  <a:gd name="T54" fmla="*/ 70 w 244"/>
                  <a:gd name="T55" fmla="*/ 177 h 184"/>
                  <a:gd name="T56" fmla="*/ 57 w 244"/>
                  <a:gd name="T57" fmla="*/ 184 h 184"/>
                  <a:gd name="T58" fmla="*/ 51 w 244"/>
                  <a:gd name="T59" fmla="*/ 183 h 184"/>
                  <a:gd name="T60" fmla="*/ 48 w 244"/>
                  <a:gd name="T61" fmla="*/ 172 h 184"/>
                  <a:gd name="T62" fmla="*/ 50 w 244"/>
                  <a:gd name="T63" fmla="*/ 165 h 184"/>
                  <a:gd name="T64" fmla="*/ 24 w 244"/>
                  <a:gd name="T65" fmla="*/ 143 h 184"/>
                  <a:gd name="T66" fmla="*/ 21 w 244"/>
                  <a:gd name="T67" fmla="*/ 138 h 184"/>
                  <a:gd name="T68" fmla="*/ 20 w 244"/>
                  <a:gd name="T69" fmla="*/ 133 h 184"/>
                  <a:gd name="T70" fmla="*/ 20 w 244"/>
                  <a:gd name="T71" fmla="*/ 125 h 184"/>
                  <a:gd name="T72" fmla="*/ 16 w 244"/>
                  <a:gd name="T73" fmla="*/ 113 h 184"/>
                  <a:gd name="T74" fmla="*/ 19 w 244"/>
                  <a:gd name="T75" fmla="*/ 106 h 184"/>
                  <a:gd name="T76" fmla="*/ 25 w 244"/>
                  <a:gd name="T77" fmla="*/ 99 h 184"/>
                  <a:gd name="T78" fmla="*/ 33 w 244"/>
                  <a:gd name="T79" fmla="*/ 84 h 184"/>
                  <a:gd name="T80" fmla="*/ 21 w 244"/>
                  <a:gd name="T81" fmla="*/ 77 h 184"/>
                  <a:gd name="T82" fmla="*/ 11 w 244"/>
                  <a:gd name="T83" fmla="*/ 73 h 184"/>
                  <a:gd name="T84" fmla="*/ 2 w 244"/>
                  <a:gd name="T85" fmla="*/ 60 h 184"/>
                  <a:gd name="T86" fmla="*/ 1 w 244"/>
                  <a:gd name="T87" fmla="*/ 47 h 184"/>
                  <a:gd name="T88" fmla="*/ 7 w 244"/>
                  <a:gd name="T89" fmla="*/ 3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4" h="184">
                    <a:moveTo>
                      <a:pt x="7" y="38"/>
                    </a:moveTo>
                    <a:cubicBezTo>
                      <a:pt x="7" y="36"/>
                      <a:pt x="7" y="36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4"/>
                      <a:pt x="20" y="38"/>
                      <a:pt x="23" y="38"/>
                    </a:cubicBezTo>
                    <a:cubicBezTo>
                      <a:pt x="29" y="39"/>
                      <a:pt x="16" y="46"/>
                      <a:pt x="18" y="46"/>
                    </a:cubicBezTo>
                    <a:cubicBezTo>
                      <a:pt x="20" y="45"/>
                      <a:pt x="18" y="51"/>
                      <a:pt x="21" y="52"/>
                    </a:cubicBezTo>
                    <a:cubicBezTo>
                      <a:pt x="26" y="53"/>
                      <a:pt x="30" y="49"/>
                      <a:pt x="36" y="49"/>
                    </a:cubicBezTo>
                    <a:cubicBezTo>
                      <a:pt x="41" y="48"/>
                      <a:pt x="47" y="51"/>
                      <a:pt x="49" y="49"/>
                    </a:cubicBezTo>
                    <a:cubicBezTo>
                      <a:pt x="53" y="44"/>
                      <a:pt x="69" y="54"/>
                      <a:pt x="77" y="49"/>
                    </a:cubicBezTo>
                    <a:cubicBezTo>
                      <a:pt x="82" y="45"/>
                      <a:pt x="102" y="43"/>
                      <a:pt x="109" y="43"/>
                    </a:cubicBezTo>
                    <a:cubicBezTo>
                      <a:pt x="127" y="42"/>
                      <a:pt x="128" y="42"/>
                      <a:pt x="136" y="37"/>
                    </a:cubicBezTo>
                    <a:cubicBezTo>
                      <a:pt x="136" y="37"/>
                      <a:pt x="141" y="26"/>
                      <a:pt x="144" y="21"/>
                    </a:cubicBezTo>
                    <a:cubicBezTo>
                      <a:pt x="146" y="17"/>
                      <a:pt x="152" y="15"/>
                      <a:pt x="158" y="11"/>
                    </a:cubicBezTo>
                    <a:cubicBezTo>
                      <a:pt x="163" y="7"/>
                      <a:pt x="176" y="3"/>
                      <a:pt x="179" y="2"/>
                    </a:cubicBezTo>
                    <a:cubicBezTo>
                      <a:pt x="182" y="2"/>
                      <a:pt x="203" y="3"/>
                      <a:pt x="203" y="3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6" y="8"/>
                      <a:pt x="219" y="9"/>
                    </a:cubicBezTo>
                    <a:cubicBezTo>
                      <a:pt x="228" y="10"/>
                      <a:pt x="235" y="10"/>
                      <a:pt x="238" y="8"/>
                    </a:cubicBezTo>
                    <a:cubicBezTo>
                      <a:pt x="239" y="8"/>
                      <a:pt x="239" y="10"/>
                      <a:pt x="240" y="11"/>
                    </a:cubicBezTo>
                    <a:cubicBezTo>
                      <a:pt x="241" y="13"/>
                      <a:pt x="242" y="17"/>
                      <a:pt x="242" y="17"/>
                    </a:cubicBezTo>
                    <a:cubicBezTo>
                      <a:pt x="241" y="22"/>
                      <a:pt x="241" y="22"/>
                      <a:pt x="241" y="22"/>
                    </a:cubicBezTo>
                    <a:cubicBezTo>
                      <a:pt x="240" y="23"/>
                      <a:pt x="240" y="23"/>
                      <a:pt x="240" y="23"/>
                    </a:cubicBezTo>
                    <a:cubicBezTo>
                      <a:pt x="235" y="26"/>
                      <a:pt x="235" y="26"/>
                      <a:pt x="235" y="26"/>
                    </a:cubicBezTo>
                    <a:cubicBezTo>
                      <a:pt x="235" y="26"/>
                      <a:pt x="233" y="26"/>
                      <a:pt x="232" y="27"/>
                    </a:cubicBezTo>
                    <a:cubicBezTo>
                      <a:pt x="231" y="27"/>
                      <a:pt x="229" y="28"/>
                      <a:pt x="229" y="28"/>
                    </a:cubicBezTo>
                    <a:cubicBezTo>
                      <a:pt x="229" y="28"/>
                      <a:pt x="227" y="30"/>
                      <a:pt x="227" y="31"/>
                    </a:cubicBezTo>
                    <a:cubicBezTo>
                      <a:pt x="226" y="33"/>
                      <a:pt x="225" y="36"/>
                      <a:pt x="225" y="36"/>
                    </a:cubicBezTo>
                    <a:cubicBezTo>
                      <a:pt x="223" y="41"/>
                      <a:pt x="223" y="41"/>
                      <a:pt x="223" y="41"/>
                    </a:cubicBezTo>
                    <a:cubicBezTo>
                      <a:pt x="223" y="48"/>
                      <a:pt x="223" y="48"/>
                      <a:pt x="223" y="48"/>
                    </a:cubicBezTo>
                    <a:cubicBezTo>
                      <a:pt x="225" y="56"/>
                      <a:pt x="225" y="56"/>
                      <a:pt x="225" y="56"/>
                    </a:cubicBezTo>
                    <a:cubicBezTo>
                      <a:pt x="227" y="65"/>
                      <a:pt x="227" y="65"/>
                      <a:pt x="227" y="65"/>
                    </a:cubicBezTo>
                    <a:cubicBezTo>
                      <a:pt x="227" y="65"/>
                      <a:pt x="224" y="68"/>
                      <a:pt x="223" y="68"/>
                    </a:cubicBezTo>
                    <a:cubicBezTo>
                      <a:pt x="223" y="68"/>
                      <a:pt x="222" y="69"/>
                      <a:pt x="222" y="69"/>
                    </a:cubicBezTo>
                    <a:cubicBezTo>
                      <a:pt x="222" y="71"/>
                      <a:pt x="222" y="71"/>
                      <a:pt x="222" y="71"/>
                    </a:cubicBezTo>
                    <a:cubicBezTo>
                      <a:pt x="221" y="74"/>
                      <a:pt x="221" y="74"/>
                      <a:pt x="221" y="74"/>
                    </a:cubicBezTo>
                    <a:cubicBezTo>
                      <a:pt x="220" y="76"/>
                      <a:pt x="220" y="76"/>
                      <a:pt x="220" y="76"/>
                    </a:cubicBezTo>
                    <a:cubicBezTo>
                      <a:pt x="220" y="76"/>
                      <a:pt x="219" y="78"/>
                      <a:pt x="218" y="78"/>
                    </a:cubicBezTo>
                    <a:cubicBezTo>
                      <a:pt x="217" y="79"/>
                      <a:pt x="215" y="81"/>
                      <a:pt x="215" y="81"/>
                    </a:cubicBezTo>
                    <a:cubicBezTo>
                      <a:pt x="216" y="83"/>
                      <a:pt x="216" y="83"/>
                      <a:pt x="216" y="83"/>
                    </a:cubicBezTo>
                    <a:cubicBezTo>
                      <a:pt x="227" y="85"/>
                      <a:pt x="227" y="85"/>
                      <a:pt x="227" y="85"/>
                    </a:cubicBezTo>
                    <a:cubicBezTo>
                      <a:pt x="227" y="87"/>
                      <a:pt x="227" y="87"/>
                      <a:pt x="227" y="87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5" y="97"/>
                      <a:pt x="235" y="97"/>
                      <a:pt x="235" y="97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99"/>
                      <a:pt x="244" y="102"/>
                      <a:pt x="244" y="102"/>
                    </a:cubicBezTo>
                    <a:cubicBezTo>
                      <a:pt x="243" y="103"/>
                      <a:pt x="238" y="105"/>
                      <a:pt x="238" y="105"/>
                    </a:cubicBezTo>
                    <a:cubicBezTo>
                      <a:pt x="235" y="107"/>
                      <a:pt x="235" y="107"/>
                      <a:pt x="235" y="107"/>
                    </a:cubicBezTo>
                    <a:cubicBezTo>
                      <a:pt x="235" y="107"/>
                      <a:pt x="233" y="107"/>
                      <a:pt x="231" y="108"/>
                    </a:cubicBezTo>
                    <a:cubicBezTo>
                      <a:pt x="230" y="109"/>
                      <a:pt x="224" y="112"/>
                      <a:pt x="224" y="112"/>
                    </a:cubicBezTo>
                    <a:cubicBezTo>
                      <a:pt x="216" y="107"/>
                      <a:pt x="216" y="107"/>
                      <a:pt x="216" y="107"/>
                    </a:cubicBezTo>
                    <a:cubicBezTo>
                      <a:pt x="211" y="106"/>
                      <a:pt x="211" y="106"/>
                      <a:pt x="211" y="106"/>
                    </a:cubicBezTo>
                    <a:cubicBezTo>
                      <a:pt x="209" y="109"/>
                      <a:pt x="209" y="109"/>
                      <a:pt x="209" y="109"/>
                    </a:cubicBezTo>
                    <a:cubicBezTo>
                      <a:pt x="204" y="110"/>
                      <a:pt x="204" y="110"/>
                      <a:pt x="204" y="110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15"/>
                      <a:pt x="194" y="117"/>
                      <a:pt x="192" y="118"/>
                    </a:cubicBezTo>
                    <a:cubicBezTo>
                      <a:pt x="191" y="119"/>
                      <a:pt x="187" y="122"/>
                      <a:pt x="187" y="122"/>
                    </a:cubicBez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4" y="129"/>
                      <a:pt x="184" y="129"/>
                      <a:pt x="184" y="129"/>
                    </a:cubicBezTo>
                    <a:cubicBezTo>
                      <a:pt x="184" y="129"/>
                      <a:pt x="181" y="130"/>
                      <a:pt x="180" y="132"/>
                    </a:cubicBezTo>
                    <a:cubicBezTo>
                      <a:pt x="180" y="134"/>
                      <a:pt x="181" y="135"/>
                      <a:pt x="181" y="135"/>
                    </a:cubicBezTo>
                    <a:cubicBezTo>
                      <a:pt x="179" y="135"/>
                      <a:pt x="176" y="136"/>
                      <a:pt x="175" y="137"/>
                    </a:cubicBezTo>
                    <a:cubicBezTo>
                      <a:pt x="174" y="137"/>
                      <a:pt x="174" y="139"/>
                      <a:pt x="175" y="141"/>
                    </a:cubicBezTo>
                    <a:cubicBezTo>
                      <a:pt x="175" y="142"/>
                      <a:pt x="177" y="144"/>
                      <a:pt x="179" y="147"/>
                    </a:cubicBezTo>
                    <a:cubicBezTo>
                      <a:pt x="180" y="150"/>
                      <a:pt x="181" y="150"/>
                      <a:pt x="181" y="151"/>
                    </a:cubicBezTo>
                    <a:cubicBezTo>
                      <a:pt x="181" y="152"/>
                      <a:pt x="180" y="155"/>
                      <a:pt x="179" y="156"/>
                    </a:cubicBezTo>
                    <a:cubicBezTo>
                      <a:pt x="177" y="158"/>
                      <a:pt x="175" y="158"/>
                      <a:pt x="174" y="158"/>
                    </a:cubicBezTo>
                    <a:cubicBezTo>
                      <a:pt x="173" y="159"/>
                      <a:pt x="170" y="161"/>
                      <a:pt x="169" y="161"/>
                    </a:cubicBezTo>
                    <a:cubicBezTo>
                      <a:pt x="168" y="162"/>
                      <a:pt x="163" y="163"/>
                      <a:pt x="162" y="163"/>
                    </a:cubicBezTo>
                    <a:cubicBezTo>
                      <a:pt x="161" y="163"/>
                      <a:pt x="155" y="165"/>
                      <a:pt x="155" y="165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47" y="169"/>
                      <a:pt x="147" y="169"/>
                      <a:pt x="147" y="169"/>
                    </a:cubicBezTo>
                    <a:cubicBezTo>
                      <a:pt x="139" y="167"/>
                      <a:pt x="139" y="167"/>
                      <a:pt x="139" y="167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9" y="164"/>
                      <a:pt x="124" y="168"/>
                      <a:pt x="123" y="168"/>
                    </a:cubicBezTo>
                    <a:cubicBezTo>
                      <a:pt x="122" y="168"/>
                      <a:pt x="116" y="164"/>
                      <a:pt x="116" y="164"/>
                    </a:cubicBezTo>
                    <a:cubicBezTo>
                      <a:pt x="113" y="159"/>
                      <a:pt x="113" y="159"/>
                      <a:pt x="113" y="159"/>
                    </a:cubicBezTo>
                    <a:cubicBezTo>
                      <a:pt x="113" y="159"/>
                      <a:pt x="107" y="160"/>
                      <a:pt x="106" y="160"/>
                    </a:cubicBezTo>
                    <a:cubicBezTo>
                      <a:pt x="105" y="160"/>
                      <a:pt x="104" y="162"/>
                      <a:pt x="104" y="163"/>
                    </a:cubicBezTo>
                    <a:cubicBezTo>
                      <a:pt x="103" y="163"/>
                      <a:pt x="101" y="163"/>
                      <a:pt x="99" y="163"/>
                    </a:cubicBezTo>
                    <a:cubicBezTo>
                      <a:pt x="96" y="163"/>
                      <a:pt x="94" y="165"/>
                      <a:pt x="94" y="165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2" y="169"/>
                      <a:pt x="87" y="171"/>
                      <a:pt x="87" y="171"/>
                    </a:cubicBezTo>
                    <a:cubicBezTo>
                      <a:pt x="86" y="172"/>
                      <a:pt x="77" y="175"/>
                      <a:pt x="77" y="175"/>
                    </a:cubicBezTo>
                    <a:cubicBezTo>
                      <a:pt x="70" y="177"/>
                      <a:pt x="70" y="177"/>
                      <a:pt x="70" y="177"/>
                    </a:cubicBezTo>
                    <a:cubicBezTo>
                      <a:pt x="70" y="177"/>
                      <a:pt x="68" y="178"/>
                      <a:pt x="67" y="177"/>
                    </a:cubicBezTo>
                    <a:cubicBezTo>
                      <a:pt x="66" y="177"/>
                      <a:pt x="63" y="180"/>
                      <a:pt x="63" y="180"/>
                    </a:cubicBezTo>
                    <a:cubicBezTo>
                      <a:pt x="57" y="184"/>
                      <a:pt x="57" y="184"/>
                      <a:pt x="57" y="184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51" y="184"/>
                      <a:pt x="51" y="183"/>
                      <a:pt x="51" y="183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51" y="182"/>
                      <a:pt x="51" y="182"/>
                      <a:pt x="51" y="182"/>
                    </a:cubicBezTo>
                    <a:cubicBezTo>
                      <a:pt x="51" y="181"/>
                      <a:pt x="50" y="180"/>
                      <a:pt x="50" y="178"/>
                    </a:cubicBezTo>
                    <a:cubicBezTo>
                      <a:pt x="49" y="176"/>
                      <a:pt x="48" y="174"/>
                      <a:pt x="48" y="172"/>
                    </a:cubicBezTo>
                    <a:cubicBezTo>
                      <a:pt x="48" y="171"/>
                      <a:pt x="49" y="170"/>
                      <a:pt x="49" y="169"/>
                    </a:cubicBezTo>
                    <a:cubicBezTo>
                      <a:pt x="49" y="169"/>
                      <a:pt x="49" y="169"/>
                      <a:pt x="49" y="169"/>
                    </a:cubicBezTo>
                    <a:cubicBezTo>
                      <a:pt x="50" y="168"/>
                      <a:pt x="50" y="167"/>
                      <a:pt x="50" y="165"/>
                    </a:cubicBezTo>
                    <a:cubicBezTo>
                      <a:pt x="49" y="161"/>
                      <a:pt x="45" y="161"/>
                      <a:pt x="44" y="157"/>
                    </a:cubicBezTo>
                    <a:cubicBezTo>
                      <a:pt x="43" y="154"/>
                      <a:pt x="39" y="151"/>
                      <a:pt x="39" y="150"/>
                    </a:cubicBezTo>
                    <a:cubicBezTo>
                      <a:pt x="32" y="146"/>
                      <a:pt x="28" y="147"/>
                      <a:pt x="24" y="143"/>
                    </a:cubicBezTo>
                    <a:cubicBezTo>
                      <a:pt x="23" y="142"/>
                      <a:pt x="22" y="141"/>
                      <a:pt x="22" y="140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2" y="139"/>
                      <a:pt x="21" y="138"/>
                    </a:cubicBezTo>
                    <a:cubicBezTo>
                      <a:pt x="20" y="137"/>
                      <a:pt x="19" y="136"/>
                      <a:pt x="18" y="135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9" y="135"/>
                      <a:pt x="20" y="133"/>
                      <a:pt x="20" y="133"/>
                    </a:cubicBezTo>
                    <a:cubicBezTo>
                      <a:pt x="21" y="130"/>
                      <a:pt x="21" y="130"/>
                      <a:pt x="21" y="130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28"/>
                      <a:pt x="21" y="125"/>
                      <a:pt x="20" y="125"/>
                    </a:cubicBezTo>
                    <a:cubicBezTo>
                      <a:pt x="20" y="124"/>
                      <a:pt x="17" y="123"/>
                      <a:pt x="17" y="123"/>
                    </a:cubicBezTo>
                    <a:cubicBezTo>
                      <a:pt x="17" y="118"/>
                      <a:pt x="17" y="118"/>
                      <a:pt x="17" y="118"/>
                    </a:cubicBezTo>
                    <a:cubicBezTo>
                      <a:pt x="16" y="113"/>
                      <a:pt x="16" y="113"/>
                      <a:pt x="16" y="113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4" y="110"/>
                      <a:pt x="16" y="108"/>
                      <a:pt x="17" y="107"/>
                    </a:cubicBezTo>
                    <a:cubicBezTo>
                      <a:pt x="17" y="107"/>
                      <a:pt x="18" y="106"/>
                      <a:pt x="19" y="106"/>
                    </a:cubicBezTo>
                    <a:cubicBezTo>
                      <a:pt x="20" y="105"/>
                      <a:pt x="22" y="105"/>
                      <a:pt x="23" y="105"/>
                    </a:cubicBezTo>
                    <a:cubicBezTo>
                      <a:pt x="24" y="105"/>
                      <a:pt x="26" y="103"/>
                      <a:pt x="26" y="103"/>
                    </a:cubicBezTo>
                    <a:cubicBezTo>
                      <a:pt x="26" y="103"/>
                      <a:pt x="26" y="100"/>
                      <a:pt x="25" y="99"/>
                    </a:cubicBezTo>
                    <a:cubicBezTo>
                      <a:pt x="25" y="97"/>
                      <a:pt x="27" y="95"/>
                      <a:pt x="27" y="95"/>
                    </a:cubicBezTo>
                    <a:cubicBezTo>
                      <a:pt x="27" y="95"/>
                      <a:pt x="30" y="91"/>
                      <a:pt x="31" y="90"/>
                    </a:cubicBezTo>
                    <a:cubicBezTo>
                      <a:pt x="32" y="89"/>
                      <a:pt x="33" y="84"/>
                      <a:pt x="33" y="84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25" y="83"/>
                      <a:pt x="25" y="83"/>
                      <a:pt x="25" y="83"/>
                    </a:cubicBezTo>
                    <a:cubicBezTo>
                      <a:pt x="25" y="83"/>
                      <a:pt x="21" y="77"/>
                      <a:pt x="21" y="77"/>
                    </a:cubicBezTo>
                    <a:cubicBezTo>
                      <a:pt x="21" y="76"/>
                      <a:pt x="19" y="76"/>
                      <a:pt x="19" y="76"/>
                    </a:cubicBezTo>
                    <a:cubicBezTo>
                      <a:pt x="19" y="76"/>
                      <a:pt x="15" y="74"/>
                      <a:pt x="15" y="74"/>
                    </a:cubicBezTo>
                    <a:cubicBezTo>
                      <a:pt x="14" y="74"/>
                      <a:pt x="11" y="73"/>
                      <a:pt x="11" y="73"/>
                    </a:cubicBezTo>
                    <a:cubicBezTo>
                      <a:pt x="11" y="73"/>
                      <a:pt x="7" y="68"/>
                      <a:pt x="6" y="66"/>
                    </a:cubicBezTo>
                    <a:cubicBezTo>
                      <a:pt x="5" y="64"/>
                      <a:pt x="4" y="63"/>
                      <a:pt x="4" y="63"/>
                    </a:cubicBezTo>
                    <a:cubicBezTo>
                      <a:pt x="4" y="63"/>
                      <a:pt x="3" y="61"/>
                      <a:pt x="2" y="60"/>
                    </a:cubicBezTo>
                    <a:cubicBezTo>
                      <a:pt x="1" y="59"/>
                      <a:pt x="1" y="57"/>
                      <a:pt x="1" y="57"/>
                    </a:cubicBezTo>
                    <a:cubicBezTo>
                      <a:pt x="1" y="57"/>
                      <a:pt x="2" y="54"/>
                      <a:pt x="1" y="52"/>
                    </a:cubicBezTo>
                    <a:cubicBezTo>
                      <a:pt x="1" y="51"/>
                      <a:pt x="0" y="47"/>
                      <a:pt x="1" y="47"/>
                    </a:cubicBezTo>
                    <a:cubicBezTo>
                      <a:pt x="2" y="45"/>
                      <a:pt x="3" y="43"/>
                      <a:pt x="5" y="42"/>
                    </a:cubicBezTo>
                    <a:cubicBezTo>
                      <a:pt x="6" y="42"/>
                      <a:pt x="6" y="42"/>
                      <a:pt x="7" y="42"/>
                    </a:cubicBezTo>
                    <a:cubicBezTo>
                      <a:pt x="8" y="42"/>
                      <a:pt x="7" y="39"/>
                      <a:pt x="7" y="39"/>
                    </a:cubicBezTo>
                    <a:lnTo>
                      <a:pt x="7" y="38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92" name="Freeform 212"/>
              <p:cNvSpPr>
                <a:spLocks noEditPoints="1"/>
              </p:cNvSpPr>
              <p:nvPr/>
            </p:nvSpPr>
            <p:spPr bwMode="auto">
              <a:xfrm>
                <a:off x="8212115" y="3121100"/>
                <a:ext cx="622278" cy="493289"/>
              </a:xfrm>
              <a:custGeom>
                <a:avLst/>
                <a:gdLst>
                  <a:gd name="T0" fmla="*/ 3 w 273"/>
                  <a:gd name="T1" fmla="*/ 68 h 223"/>
                  <a:gd name="T2" fmla="*/ 41 w 273"/>
                  <a:gd name="T3" fmla="*/ 71 h 223"/>
                  <a:gd name="T4" fmla="*/ 60 w 273"/>
                  <a:gd name="T5" fmla="*/ 70 h 223"/>
                  <a:gd name="T6" fmla="*/ 73 w 273"/>
                  <a:gd name="T7" fmla="*/ 54 h 223"/>
                  <a:gd name="T8" fmla="*/ 49 w 273"/>
                  <a:gd name="T9" fmla="*/ 36 h 223"/>
                  <a:gd name="T10" fmla="*/ 65 w 273"/>
                  <a:gd name="T11" fmla="*/ 28 h 223"/>
                  <a:gd name="T12" fmla="*/ 87 w 273"/>
                  <a:gd name="T13" fmla="*/ 33 h 223"/>
                  <a:gd name="T14" fmla="*/ 101 w 273"/>
                  <a:gd name="T15" fmla="*/ 44 h 223"/>
                  <a:gd name="T16" fmla="*/ 128 w 273"/>
                  <a:gd name="T17" fmla="*/ 54 h 223"/>
                  <a:gd name="T18" fmla="*/ 145 w 273"/>
                  <a:gd name="T19" fmla="*/ 30 h 223"/>
                  <a:gd name="T20" fmla="*/ 161 w 273"/>
                  <a:gd name="T21" fmla="*/ 0 h 223"/>
                  <a:gd name="T22" fmla="*/ 202 w 273"/>
                  <a:gd name="T23" fmla="*/ 43 h 223"/>
                  <a:gd name="T24" fmla="*/ 227 w 273"/>
                  <a:gd name="T25" fmla="*/ 63 h 223"/>
                  <a:gd name="T26" fmla="*/ 260 w 273"/>
                  <a:gd name="T27" fmla="*/ 65 h 223"/>
                  <a:gd name="T28" fmla="*/ 262 w 273"/>
                  <a:gd name="T29" fmla="*/ 72 h 223"/>
                  <a:gd name="T30" fmla="*/ 240 w 273"/>
                  <a:gd name="T31" fmla="*/ 85 h 223"/>
                  <a:gd name="T32" fmla="*/ 233 w 273"/>
                  <a:gd name="T33" fmla="*/ 106 h 223"/>
                  <a:gd name="T34" fmla="*/ 236 w 273"/>
                  <a:gd name="T35" fmla="*/ 125 h 223"/>
                  <a:gd name="T36" fmla="*/ 243 w 273"/>
                  <a:gd name="T37" fmla="*/ 148 h 223"/>
                  <a:gd name="T38" fmla="*/ 237 w 273"/>
                  <a:gd name="T39" fmla="*/ 172 h 223"/>
                  <a:gd name="T40" fmla="*/ 229 w 273"/>
                  <a:gd name="T41" fmla="*/ 161 h 223"/>
                  <a:gd name="T42" fmla="*/ 223 w 273"/>
                  <a:gd name="T43" fmla="*/ 178 h 223"/>
                  <a:gd name="T44" fmla="*/ 230 w 273"/>
                  <a:gd name="T45" fmla="*/ 201 h 223"/>
                  <a:gd name="T46" fmla="*/ 211 w 273"/>
                  <a:gd name="T47" fmla="*/ 207 h 223"/>
                  <a:gd name="T48" fmla="*/ 195 w 273"/>
                  <a:gd name="T49" fmla="*/ 200 h 223"/>
                  <a:gd name="T50" fmla="*/ 193 w 273"/>
                  <a:gd name="T51" fmla="*/ 177 h 223"/>
                  <a:gd name="T52" fmla="*/ 189 w 273"/>
                  <a:gd name="T53" fmla="*/ 154 h 223"/>
                  <a:gd name="T54" fmla="*/ 152 w 273"/>
                  <a:gd name="T55" fmla="*/ 156 h 223"/>
                  <a:gd name="T56" fmla="*/ 123 w 273"/>
                  <a:gd name="T57" fmla="*/ 193 h 223"/>
                  <a:gd name="T58" fmla="*/ 98 w 273"/>
                  <a:gd name="T59" fmla="*/ 195 h 223"/>
                  <a:gd name="T60" fmla="*/ 96 w 273"/>
                  <a:gd name="T61" fmla="*/ 182 h 223"/>
                  <a:gd name="T62" fmla="*/ 98 w 273"/>
                  <a:gd name="T63" fmla="*/ 169 h 223"/>
                  <a:gd name="T64" fmla="*/ 89 w 273"/>
                  <a:gd name="T65" fmla="*/ 162 h 223"/>
                  <a:gd name="T66" fmla="*/ 91 w 273"/>
                  <a:gd name="T67" fmla="*/ 154 h 223"/>
                  <a:gd name="T68" fmla="*/ 89 w 273"/>
                  <a:gd name="T69" fmla="*/ 147 h 223"/>
                  <a:gd name="T70" fmla="*/ 78 w 273"/>
                  <a:gd name="T71" fmla="*/ 142 h 223"/>
                  <a:gd name="T72" fmla="*/ 62 w 273"/>
                  <a:gd name="T73" fmla="*/ 137 h 223"/>
                  <a:gd name="T74" fmla="*/ 47 w 273"/>
                  <a:gd name="T75" fmla="*/ 132 h 223"/>
                  <a:gd name="T76" fmla="*/ 50 w 273"/>
                  <a:gd name="T77" fmla="*/ 125 h 223"/>
                  <a:gd name="T78" fmla="*/ 55 w 273"/>
                  <a:gd name="T79" fmla="*/ 116 h 223"/>
                  <a:gd name="T80" fmla="*/ 44 w 273"/>
                  <a:gd name="T81" fmla="*/ 111 h 223"/>
                  <a:gd name="T82" fmla="*/ 26 w 273"/>
                  <a:gd name="T83" fmla="*/ 100 h 223"/>
                  <a:gd name="T84" fmla="*/ 24 w 273"/>
                  <a:gd name="T85" fmla="*/ 88 h 223"/>
                  <a:gd name="T86" fmla="*/ 24 w 273"/>
                  <a:gd name="T87" fmla="*/ 83 h 223"/>
                  <a:gd name="T88" fmla="*/ 16 w 273"/>
                  <a:gd name="T89" fmla="*/ 76 h 223"/>
                  <a:gd name="T90" fmla="*/ 4 w 273"/>
                  <a:gd name="T91" fmla="*/ 76 h 223"/>
                  <a:gd name="T92" fmla="*/ 10 w 273"/>
                  <a:gd name="T93" fmla="*/ 182 h 223"/>
                  <a:gd name="T94" fmla="*/ 26 w 273"/>
                  <a:gd name="T95" fmla="*/ 198 h 223"/>
                  <a:gd name="T96" fmla="*/ 44 w 273"/>
                  <a:gd name="T97" fmla="*/ 209 h 223"/>
                  <a:gd name="T98" fmla="*/ 76 w 273"/>
                  <a:gd name="T99" fmla="*/ 223 h 223"/>
                  <a:gd name="T100" fmla="*/ 78 w 273"/>
                  <a:gd name="T101" fmla="*/ 204 h 223"/>
                  <a:gd name="T102" fmla="*/ 69 w 273"/>
                  <a:gd name="T103" fmla="*/ 195 h 223"/>
                  <a:gd name="T104" fmla="*/ 61 w 273"/>
                  <a:gd name="T105" fmla="*/ 180 h 223"/>
                  <a:gd name="T106" fmla="*/ 34 w 273"/>
                  <a:gd name="T107" fmla="*/ 186 h 223"/>
                  <a:gd name="T108" fmla="*/ 18 w 273"/>
                  <a:gd name="T109" fmla="*/ 18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3" h="223">
                    <a:moveTo>
                      <a:pt x="0" y="75"/>
                    </a:moveTo>
                    <a:cubicBezTo>
                      <a:pt x="1" y="75"/>
                      <a:pt x="3" y="74"/>
                      <a:pt x="4" y="74"/>
                    </a:cubicBezTo>
                    <a:cubicBezTo>
                      <a:pt x="4" y="73"/>
                      <a:pt x="5" y="73"/>
                      <a:pt x="5" y="72"/>
                    </a:cubicBezTo>
                    <a:cubicBezTo>
                      <a:pt x="5" y="72"/>
                      <a:pt x="2" y="71"/>
                      <a:pt x="1" y="69"/>
                    </a:cubicBezTo>
                    <a:cubicBezTo>
                      <a:pt x="1" y="69"/>
                      <a:pt x="3" y="68"/>
                      <a:pt x="3" y="68"/>
                    </a:cubicBezTo>
                    <a:cubicBezTo>
                      <a:pt x="3" y="68"/>
                      <a:pt x="9" y="69"/>
                      <a:pt x="11" y="69"/>
                    </a:cubicBezTo>
                    <a:cubicBezTo>
                      <a:pt x="13" y="69"/>
                      <a:pt x="20" y="67"/>
                      <a:pt x="20" y="67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1"/>
                      <a:pt x="33" y="71"/>
                      <a:pt x="37" y="72"/>
                    </a:cubicBezTo>
                    <a:cubicBezTo>
                      <a:pt x="39" y="73"/>
                      <a:pt x="39" y="72"/>
                      <a:pt x="41" y="71"/>
                    </a:cubicBezTo>
                    <a:cubicBezTo>
                      <a:pt x="42" y="70"/>
                      <a:pt x="44" y="69"/>
                      <a:pt x="45" y="70"/>
                    </a:cubicBezTo>
                    <a:cubicBezTo>
                      <a:pt x="46" y="70"/>
                      <a:pt x="46" y="70"/>
                      <a:pt x="48" y="71"/>
                    </a:cubicBezTo>
                    <a:cubicBezTo>
                      <a:pt x="50" y="72"/>
                      <a:pt x="53" y="73"/>
                      <a:pt x="55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2" y="72"/>
                      <a:pt x="58" y="59"/>
                      <a:pt x="60" y="59"/>
                    </a:cubicBezTo>
                    <a:cubicBezTo>
                      <a:pt x="63" y="58"/>
                      <a:pt x="64" y="61"/>
                      <a:pt x="68" y="60"/>
                    </a:cubicBezTo>
                    <a:cubicBezTo>
                      <a:pt x="72" y="58"/>
                      <a:pt x="78" y="66"/>
                      <a:pt x="79" y="62"/>
                    </a:cubicBezTo>
                    <a:cubicBezTo>
                      <a:pt x="80" y="59"/>
                      <a:pt x="86" y="63"/>
                      <a:pt x="81" y="59"/>
                    </a:cubicBezTo>
                    <a:cubicBezTo>
                      <a:pt x="75" y="54"/>
                      <a:pt x="77" y="55"/>
                      <a:pt x="73" y="54"/>
                    </a:cubicBezTo>
                    <a:cubicBezTo>
                      <a:pt x="69" y="52"/>
                      <a:pt x="66" y="51"/>
                      <a:pt x="64" y="50"/>
                    </a:cubicBezTo>
                    <a:cubicBezTo>
                      <a:pt x="62" y="50"/>
                      <a:pt x="63" y="50"/>
                      <a:pt x="60" y="48"/>
                    </a:cubicBezTo>
                    <a:cubicBezTo>
                      <a:pt x="57" y="46"/>
                      <a:pt x="54" y="44"/>
                      <a:pt x="54" y="44"/>
                    </a:cubicBezTo>
                    <a:cubicBezTo>
                      <a:pt x="54" y="44"/>
                      <a:pt x="51" y="43"/>
                      <a:pt x="51" y="41"/>
                    </a:cubicBezTo>
                    <a:cubicBezTo>
                      <a:pt x="50" y="39"/>
                      <a:pt x="49" y="36"/>
                      <a:pt x="49" y="36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4" y="23"/>
                      <a:pt x="59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4" y="29"/>
                      <a:pt x="65" y="28"/>
                    </a:cubicBezTo>
                    <a:cubicBezTo>
                      <a:pt x="67" y="28"/>
                      <a:pt x="68" y="26"/>
                      <a:pt x="69" y="25"/>
                    </a:cubicBezTo>
                    <a:cubicBezTo>
                      <a:pt x="70" y="24"/>
                      <a:pt x="73" y="21"/>
                      <a:pt x="74" y="22"/>
                    </a:cubicBezTo>
                    <a:cubicBezTo>
                      <a:pt x="74" y="24"/>
                      <a:pt x="71" y="27"/>
                      <a:pt x="75" y="27"/>
                    </a:cubicBezTo>
                    <a:cubicBezTo>
                      <a:pt x="79" y="27"/>
                      <a:pt x="78" y="29"/>
                      <a:pt x="81" y="30"/>
                    </a:cubicBezTo>
                    <a:cubicBezTo>
                      <a:pt x="84" y="30"/>
                      <a:pt x="87" y="32"/>
                      <a:pt x="87" y="33"/>
                    </a:cubicBezTo>
                    <a:cubicBezTo>
                      <a:pt x="87" y="34"/>
                      <a:pt x="87" y="35"/>
                      <a:pt x="88" y="36"/>
                    </a:cubicBezTo>
                    <a:cubicBezTo>
                      <a:pt x="90" y="37"/>
                      <a:pt x="91" y="36"/>
                      <a:pt x="93" y="36"/>
                    </a:cubicBezTo>
                    <a:cubicBezTo>
                      <a:pt x="95" y="36"/>
                      <a:pt x="95" y="34"/>
                      <a:pt x="96" y="36"/>
                    </a:cubicBezTo>
                    <a:cubicBezTo>
                      <a:pt x="96" y="38"/>
                      <a:pt x="97" y="39"/>
                      <a:pt x="97" y="39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48"/>
                      <a:pt x="102" y="48"/>
                      <a:pt x="106" y="50"/>
                    </a:cubicBezTo>
                    <a:cubicBezTo>
                      <a:pt x="110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7" y="52"/>
                    </a:cubicBezTo>
                    <a:cubicBezTo>
                      <a:pt x="121" y="53"/>
                      <a:pt x="124" y="55"/>
                      <a:pt x="128" y="54"/>
                    </a:cubicBezTo>
                    <a:cubicBezTo>
                      <a:pt x="133" y="54"/>
                      <a:pt x="137" y="49"/>
                      <a:pt x="137" y="49"/>
                    </a:cubicBezTo>
                    <a:cubicBezTo>
                      <a:pt x="137" y="49"/>
                      <a:pt x="139" y="46"/>
                      <a:pt x="138" y="44"/>
                    </a:cubicBezTo>
                    <a:cubicBezTo>
                      <a:pt x="138" y="42"/>
                      <a:pt x="140" y="38"/>
                      <a:pt x="142" y="37"/>
                    </a:cubicBezTo>
                    <a:cubicBezTo>
                      <a:pt x="144" y="36"/>
                      <a:pt x="141" y="35"/>
                      <a:pt x="142" y="33"/>
                    </a:cubicBezTo>
                    <a:cubicBezTo>
                      <a:pt x="143" y="32"/>
                      <a:pt x="144" y="31"/>
                      <a:pt x="145" y="30"/>
                    </a:cubicBezTo>
                    <a:cubicBezTo>
                      <a:pt x="147" y="29"/>
                      <a:pt x="153" y="23"/>
                      <a:pt x="153" y="23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8"/>
                      <a:pt x="155" y="12"/>
                      <a:pt x="156" y="11"/>
                    </a:cubicBezTo>
                    <a:cubicBezTo>
                      <a:pt x="157" y="10"/>
                      <a:pt x="160" y="2"/>
                      <a:pt x="160" y="2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81" y="18"/>
                      <a:pt x="182" y="18"/>
                    </a:cubicBezTo>
                    <a:cubicBezTo>
                      <a:pt x="183" y="18"/>
                      <a:pt x="191" y="23"/>
                      <a:pt x="192" y="25"/>
                    </a:cubicBezTo>
                    <a:cubicBezTo>
                      <a:pt x="193" y="26"/>
                      <a:pt x="199" y="34"/>
                      <a:pt x="199" y="34"/>
                    </a:cubicBezTo>
                    <a:cubicBezTo>
                      <a:pt x="200" y="38"/>
                      <a:pt x="200" y="38"/>
                      <a:pt x="200" y="38"/>
                    </a:cubicBezTo>
                    <a:cubicBezTo>
                      <a:pt x="200" y="38"/>
                      <a:pt x="200" y="41"/>
                      <a:pt x="202" y="43"/>
                    </a:cubicBezTo>
                    <a:cubicBezTo>
                      <a:pt x="204" y="44"/>
                      <a:pt x="208" y="48"/>
                      <a:pt x="210" y="49"/>
                    </a:cubicBezTo>
                    <a:cubicBezTo>
                      <a:pt x="212" y="49"/>
                      <a:pt x="220" y="54"/>
                      <a:pt x="220" y="54"/>
                    </a:cubicBezTo>
                    <a:cubicBezTo>
                      <a:pt x="220" y="54"/>
                      <a:pt x="221" y="51"/>
                      <a:pt x="222" y="53"/>
                    </a:cubicBezTo>
                    <a:cubicBezTo>
                      <a:pt x="223" y="55"/>
                      <a:pt x="224" y="58"/>
                      <a:pt x="224" y="59"/>
                    </a:cubicBezTo>
                    <a:cubicBezTo>
                      <a:pt x="224" y="60"/>
                      <a:pt x="225" y="64"/>
                      <a:pt x="227" y="63"/>
                    </a:cubicBezTo>
                    <a:cubicBezTo>
                      <a:pt x="229" y="63"/>
                      <a:pt x="235" y="63"/>
                      <a:pt x="235" y="63"/>
                    </a:cubicBezTo>
                    <a:cubicBezTo>
                      <a:pt x="235" y="63"/>
                      <a:pt x="236" y="65"/>
                      <a:pt x="239" y="65"/>
                    </a:cubicBezTo>
                    <a:cubicBezTo>
                      <a:pt x="242" y="65"/>
                      <a:pt x="243" y="64"/>
                      <a:pt x="245" y="63"/>
                    </a:cubicBezTo>
                    <a:cubicBezTo>
                      <a:pt x="246" y="63"/>
                      <a:pt x="254" y="62"/>
                      <a:pt x="254" y="62"/>
                    </a:cubicBezTo>
                    <a:cubicBezTo>
                      <a:pt x="260" y="65"/>
                      <a:pt x="260" y="65"/>
                      <a:pt x="260" y="65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71" y="72"/>
                      <a:pt x="271" y="72"/>
                      <a:pt x="271" y="72"/>
                    </a:cubicBezTo>
                    <a:cubicBezTo>
                      <a:pt x="273" y="76"/>
                      <a:pt x="273" y="76"/>
                      <a:pt x="273" y="76"/>
                    </a:cubicBezTo>
                    <a:cubicBezTo>
                      <a:pt x="273" y="76"/>
                      <a:pt x="267" y="71"/>
                      <a:pt x="266" y="71"/>
                    </a:cubicBezTo>
                    <a:cubicBezTo>
                      <a:pt x="265" y="72"/>
                      <a:pt x="263" y="72"/>
                      <a:pt x="262" y="72"/>
                    </a:cubicBezTo>
                    <a:cubicBezTo>
                      <a:pt x="260" y="73"/>
                      <a:pt x="255" y="74"/>
                      <a:pt x="255" y="74"/>
                    </a:cubicBezTo>
                    <a:cubicBezTo>
                      <a:pt x="252" y="76"/>
                      <a:pt x="252" y="76"/>
                      <a:pt x="252" y="76"/>
                    </a:cubicBezTo>
                    <a:cubicBezTo>
                      <a:pt x="248" y="76"/>
                      <a:pt x="248" y="76"/>
                      <a:pt x="248" y="76"/>
                    </a:cubicBezTo>
                    <a:cubicBezTo>
                      <a:pt x="245" y="81"/>
                      <a:pt x="245" y="81"/>
                      <a:pt x="245" y="81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1" y="97"/>
                      <a:pt x="231" y="97"/>
                      <a:pt x="231" y="97"/>
                    </a:cubicBezTo>
                    <a:cubicBezTo>
                      <a:pt x="231" y="97"/>
                      <a:pt x="235" y="100"/>
                      <a:pt x="234" y="100"/>
                    </a:cubicBezTo>
                    <a:cubicBezTo>
                      <a:pt x="233" y="101"/>
                      <a:pt x="231" y="103"/>
                      <a:pt x="231" y="103"/>
                    </a:cubicBezTo>
                    <a:cubicBezTo>
                      <a:pt x="233" y="106"/>
                      <a:pt x="233" y="106"/>
                      <a:pt x="233" y="106"/>
                    </a:cubicBezTo>
                    <a:cubicBezTo>
                      <a:pt x="232" y="110"/>
                      <a:pt x="232" y="110"/>
                      <a:pt x="232" y="110"/>
                    </a:cubicBezTo>
                    <a:cubicBezTo>
                      <a:pt x="236" y="114"/>
                      <a:pt x="236" y="114"/>
                      <a:pt x="236" y="114"/>
                    </a:cubicBezTo>
                    <a:cubicBezTo>
                      <a:pt x="235" y="117"/>
                      <a:pt x="235" y="117"/>
                      <a:pt x="235" y="117"/>
                    </a:cubicBezTo>
                    <a:cubicBezTo>
                      <a:pt x="236" y="121"/>
                      <a:pt x="236" y="121"/>
                      <a:pt x="236" y="121"/>
                    </a:cubicBezTo>
                    <a:cubicBezTo>
                      <a:pt x="236" y="121"/>
                      <a:pt x="240" y="121"/>
                      <a:pt x="236" y="125"/>
                    </a:cubicBezTo>
                    <a:cubicBezTo>
                      <a:pt x="233" y="128"/>
                      <a:pt x="232" y="129"/>
                      <a:pt x="232" y="130"/>
                    </a:cubicBezTo>
                    <a:cubicBezTo>
                      <a:pt x="233" y="132"/>
                      <a:pt x="234" y="136"/>
                      <a:pt x="234" y="136"/>
                    </a:cubicBezTo>
                    <a:cubicBezTo>
                      <a:pt x="234" y="136"/>
                      <a:pt x="233" y="139"/>
                      <a:pt x="235" y="141"/>
                    </a:cubicBezTo>
                    <a:cubicBezTo>
                      <a:pt x="236" y="142"/>
                      <a:pt x="241" y="144"/>
                      <a:pt x="241" y="144"/>
                    </a:cubicBezTo>
                    <a:cubicBezTo>
                      <a:pt x="241" y="144"/>
                      <a:pt x="243" y="147"/>
                      <a:pt x="243" y="148"/>
                    </a:cubicBezTo>
                    <a:cubicBezTo>
                      <a:pt x="242" y="149"/>
                      <a:pt x="236" y="150"/>
                      <a:pt x="236" y="150"/>
                    </a:cubicBezTo>
                    <a:cubicBezTo>
                      <a:pt x="236" y="150"/>
                      <a:pt x="236" y="153"/>
                      <a:pt x="236" y="154"/>
                    </a:cubicBezTo>
                    <a:cubicBezTo>
                      <a:pt x="236" y="155"/>
                      <a:pt x="237" y="160"/>
                      <a:pt x="237" y="160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39" y="166"/>
                      <a:pt x="239" y="170"/>
                      <a:pt x="237" y="172"/>
                    </a:cubicBezTo>
                    <a:cubicBezTo>
                      <a:pt x="234" y="174"/>
                      <a:pt x="233" y="175"/>
                      <a:pt x="231" y="173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1" y="166"/>
                      <a:pt x="231" y="166"/>
                      <a:pt x="231" y="166"/>
                    </a:cubicBezTo>
                    <a:cubicBezTo>
                      <a:pt x="229" y="161"/>
                      <a:pt x="229" y="161"/>
                      <a:pt x="229" y="161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3" y="168"/>
                      <a:pt x="223" y="168"/>
                      <a:pt x="223" y="168"/>
                    </a:cubicBezTo>
                    <a:cubicBezTo>
                      <a:pt x="225" y="174"/>
                      <a:pt x="225" y="174"/>
                      <a:pt x="225" y="174"/>
                    </a:cubicBezTo>
                    <a:cubicBezTo>
                      <a:pt x="226" y="177"/>
                      <a:pt x="226" y="177"/>
                      <a:pt x="226" y="177"/>
                    </a:cubicBezTo>
                    <a:cubicBezTo>
                      <a:pt x="226" y="177"/>
                      <a:pt x="224" y="177"/>
                      <a:pt x="223" y="178"/>
                    </a:cubicBezTo>
                    <a:cubicBezTo>
                      <a:pt x="223" y="178"/>
                      <a:pt x="221" y="179"/>
                      <a:pt x="222" y="180"/>
                    </a:cubicBezTo>
                    <a:cubicBezTo>
                      <a:pt x="223" y="181"/>
                      <a:pt x="224" y="183"/>
                      <a:pt x="224" y="183"/>
                    </a:cubicBezTo>
                    <a:cubicBezTo>
                      <a:pt x="224" y="184"/>
                      <a:pt x="225" y="188"/>
                      <a:pt x="225" y="188"/>
                    </a:cubicBezTo>
                    <a:cubicBezTo>
                      <a:pt x="227" y="192"/>
                      <a:pt x="227" y="192"/>
                      <a:pt x="227" y="192"/>
                    </a:cubicBezTo>
                    <a:cubicBezTo>
                      <a:pt x="227" y="192"/>
                      <a:pt x="230" y="200"/>
                      <a:pt x="230" y="201"/>
                    </a:cubicBezTo>
                    <a:cubicBezTo>
                      <a:pt x="230" y="201"/>
                      <a:pt x="232" y="209"/>
                      <a:pt x="232" y="209"/>
                    </a:cubicBezTo>
                    <a:cubicBezTo>
                      <a:pt x="232" y="209"/>
                      <a:pt x="227" y="214"/>
                      <a:pt x="226" y="215"/>
                    </a:cubicBezTo>
                    <a:cubicBezTo>
                      <a:pt x="224" y="216"/>
                      <a:pt x="224" y="218"/>
                      <a:pt x="223" y="217"/>
                    </a:cubicBezTo>
                    <a:cubicBezTo>
                      <a:pt x="222" y="216"/>
                      <a:pt x="220" y="214"/>
                      <a:pt x="218" y="213"/>
                    </a:cubicBezTo>
                    <a:cubicBezTo>
                      <a:pt x="217" y="212"/>
                      <a:pt x="212" y="208"/>
                      <a:pt x="211" y="207"/>
                    </a:cubicBezTo>
                    <a:cubicBezTo>
                      <a:pt x="210" y="206"/>
                      <a:pt x="208" y="205"/>
                      <a:pt x="208" y="205"/>
                    </a:cubicBezTo>
                    <a:cubicBezTo>
                      <a:pt x="208" y="205"/>
                      <a:pt x="207" y="207"/>
                      <a:pt x="206" y="207"/>
                    </a:cubicBezTo>
                    <a:cubicBezTo>
                      <a:pt x="205" y="207"/>
                      <a:pt x="203" y="206"/>
                      <a:pt x="203" y="206"/>
                    </a:cubicBezTo>
                    <a:cubicBezTo>
                      <a:pt x="202" y="206"/>
                      <a:pt x="200" y="205"/>
                      <a:pt x="199" y="204"/>
                    </a:cubicBezTo>
                    <a:cubicBezTo>
                      <a:pt x="197" y="202"/>
                      <a:pt x="196" y="200"/>
                      <a:pt x="195" y="200"/>
                    </a:cubicBezTo>
                    <a:cubicBezTo>
                      <a:pt x="195" y="200"/>
                      <a:pt x="195" y="199"/>
                      <a:pt x="191" y="199"/>
                    </a:cubicBezTo>
                    <a:cubicBezTo>
                      <a:pt x="187" y="200"/>
                      <a:pt x="179" y="200"/>
                      <a:pt x="184" y="194"/>
                    </a:cubicBezTo>
                    <a:cubicBezTo>
                      <a:pt x="185" y="192"/>
                      <a:pt x="183" y="189"/>
                      <a:pt x="189" y="186"/>
                    </a:cubicBezTo>
                    <a:cubicBezTo>
                      <a:pt x="189" y="186"/>
                      <a:pt x="194" y="184"/>
                      <a:pt x="195" y="182"/>
                    </a:cubicBezTo>
                    <a:cubicBezTo>
                      <a:pt x="197" y="180"/>
                      <a:pt x="193" y="177"/>
                      <a:pt x="193" y="177"/>
                    </a:cubicBezTo>
                    <a:cubicBezTo>
                      <a:pt x="192" y="177"/>
                      <a:pt x="191" y="177"/>
                      <a:pt x="189" y="176"/>
                    </a:cubicBezTo>
                    <a:cubicBezTo>
                      <a:pt x="188" y="176"/>
                      <a:pt x="183" y="173"/>
                      <a:pt x="183" y="172"/>
                    </a:cubicBezTo>
                    <a:cubicBezTo>
                      <a:pt x="182" y="170"/>
                      <a:pt x="182" y="169"/>
                      <a:pt x="183" y="165"/>
                    </a:cubicBezTo>
                    <a:cubicBezTo>
                      <a:pt x="184" y="161"/>
                      <a:pt x="185" y="163"/>
                      <a:pt x="187" y="161"/>
                    </a:cubicBezTo>
                    <a:cubicBezTo>
                      <a:pt x="190" y="158"/>
                      <a:pt x="192" y="156"/>
                      <a:pt x="189" y="154"/>
                    </a:cubicBezTo>
                    <a:cubicBezTo>
                      <a:pt x="186" y="153"/>
                      <a:pt x="185" y="154"/>
                      <a:pt x="179" y="150"/>
                    </a:cubicBezTo>
                    <a:cubicBezTo>
                      <a:pt x="173" y="146"/>
                      <a:pt x="171" y="144"/>
                      <a:pt x="170" y="144"/>
                    </a:cubicBezTo>
                    <a:cubicBezTo>
                      <a:pt x="169" y="143"/>
                      <a:pt x="168" y="142"/>
                      <a:pt x="166" y="143"/>
                    </a:cubicBezTo>
                    <a:cubicBezTo>
                      <a:pt x="165" y="144"/>
                      <a:pt x="160" y="149"/>
                      <a:pt x="159" y="150"/>
                    </a:cubicBezTo>
                    <a:cubicBezTo>
                      <a:pt x="158" y="151"/>
                      <a:pt x="152" y="156"/>
                      <a:pt x="152" y="156"/>
                    </a:cubicBezTo>
                    <a:cubicBezTo>
                      <a:pt x="151" y="157"/>
                      <a:pt x="141" y="164"/>
                      <a:pt x="141" y="164"/>
                    </a:cubicBezTo>
                    <a:cubicBezTo>
                      <a:pt x="141" y="164"/>
                      <a:pt x="138" y="172"/>
                      <a:pt x="136" y="175"/>
                    </a:cubicBezTo>
                    <a:cubicBezTo>
                      <a:pt x="135" y="178"/>
                      <a:pt x="129" y="182"/>
                      <a:pt x="129" y="184"/>
                    </a:cubicBezTo>
                    <a:cubicBezTo>
                      <a:pt x="129" y="185"/>
                      <a:pt x="129" y="188"/>
                      <a:pt x="128" y="189"/>
                    </a:cubicBezTo>
                    <a:cubicBezTo>
                      <a:pt x="128" y="189"/>
                      <a:pt x="125" y="193"/>
                      <a:pt x="123" y="193"/>
                    </a:cubicBezTo>
                    <a:cubicBezTo>
                      <a:pt x="122" y="194"/>
                      <a:pt x="116" y="195"/>
                      <a:pt x="116" y="197"/>
                    </a:cubicBezTo>
                    <a:cubicBezTo>
                      <a:pt x="116" y="199"/>
                      <a:pt x="119" y="199"/>
                      <a:pt x="116" y="203"/>
                    </a:cubicBezTo>
                    <a:cubicBezTo>
                      <a:pt x="113" y="206"/>
                      <a:pt x="110" y="220"/>
                      <a:pt x="107" y="208"/>
                    </a:cubicBezTo>
                    <a:cubicBezTo>
                      <a:pt x="105" y="200"/>
                      <a:pt x="105" y="199"/>
                      <a:pt x="103" y="198"/>
                    </a:cubicBezTo>
                    <a:cubicBezTo>
                      <a:pt x="100" y="196"/>
                      <a:pt x="98" y="195"/>
                      <a:pt x="98" y="195"/>
                    </a:cubicBezTo>
                    <a:cubicBezTo>
                      <a:pt x="98" y="195"/>
                      <a:pt x="96" y="192"/>
                      <a:pt x="100" y="191"/>
                    </a:cubicBezTo>
                    <a:cubicBezTo>
                      <a:pt x="104" y="191"/>
                      <a:pt x="105" y="193"/>
                      <a:pt x="107" y="191"/>
                    </a:cubicBezTo>
                    <a:cubicBezTo>
                      <a:pt x="110" y="189"/>
                      <a:pt x="111" y="188"/>
                      <a:pt x="107" y="187"/>
                    </a:cubicBezTo>
                    <a:cubicBezTo>
                      <a:pt x="103" y="186"/>
                      <a:pt x="105" y="188"/>
                      <a:pt x="101" y="186"/>
                    </a:cubicBezTo>
                    <a:cubicBezTo>
                      <a:pt x="98" y="183"/>
                      <a:pt x="97" y="183"/>
                      <a:pt x="96" y="182"/>
                    </a:cubicBezTo>
                    <a:cubicBezTo>
                      <a:pt x="96" y="181"/>
                      <a:pt x="96" y="181"/>
                      <a:pt x="97" y="180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9" y="177"/>
                      <a:pt x="99" y="177"/>
                      <a:pt x="98" y="177"/>
                    </a:cubicBezTo>
                    <a:cubicBezTo>
                      <a:pt x="98" y="175"/>
                      <a:pt x="100" y="173"/>
                      <a:pt x="100" y="171"/>
                    </a:cubicBezTo>
                    <a:cubicBezTo>
                      <a:pt x="100" y="170"/>
                      <a:pt x="99" y="169"/>
                      <a:pt x="98" y="169"/>
                    </a:cubicBezTo>
                    <a:cubicBezTo>
                      <a:pt x="97" y="169"/>
                      <a:pt x="98" y="169"/>
                      <a:pt x="96" y="169"/>
                    </a:cubicBezTo>
                    <a:cubicBezTo>
                      <a:pt x="96" y="168"/>
                      <a:pt x="95" y="168"/>
                      <a:pt x="95" y="167"/>
                    </a:cubicBezTo>
                    <a:cubicBezTo>
                      <a:pt x="94" y="166"/>
                      <a:pt x="94" y="166"/>
                      <a:pt x="94" y="166"/>
                    </a:cubicBezTo>
                    <a:cubicBezTo>
                      <a:pt x="90" y="166"/>
                      <a:pt x="90" y="166"/>
                      <a:pt x="90" y="166"/>
                    </a:cubicBezTo>
                    <a:cubicBezTo>
                      <a:pt x="89" y="162"/>
                      <a:pt x="89" y="162"/>
                      <a:pt x="89" y="162"/>
                    </a:cubicBezTo>
                    <a:cubicBezTo>
                      <a:pt x="89" y="162"/>
                      <a:pt x="92" y="163"/>
                      <a:pt x="93" y="163"/>
                    </a:cubicBezTo>
                    <a:cubicBezTo>
                      <a:pt x="94" y="163"/>
                      <a:pt x="98" y="160"/>
                      <a:pt x="98" y="160"/>
                    </a:cubicBezTo>
                    <a:cubicBezTo>
                      <a:pt x="98" y="160"/>
                      <a:pt x="96" y="159"/>
                      <a:pt x="95" y="159"/>
                    </a:cubicBezTo>
                    <a:cubicBezTo>
                      <a:pt x="94" y="159"/>
                      <a:pt x="94" y="156"/>
                      <a:pt x="94" y="156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87" y="153"/>
                      <a:pt x="87" y="153"/>
                      <a:pt x="87" y="153"/>
                    </a:cubicBezTo>
                    <a:cubicBezTo>
                      <a:pt x="87" y="153"/>
                      <a:pt x="86" y="152"/>
                      <a:pt x="85" y="152"/>
                    </a:cubicBezTo>
                    <a:cubicBezTo>
                      <a:pt x="85" y="151"/>
                      <a:pt x="85" y="150"/>
                      <a:pt x="85" y="150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9" y="147"/>
                      <a:pt x="89" y="147"/>
                      <a:pt x="89" y="147"/>
                    </a:cubicBezTo>
                    <a:cubicBezTo>
                      <a:pt x="89" y="144"/>
                      <a:pt x="89" y="144"/>
                      <a:pt x="89" y="144"/>
                    </a:cubicBezTo>
                    <a:cubicBezTo>
                      <a:pt x="89" y="141"/>
                      <a:pt x="89" y="141"/>
                      <a:pt x="89" y="141"/>
                    </a:cubicBezTo>
                    <a:cubicBezTo>
                      <a:pt x="87" y="141"/>
                      <a:pt x="87" y="141"/>
                      <a:pt x="87" y="141"/>
                    </a:cubicBezTo>
                    <a:cubicBezTo>
                      <a:pt x="87" y="141"/>
                      <a:pt x="83" y="143"/>
                      <a:pt x="81" y="141"/>
                    </a:cubicBezTo>
                    <a:cubicBezTo>
                      <a:pt x="79" y="140"/>
                      <a:pt x="80" y="141"/>
                      <a:pt x="78" y="142"/>
                    </a:cubicBezTo>
                    <a:cubicBezTo>
                      <a:pt x="77" y="142"/>
                      <a:pt x="75" y="144"/>
                      <a:pt x="75" y="144"/>
                    </a:cubicBezTo>
                    <a:cubicBezTo>
                      <a:pt x="75" y="144"/>
                      <a:pt x="74" y="145"/>
                      <a:pt x="72" y="145"/>
                    </a:cubicBezTo>
                    <a:cubicBezTo>
                      <a:pt x="71" y="145"/>
                      <a:pt x="71" y="142"/>
                      <a:pt x="71" y="142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2" y="137"/>
                      <a:pt x="62" y="137"/>
                      <a:pt x="62" y="137"/>
                    </a:cubicBezTo>
                    <a:cubicBezTo>
                      <a:pt x="56" y="137"/>
                      <a:pt x="56" y="137"/>
                      <a:pt x="56" y="137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2" y="134"/>
                      <a:pt x="52" y="134"/>
                      <a:pt x="52" y="134"/>
                    </a:cubicBezTo>
                    <a:cubicBezTo>
                      <a:pt x="52" y="134"/>
                      <a:pt x="51" y="132"/>
                      <a:pt x="50" y="132"/>
                    </a:cubicBezTo>
                    <a:cubicBezTo>
                      <a:pt x="48" y="131"/>
                      <a:pt x="48" y="132"/>
                      <a:pt x="47" y="132"/>
                    </a:cubicBezTo>
                    <a:cubicBezTo>
                      <a:pt x="46" y="132"/>
                      <a:pt x="46" y="132"/>
                      <a:pt x="43" y="132"/>
                    </a:cubicBezTo>
                    <a:cubicBezTo>
                      <a:pt x="41" y="132"/>
                      <a:pt x="41" y="130"/>
                      <a:pt x="41" y="130"/>
                    </a:cubicBezTo>
                    <a:cubicBezTo>
                      <a:pt x="41" y="130"/>
                      <a:pt x="42" y="128"/>
                      <a:pt x="42" y="127"/>
                    </a:cubicBezTo>
                    <a:cubicBezTo>
                      <a:pt x="42" y="127"/>
                      <a:pt x="44" y="127"/>
                      <a:pt x="44" y="127"/>
                    </a:cubicBezTo>
                    <a:cubicBezTo>
                      <a:pt x="45" y="126"/>
                      <a:pt x="48" y="125"/>
                      <a:pt x="50" y="125"/>
                    </a:cubicBezTo>
                    <a:cubicBezTo>
                      <a:pt x="51" y="125"/>
                      <a:pt x="51" y="125"/>
                      <a:pt x="53" y="124"/>
                    </a:cubicBezTo>
                    <a:cubicBezTo>
                      <a:pt x="54" y="124"/>
                      <a:pt x="54" y="123"/>
                      <a:pt x="54" y="123"/>
                    </a:cubicBezTo>
                    <a:cubicBezTo>
                      <a:pt x="54" y="123"/>
                      <a:pt x="54" y="119"/>
                      <a:pt x="54" y="119"/>
                    </a:cubicBezTo>
                    <a:cubicBezTo>
                      <a:pt x="54" y="118"/>
                      <a:pt x="54" y="118"/>
                      <a:pt x="55" y="118"/>
                    </a:cubicBezTo>
                    <a:cubicBezTo>
                      <a:pt x="55" y="117"/>
                      <a:pt x="55" y="116"/>
                      <a:pt x="55" y="116"/>
                    </a:cubicBezTo>
                    <a:cubicBezTo>
                      <a:pt x="55" y="116"/>
                      <a:pt x="54" y="114"/>
                      <a:pt x="54" y="113"/>
                    </a:cubicBezTo>
                    <a:cubicBezTo>
                      <a:pt x="53" y="111"/>
                      <a:pt x="52" y="112"/>
                      <a:pt x="52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47" y="112"/>
                      <a:pt x="47" y="111"/>
                    </a:cubicBezTo>
                    <a:cubicBezTo>
                      <a:pt x="46" y="111"/>
                      <a:pt x="44" y="111"/>
                      <a:pt x="44" y="111"/>
                    </a:cubicBezTo>
                    <a:cubicBezTo>
                      <a:pt x="41" y="108"/>
                      <a:pt x="41" y="108"/>
                      <a:pt x="41" y="108"/>
                    </a:cubicBezTo>
                    <a:cubicBezTo>
                      <a:pt x="41" y="108"/>
                      <a:pt x="39" y="108"/>
                      <a:pt x="37" y="108"/>
                    </a:cubicBezTo>
                    <a:cubicBezTo>
                      <a:pt x="35" y="107"/>
                      <a:pt x="33" y="106"/>
                      <a:pt x="33" y="106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99"/>
                      <a:pt x="21" y="95"/>
                      <a:pt x="21" y="94"/>
                    </a:cubicBezTo>
                    <a:cubicBezTo>
                      <a:pt x="21" y="94"/>
                      <a:pt x="21" y="94"/>
                      <a:pt x="22" y="93"/>
                    </a:cubicBezTo>
                    <a:cubicBezTo>
                      <a:pt x="22" y="93"/>
                      <a:pt x="22" y="92"/>
                      <a:pt x="23" y="91"/>
                    </a:cubicBezTo>
                    <a:cubicBezTo>
                      <a:pt x="23" y="90"/>
                      <a:pt x="24" y="89"/>
                      <a:pt x="24" y="88"/>
                    </a:cubicBezTo>
                    <a:cubicBezTo>
                      <a:pt x="24" y="88"/>
                      <a:pt x="25" y="87"/>
                      <a:pt x="26" y="87"/>
                    </a:cubicBezTo>
                    <a:cubicBezTo>
                      <a:pt x="27" y="87"/>
                      <a:pt x="28" y="86"/>
                      <a:pt x="28" y="86"/>
                    </a:cubicBezTo>
                    <a:cubicBezTo>
                      <a:pt x="28" y="85"/>
                      <a:pt x="28" y="84"/>
                      <a:pt x="29" y="83"/>
                    </a:cubicBezTo>
                    <a:cubicBezTo>
                      <a:pt x="29" y="82"/>
                      <a:pt x="27" y="83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23" y="83"/>
                      <a:pt x="22" y="81"/>
                      <a:pt x="22" y="81"/>
                    </a:cubicBezTo>
                    <a:cubicBezTo>
                      <a:pt x="22" y="80"/>
                      <a:pt x="20" y="80"/>
                      <a:pt x="19" y="79"/>
                    </a:cubicBezTo>
                    <a:cubicBezTo>
                      <a:pt x="18" y="79"/>
                      <a:pt x="18" y="79"/>
                      <a:pt x="18" y="78"/>
                    </a:cubicBezTo>
                    <a:cubicBezTo>
                      <a:pt x="17" y="77"/>
                      <a:pt x="18" y="77"/>
                      <a:pt x="17" y="77"/>
                    </a:cubicBezTo>
                    <a:cubicBezTo>
                      <a:pt x="17" y="76"/>
                      <a:pt x="16" y="76"/>
                      <a:pt x="16" y="76"/>
                    </a:cubicBezTo>
                    <a:cubicBezTo>
                      <a:pt x="16" y="76"/>
                      <a:pt x="15" y="78"/>
                      <a:pt x="14" y="78"/>
                    </a:cubicBezTo>
                    <a:cubicBezTo>
                      <a:pt x="13" y="78"/>
                      <a:pt x="12" y="77"/>
                      <a:pt x="12" y="77"/>
                    </a:cubicBezTo>
                    <a:cubicBezTo>
                      <a:pt x="11" y="77"/>
                      <a:pt x="10" y="77"/>
                      <a:pt x="9" y="78"/>
                    </a:cubicBezTo>
                    <a:cubicBezTo>
                      <a:pt x="9" y="78"/>
                      <a:pt x="7" y="77"/>
                      <a:pt x="7" y="77"/>
                    </a:cubicBezTo>
                    <a:cubicBezTo>
                      <a:pt x="7" y="76"/>
                      <a:pt x="4" y="76"/>
                      <a:pt x="4" y="76"/>
                    </a:cubicBezTo>
                    <a:cubicBezTo>
                      <a:pt x="4" y="76"/>
                      <a:pt x="4" y="77"/>
                      <a:pt x="3" y="77"/>
                    </a:cubicBezTo>
                    <a:cubicBezTo>
                      <a:pt x="2" y="78"/>
                      <a:pt x="1" y="77"/>
                      <a:pt x="1" y="77"/>
                    </a:cubicBezTo>
                    <a:cubicBezTo>
                      <a:pt x="0" y="77"/>
                      <a:pt x="0" y="76"/>
                      <a:pt x="0" y="75"/>
                    </a:cubicBezTo>
                    <a:close/>
                    <a:moveTo>
                      <a:pt x="10" y="182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5"/>
                      <a:pt x="10" y="185"/>
                      <a:pt x="10" y="185"/>
                    </a:cubicBezTo>
                    <a:cubicBezTo>
                      <a:pt x="16" y="187"/>
                      <a:pt x="16" y="187"/>
                      <a:pt x="16" y="187"/>
                    </a:cubicBezTo>
                    <a:cubicBezTo>
                      <a:pt x="20" y="190"/>
                      <a:pt x="20" y="190"/>
                      <a:pt x="20" y="190"/>
                    </a:cubicBezTo>
                    <a:cubicBezTo>
                      <a:pt x="20" y="190"/>
                      <a:pt x="22" y="195"/>
                      <a:pt x="22" y="196"/>
                    </a:cubicBezTo>
                    <a:cubicBezTo>
                      <a:pt x="22" y="198"/>
                      <a:pt x="25" y="198"/>
                      <a:pt x="26" y="198"/>
                    </a:cubicBezTo>
                    <a:cubicBezTo>
                      <a:pt x="26" y="198"/>
                      <a:pt x="30" y="199"/>
                      <a:pt x="30" y="199"/>
                    </a:cubicBezTo>
                    <a:cubicBezTo>
                      <a:pt x="30" y="199"/>
                      <a:pt x="32" y="201"/>
                      <a:pt x="33" y="202"/>
                    </a:cubicBezTo>
                    <a:cubicBezTo>
                      <a:pt x="33" y="203"/>
                      <a:pt x="33" y="205"/>
                      <a:pt x="33" y="205"/>
                    </a:cubicBezTo>
                    <a:cubicBezTo>
                      <a:pt x="37" y="209"/>
                      <a:pt x="37" y="209"/>
                      <a:pt x="37" y="209"/>
                    </a:cubicBezTo>
                    <a:cubicBezTo>
                      <a:pt x="44" y="209"/>
                      <a:pt x="44" y="209"/>
                      <a:pt x="44" y="209"/>
                    </a:cubicBezTo>
                    <a:cubicBezTo>
                      <a:pt x="44" y="209"/>
                      <a:pt x="51" y="215"/>
                      <a:pt x="52" y="216"/>
                    </a:cubicBezTo>
                    <a:cubicBezTo>
                      <a:pt x="52" y="217"/>
                      <a:pt x="56" y="221"/>
                      <a:pt x="56" y="221"/>
                    </a:cubicBezTo>
                    <a:cubicBezTo>
                      <a:pt x="56" y="221"/>
                      <a:pt x="63" y="221"/>
                      <a:pt x="64" y="221"/>
                    </a:cubicBezTo>
                    <a:cubicBezTo>
                      <a:pt x="64" y="221"/>
                      <a:pt x="71" y="221"/>
                      <a:pt x="71" y="221"/>
                    </a:cubicBezTo>
                    <a:cubicBezTo>
                      <a:pt x="76" y="223"/>
                      <a:pt x="76" y="223"/>
                      <a:pt x="76" y="223"/>
                    </a:cubicBezTo>
                    <a:cubicBezTo>
                      <a:pt x="81" y="222"/>
                      <a:pt x="81" y="222"/>
                      <a:pt x="81" y="222"/>
                    </a:cubicBezTo>
                    <a:cubicBezTo>
                      <a:pt x="92" y="219"/>
                      <a:pt x="92" y="219"/>
                      <a:pt x="92" y="219"/>
                    </a:cubicBezTo>
                    <a:cubicBezTo>
                      <a:pt x="92" y="219"/>
                      <a:pt x="89" y="217"/>
                      <a:pt x="89" y="217"/>
                    </a:cubicBezTo>
                    <a:cubicBezTo>
                      <a:pt x="89" y="216"/>
                      <a:pt x="85" y="211"/>
                      <a:pt x="85" y="211"/>
                    </a:cubicBezTo>
                    <a:cubicBezTo>
                      <a:pt x="85" y="211"/>
                      <a:pt x="79" y="204"/>
                      <a:pt x="78" y="204"/>
                    </a:cubicBezTo>
                    <a:cubicBezTo>
                      <a:pt x="78" y="203"/>
                      <a:pt x="77" y="202"/>
                      <a:pt x="77" y="201"/>
                    </a:cubicBezTo>
                    <a:cubicBezTo>
                      <a:pt x="77" y="199"/>
                      <a:pt x="78" y="198"/>
                      <a:pt x="78" y="197"/>
                    </a:cubicBezTo>
                    <a:cubicBezTo>
                      <a:pt x="79" y="196"/>
                      <a:pt x="79" y="194"/>
                      <a:pt x="79" y="194"/>
                    </a:cubicBezTo>
                    <a:cubicBezTo>
                      <a:pt x="79" y="194"/>
                      <a:pt x="76" y="194"/>
                      <a:pt x="74" y="194"/>
                    </a:cubicBezTo>
                    <a:cubicBezTo>
                      <a:pt x="73" y="194"/>
                      <a:pt x="71" y="195"/>
                      <a:pt x="69" y="195"/>
                    </a:cubicBezTo>
                    <a:cubicBezTo>
                      <a:pt x="68" y="195"/>
                      <a:pt x="66" y="194"/>
                      <a:pt x="66" y="194"/>
                    </a:cubicBezTo>
                    <a:cubicBezTo>
                      <a:pt x="65" y="194"/>
                      <a:pt x="65" y="191"/>
                      <a:pt x="65" y="191"/>
                    </a:cubicBezTo>
                    <a:cubicBezTo>
                      <a:pt x="67" y="187"/>
                      <a:pt x="67" y="187"/>
                      <a:pt x="67" y="187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1" y="180"/>
                      <a:pt x="61" y="180"/>
                      <a:pt x="61" y="180"/>
                    </a:cubicBezTo>
                    <a:cubicBezTo>
                      <a:pt x="61" y="180"/>
                      <a:pt x="54" y="183"/>
                      <a:pt x="53" y="183"/>
                    </a:cubicBezTo>
                    <a:cubicBezTo>
                      <a:pt x="52" y="183"/>
                      <a:pt x="48" y="188"/>
                      <a:pt x="47" y="188"/>
                    </a:cubicBezTo>
                    <a:cubicBezTo>
                      <a:pt x="47" y="188"/>
                      <a:pt x="44" y="185"/>
                      <a:pt x="44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3"/>
                      <a:pt x="35" y="185"/>
                      <a:pt x="34" y="186"/>
                    </a:cubicBezTo>
                    <a:cubicBezTo>
                      <a:pt x="33" y="187"/>
                      <a:pt x="32" y="186"/>
                      <a:pt x="32" y="185"/>
                    </a:cubicBezTo>
                    <a:cubicBezTo>
                      <a:pt x="31" y="183"/>
                      <a:pt x="33" y="180"/>
                      <a:pt x="33" y="180"/>
                    </a:cubicBezTo>
                    <a:cubicBezTo>
                      <a:pt x="27" y="177"/>
                      <a:pt x="27" y="177"/>
                      <a:pt x="27" y="177"/>
                    </a:cubicBezTo>
                    <a:cubicBezTo>
                      <a:pt x="23" y="175"/>
                      <a:pt x="23" y="175"/>
                      <a:pt x="23" y="175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8" y="180"/>
                      <a:pt x="11" y="181"/>
                      <a:pt x="10" y="182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93" name="Freeform 221"/>
              <p:cNvSpPr>
                <a:spLocks noEditPoints="1"/>
              </p:cNvSpPr>
              <p:nvPr/>
            </p:nvSpPr>
            <p:spPr bwMode="auto">
              <a:xfrm>
                <a:off x="4983088" y="2966615"/>
                <a:ext cx="635471" cy="313233"/>
              </a:xfrm>
              <a:custGeom>
                <a:avLst/>
                <a:gdLst>
                  <a:gd name="T0" fmla="*/ 196 w 279"/>
                  <a:gd name="T1" fmla="*/ 4 h 142"/>
                  <a:gd name="T2" fmla="*/ 219 w 279"/>
                  <a:gd name="T3" fmla="*/ 5 h 142"/>
                  <a:gd name="T4" fmla="*/ 249 w 279"/>
                  <a:gd name="T5" fmla="*/ 8 h 142"/>
                  <a:gd name="T6" fmla="*/ 268 w 279"/>
                  <a:gd name="T7" fmla="*/ 17 h 142"/>
                  <a:gd name="T8" fmla="*/ 266 w 279"/>
                  <a:gd name="T9" fmla="*/ 29 h 142"/>
                  <a:gd name="T10" fmla="*/ 271 w 279"/>
                  <a:gd name="T11" fmla="*/ 39 h 142"/>
                  <a:gd name="T12" fmla="*/ 277 w 279"/>
                  <a:gd name="T13" fmla="*/ 56 h 142"/>
                  <a:gd name="T14" fmla="*/ 259 w 279"/>
                  <a:gd name="T15" fmla="*/ 63 h 142"/>
                  <a:gd name="T16" fmla="*/ 260 w 279"/>
                  <a:gd name="T17" fmla="*/ 82 h 142"/>
                  <a:gd name="T18" fmla="*/ 255 w 279"/>
                  <a:gd name="T19" fmla="*/ 104 h 142"/>
                  <a:gd name="T20" fmla="*/ 238 w 279"/>
                  <a:gd name="T21" fmla="*/ 121 h 142"/>
                  <a:gd name="T22" fmla="*/ 206 w 279"/>
                  <a:gd name="T23" fmla="*/ 128 h 142"/>
                  <a:gd name="T24" fmla="*/ 191 w 279"/>
                  <a:gd name="T25" fmla="*/ 142 h 142"/>
                  <a:gd name="T26" fmla="*/ 146 w 279"/>
                  <a:gd name="T27" fmla="*/ 138 h 142"/>
                  <a:gd name="T28" fmla="*/ 104 w 279"/>
                  <a:gd name="T29" fmla="*/ 126 h 142"/>
                  <a:gd name="T30" fmla="*/ 94 w 279"/>
                  <a:gd name="T31" fmla="*/ 112 h 142"/>
                  <a:gd name="T32" fmla="*/ 60 w 279"/>
                  <a:gd name="T33" fmla="*/ 121 h 142"/>
                  <a:gd name="T34" fmla="*/ 39 w 279"/>
                  <a:gd name="T35" fmla="*/ 126 h 142"/>
                  <a:gd name="T36" fmla="*/ 37 w 279"/>
                  <a:gd name="T37" fmla="*/ 118 h 142"/>
                  <a:gd name="T38" fmla="*/ 31 w 279"/>
                  <a:gd name="T39" fmla="*/ 120 h 142"/>
                  <a:gd name="T40" fmla="*/ 26 w 279"/>
                  <a:gd name="T41" fmla="*/ 124 h 142"/>
                  <a:gd name="T42" fmla="*/ 17 w 279"/>
                  <a:gd name="T43" fmla="*/ 120 h 142"/>
                  <a:gd name="T44" fmla="*/ 2 w 279"/>
                  <a:gd name="T45" fmla="*/ 114 h 142"/>
                  <a:gd name="T46" fmla="*/ 2 w 279"/>
                  <a:gd name="T47" fmla="*/ 113 h 142"/>
                  <a:gd name="T48" fmla="*/ 4 w 279"/>
                  <a:gd name="T49" fmla="*/ 113 h 142"/>
                  <a:gd name="T50" fmla="*/ 5 w 279"/>
                  <a:gd name="T51" fmla="*/ 112 h 142"/>
                  <a:gd name="T52" fmla="*/ 4 w 279"/>
                  <a:gd name="T53" fmla="*/ 111 h 142"/>
                  <a:gd name="T54" fmla="*/ 4 w 279"/>
                  <a:gd name="T55" fmla="*/ 110 h 142"/>
                  <a:gd name="T56" fmla="*/ 3 w 279"/>
                  <a:gd name="T57" fmla="*/ 109 h 142"/>
                  <a:gd name="T58" fmla="*/ 3 w 279"/>
                  <a:gd name="T59" fmla="*/ 108 h 142"/>
                  <a:gd name="T60" fmla="*/ 2 w 279"/>
                  <a:gd name="T61" fmla="*/ 106 h 142"/>
                  <a:gd name="T62" fmla="*/ 2 w 279"/>
                  <a:gd name="T63" fmla="*/ 104 h 142"/>
                  <a:gd name="T64" fmla="*/ 7 w 279"/>
                  <a:gd name="T65" fmla="*/ 94 h 142"/>
                  <a:gd name="T66" fmla="*/ 6 w 279"/>
                  <a:gd name="T67" fmla="*/ 91 h 142"/>
                  <a:gd name="T68" fmla="*/ 6 w 279"/>
                  <a:gd name="T69" fmla="*/ 91 h 142"/>
                  <a:gd name="T70" fmla="*/ 6 w 279"/>
                  <a:gd name="T71" fmla="*/ 90 h 142"/>
                  <a:gd name="T72" fmla="*/ 6 w 279"/>
                  <a:gd name="T73" fmla="*/ 90 h 142"/>
                  <a:gd name="T74" fmla="*/ 23 w 279"/>
                  <a:gd name="T75" fmla="*/ 94 h 142"/>
                  <a:gd name="T76" fmla="*/ 32 w 279"/>
                  <a:gd name="T77" fmla="*/ 101 h 142"/>
                  <a:gd name="T78" fmla="*/ 38 w 279"/>
                  <a:gd name="T79" fmla="*/ 88 h 142"/>
                  <a:gd name="T80" fmla="*/ 55 w 279"/>
                  <a:gd name="T81" fmla="*/ 95 h 142"/>
                  <a:gd name="T82" fmla="*/ 73 w 279"/>
                  <a:gd name="T83" fmla="*/ 88 h 142"/>
                  <a:gd name="T84" fmla="*/ 95 w 279"/>
                  <a:gd name="T85" fmla="*/ 82 h 142"/>
                  <a:gd name="T86" fmla="*/ 110 w 279"/>
                  <a:gd name="T87" fmla="*/ 80 h 142"/>
                  <a:gd name="T88" fmla="*/ 123 w 279"/>
                  <a:gd name="T89" fmla="*/ 85 h 142"/>
                  <a:gd name="T90" fmla="*/ 130 w 279"/>
                  <a:gd name="T91" fmla="*/ 76 h 142"/>
                  <a:gd name="T92" fmla="*/ 123 w 279"/>
                  <a:gd name="T93" fmla="*/ 62 h 142"/>
                  <a:gd name="T94" fmla="*/ 126 w 279"/>
                  <a:gd name="T95" fmla="*/ 48 h 142"/>
                  <a:gd name="T96" fmla="*/ 141 w 279"/>
                  <a:gd name="T97" fmla="*/ 38 h 142"/>
                  <a:gd name="T98" fmla="*/ 152 w 279"/>
                  <a:gd name="T99" fmla="*/ 29 h 142"/>
                  <a:gd name="T100" fmla="*/ 160 w 279"/>
                  <a:gd name="T101" fmla="*/ 20 h 142"/>
                  <a:gd name="T102" fmla="*/ 183 w 279"/>
                  <a:gd name="T103" fmla="*/ 25 h 142"/>
                  <a:gd name="T104" fmla="*/ 1 w 279"/>
                  <a:gd name="T105" fmla="*/ 114 h 142"/>
                  <a:gd name="T106" fmla="*/ 1 w 279"/>
                  <a:gd name="T107" fmla="*/ 114 h 142"/>
                  <a:gd name="T108" fmla="*/ 2 w 279"/>
                  <a:gd name="T109" fmla="*/ 11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142">
                    <a:moveTo>
                      <a:pt x="187" y="24"/>
                    </a:moveTo>
                    <a:cubicBezTo>
                      <a:pt x="187" y="24"/>
                      <a:pt x="187" y="18"/>
                      <a:pt x="188" y="18"/>
                    </a:cubicBezTo>
                    <a:cubicBezTo>
                      <a:pt x="189" y="18"/>
                      <a:pt x="191" y="15"/>
                      <a:pt x="191" y="15"/>
                    </a:cubicBezTo>
                    <a:cubicBezTo>
                      <a:pt x="194" y="14"/>
                      <a:pt x="194" y="14"/>
                      <a:pt x="194" y="14"/>
                    </a:cubicBezTo>
                    <a:cubicBezTo>
                      <a:pt x="194" y="14"/>
                      <a:pt x="196" y="12"/>
                      <a:pt x="196" y="10"/>
                    </a:cubicBezTo>
                    <a:cubicBezTo>
                      <a:pt x="195" y="9"/>
                      <a:pt x="196" y="4"/>
                      <a:pt x="196" y="4"/>
                    </a:cubicBezTo>
                    <a:cubicBezTo>
                      <a:pt x="196" y="4"/>
                      <a:pt x="195" y="1"/>
                      <a:pt x="196" y="1"/>
                    </a:cubicBezTo>
                    <a:cubicBezTo>
                      <a:pt x="198" y="0"/>
                      <a:pt x="201" y="2"/>
                      <a:pt x="201" y="2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8" y="3"/>
                      <a:pt x="209" y="3"/>
                    </a:cubicBezTo>
                    <a:cubicBezTo>
                      <a:pt x="210" y="3"/>
                      <a:pt x="214" y="4"/>
                      <a:pt x="214" y="4"/>
                    </a:cubicBezTo>
                    <a:cubicBezTo>
                      <a:pt x="214" y="4"/>
                      <a:pt x="218" y="5"/>
                      <a:pt x="219" y="5"/>
                    </a:cubicBezTo>
                    <a:cubicBezTo>
                      <a:pt x="220" y="5"/>
                      <a:pt x="224" y="5"/>
                      <a:pt x="224" y="5"/>
                    </a:cubicBezTo>
                    <a:cubicBezTo>
                      <a:pt x="226" y="6"/>
                      <a:pt x="226" y="6"/>
                      <a:pt x="226" y="6"/>
                    </a:cubicBezTo>
                    <a:cubicBezTo>
                      <a:pt x="233" y="9"/>
                      <a:pt x="233" y="9"/>
                      <a:pt x="233" y="9"/>
                    </a:cubicBezTo>
                    <a:cubicBezTo>
                      <a:pt x="237" y="11"/>
                      <a:pt x="237" y="11"/>
                      <a:pt x="237" y="11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9" y="8"/>
                      <a:pt x="249" y="8"/>
                      <a:pt x="249" y="8"/>
                    </a:cubicBezTo>
                    <a:cubicBezTo>
                      <a:pt x="249" y="8"/>
                      <a:pt x="253" y="7"/>
                      <a:pt x="253" y="8"/>
                    </a:cubicBezTo>
                    <a:cubicBezTo>
                      <a:pt x="254" y="8"/>
                      <a:pt x="256" y="10"/>
                      <a:pt x="259" y="11"/>
                    </a:cubicBezTo>
                    <a:cubicBezTo>
                      <a:pt x="262" y="11"/>
                      <a:pt x="265" y="10"/>
                      <a:pt x="265" y="10"/>
                    </a:cubicBezTo>
                    <a:cubicBezTo>
                      <a:pt x="267" y="16"/>
                      <a:pt x="267" y="16"/>
                      <a:pt x="267" y="16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20"/>
                      <a:pt x="268" y="20"/>
                      <a:pt x="268" y="20"/>
                    </a:cubicBezTo>
                    <a:cubicBezTo>
                      <a:pt x="269" y="21"/>
                      <a:pt x="269" y="21"/>
                      <a:pt x="269" y="21"/>
                    </a:cubicBezTo>
                    <a:cubicBezTo>
                      <a:pt x="269" y="21"/>
                      <a:pt x="268" y="23"/>
                      <a:pt x="268" y="23"/>
                    </a:cubicBezTo>
                    <a:cubicBezTo>
                      <a:pt x="268" y="23"/>
                      <a:pt x="268" y="25"/>
                      <a:pt x="268" y="25"/>
                    </a:cubicBezTo>
                    <a:cubicBezTo>
                      <a:pt x="266" y="27"/>
                      <a:pt x="266" y="27"/>
                      <a:pt x="266" y="27"/>
                    </a:cubicBezTo>
                    <a:cubicBezTo>
                      <a:pt x="266" y="29"/>
                      <a:pt x="266" y="29"/>
                      <a:pt x="266" y="29"/>
                    </a:cubicBezTo>
                    <a:cubicBezTo>
                      <a:pt x="266" y="29"/>
                      <a:pt x="266" y="32"/>
                      <a:pt x="266" y="32"/>
                    </a:cubicBezTo>
                    <a:cubicBezTo>
                      <a:pt x="266" y="32"/>
                      <a:pt x="267" y="33"/>
                      <a:pt x="268" y="33"/>
                    </a:cubicBezTo>
                    <a:cubicBezTo>
                      <a:pt x="268" y="33"/>
                      <a:pt x="268" y="34"/>
                      <a:pt x="268" y="34"/>
                    </a:cubicBezTo>
                    <a:cubicBezTo>
                      <a:pt x="268" y="34"/>
                      <a:pt x="269" y="35"/>
                      <a:pt x="270" y="36"/>
                    </a:cubicBezTo>
                    <a:cubicBezTo>
                      <a:pt x="270" y="36"/>
                      <a:pt x="270" y="36"/>
                      <a:pt x="270" y="36"/>
                    </a:cubicBezTo>
                    <a:cubicBezTo>
                      <a:pt x="270" y="36"/>
                      <a:pt x="271" y="38"/>
                      <a:pt x="271" y="39"/>
                    </a:cubicBezTo>
                    <a:cubicBezTo>
                      <a:pt x="272" y="40"/>
                      <a:pt x="272" y="41"/>
                      <a:pt x="272" y="41"/>
                    </a:cubicBezTo>
                    <a:cubicBezTo>
                      <a:pt x="272" y="41"/>
                      <a:pt x="273" y="43"/>
                      <a:pt x="274" y="43"/>
                    </a:cubicBezTo>
                    <a:cubicBezTo>
                      <a:pt x="274" y="43"/>
                      <a:pt x="275" y="43"/>
                      <a:pt x="276" y="43"/>
                    </a:cubicBezTo>
                    <a:cubicBezTo>
                      <a:pt x="276" y="43"/>
                      <a:pt x="277" y="43"/>
                      <a:pt x="277" y="43"/>
                    </a:cubicBezTo>
                    <a:cubicBezTo>
                      <a:pt x="277" y="44"/>
                      <a:pt x="276" y="50"/>
                      <a:pt x="276" y="50"/>
                    </a:cubicBezTo>
                    <a:cubicBezTo>
                      <a:pt x="277" y="56"/>
                      <a:pt x="277" y="56"/>
                      <a:pt x="277" y="56"/>
                    </a:cubicBezTo>
                    <a:cubicBezTo>
                      <a:pt x="277" y="56"/>
                      <a:pt x="276" y="59"/>
                      <a:pt x="276" y="60"/>
                    </a:cubicBezTo>
                    <a:cubicBezTo>
                      <a:pt x="277" y="62"/>
                      <a:pt x="279" y="64"/>
                      <a:pt x="276" y="65"/>
                    </a:cubicBezTo>
                    <a:cubicBezTo>
                      <a:pt x="274" y="65"/>
                      <a:pt x="271" y="67"/>
                      <a:pt x="270" y="65"/>
                    </a:cubicBezTo>
                    <a:cubicBezTo>
                      <a:pt x="270" y="65"/>
                      <a:pt x="269" y="63"/>
                      <a:pt x="269" y="66"/>
                    </a:cubicBezTo>
                    <a:cubicBezTo>
                      <a:pt x="270" y="67"/>
                      <a:pt x="267" y="66"/>
                      <a:pt x="267" y="66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57" y="65"/>
                      <a:pt x="257" y="65"/>
                      <a:pt x="257" y="65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9" y="70"/>
                      <a:pt x="259" y="70"/>
                      <a:pt x="259" y="70"/>
                    </a:cubicBezTo>
                    <a:cubicBezTo>
                      <a:pt x="261" y="70"/>
                      <a:pt x="261" y="70"/>
                      <a:pt x="261" y="70"/>
                    </a:cubicBezTo>
                    <a:cubicBezTo>
                      <a:pt x="266" y="78"/>
                      <a:pt x="266" y="78"/>
                      <a:pt x="266" y="78"/>
                    </a:cubicBezTo>
                    <a:cubicBezTo>
                      <a:pt x="260" y="82"/>
                      <a:pt x="260" y="82"/>
                      <a:pt x="260" y="82"/>
                    </a:cubicBezTo>
                    <a:cubicBezTo>
                      <a:pt x="260" y="82"/>
                      <a:pt x="257" y="84"/>
                      <a:pt x="256" y="84"/>
                    </a:cubicBezTo>
                    <a:cubicBezTo>
                      <a:pt x="255" y="84"/>
                      <a:pt x="254" y="85"/>
                      <a:pt x="254" y="85"/>
                    </a:cubicBezTo>
                    <a:cubicBezTo>
                      <a:pt x="257" y="91"/>
                      <a:pt x="257" y="91"/>
                      <a:pt x="257" y="91"/>
                    </a:cubicBezTo>
                    <a:cubicBezTo>
                      <a:pt x="257" y="93"/>
                      <a:pt x="257" y="93"/>
                      <a:pt x="257" y="93"/>
                    </a:cubicBezTo>
                    <a:cubicBezTo>
                      <a:pt x="258" y="99"/>
                      <a:pt x="258" y="99"/>
                      <a:pt x="258" y="99"/>
                    </a:cubicBezTo>
                    <a:cubicBezTo>
                      <a:pt x="255" y="104"/>
                      <a:pt x="255" y="104"/>
                      <a:pt x="255" y="104"/>
                    </a:cubicBezTo>
                    <a:cubicBezTo>
                      <a:pt x="252" y="105"/>
                      <a:pt x="252" y="105"/>
                      <a:pt x="252" y="105"/>
                    </a:cubicBezTo>
                    <a:cubicBezTo>
                      <a:pt x="249" y="112"/>
                      <a:pt x="249" y="112"/>
                      <a:pt x="249" y="112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3" y="119"/>
                      <a:pt x="243" y="119"/>
                      <a:pt x="243" y="119"/>
                    </a:cubicBezTo>
                    <a:cubicBezTo>
                      <a:pt x="244" y="125"/>
                      <a:pt x="244" y="125"/>
                      <a:pt x="244" y="125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3" y="123"/>
                      <a:pt x="233" y="123"/>
                      <a:pt x="233" y="123"/>
                    </a:cubicBezTo>
                    <a:cubicBezTo>
                      <a:pt x="230" y="124"/>
                      <a:pt x="230" y="124"/>
                      <a:pt x="230" y="124"/>
                    </a:cubicBezTo>
                    <a:cubicBezTo>
                      <a:pt x="224" y="128"/>
                      <a:pt x="224" y="128"/>
                      <a:pt x="224" y="128"/>
                    </a:cubicBezTo>
                    <a:cubicBezTo>
                      <a:pt x="219" y="126"/>
                      <a:pt x="219" y="126"/>
                      <a:pt x="219" y="126"/>
                    </a:cubicBezTo>
                    <a:cubicBezTo>
                      <a:pt x="212" y="128"/>
                      <a:pt x="212" y="128"/>
                      <a:pt x="212" y="128"/>
                    </a:cubicBezTo>
                    <a:cubicBezTo>
                      <a:pt x="206" y="128"/>
                      <a:pt x="206" y="128"/>
                      <a:pt x="206" y="128"/>
                    </a:cubicBezTo>
                    <a:cubicBezTo>
                      <a:pt x="203" y="130"/>
                      <a:pt x="203" y="130"/>
                      <a:pt x="203" y="130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00" y="136"/>
                      <a:pt x="200" y="136"/>
                      <a:pt x="200" y="136"/>
                    </a:cubicBezTo>
                    <a:cubicBezTo>
                      <a:pt x="196" y="137"/>
                      <a:pt x="196" y="137"/>
                      <a:pt x="196" y="137"/>
                    </a:cubicBez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1" y="142"/>
                      <a:pt x="191" y="142"/>
                      <a:pt x="191" y="142"/>
                    </a:cubicBezTo>
                    <a:cubicBezTo>
                      <a:pt x="189" y="142"/>
                      <a:pt x="189" y="142"/>
                      <a:pt x="189" y="142"/>
                    </a:cubicBezTo>
                    <a:cubicBezTo>
                      <a:pt x="180" y="142"/>
                      <a:pt x="180" y="142"/>
                      <a:pt x="180" y="142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54" y="139"/>
                      <a:pt x="154" y="139"/>
                      <a:pt x="154" y="139"/>
                    </a:cubicBezTo>
                    <a:cubicBezTo>
                      <a:pt x="154" y="139"/>
                      <a:pt x="149" y="138"/>
                      <a:pt x="146" y="138"/>
                    </a:cubicBezTo>
                    <a:cubicBezTo>
                      <a:pt x="142" y="138"/>
                      <a:pt x="134" y="136"/>
                      <a:pt x="134" y="136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09" y="132"/>
                      <a:pt x="109" y="132"/>
                      <a:pt x="109" y="132"/>
                    </a:cubicBezTo>
                    <a:cubicBezTo>
                      <a:pt x="109" y="132"/>
                      <a:pt x="108" y="130"/>
                      <a:pt x="107" y="129"/>
                    </a:cubicBezTo>
                    <a:cubicBezTo>
                      <a:pt x="107" y="128"/>
                      <a:pt x="104" y="126"/>
                      <a:pt x="104" y="126"/>
                    </a:cubicBezTo>
                    <a:cubicBezTo>
                      <a:pt x="104" y="124"/>
                      <a:pt x="104" y="124"/>
                      <a:pt x="104" y="124"/>
                    </a:cubicBezTo>
                    <a:cubicBezTo>
                      <a:pt x="102" y="119"/>
                      <a:pt x="102" y="119"/>
                      <a:pt x="102" y="119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0" y="111"/>
                      <a:pt x="100" y="111"/>
                      <a:pt x="100" y="111"/>
                    </a:cubicBezTo>
                    <a:cubicBezTo>
                      <a:pt x="100" y="111"/>
                      <a:pt x="96" y="112"/>
                      <a:pt x="94" y="112"/>
                    </a:cubicBezTo>
                    <a:cubicBezTo>
                      <a:pt x="93" y="113"/>
                      <a:pt x="87" y="114"/>
                      <a:pt x="87" y="114"/>
                    </a:cubicBezTo>
                    <a:cubicBezTo>
                      <a:pt x="85" y="115"/>
                      <a:pt x="85" y="115"/>
                      <a:pt x="85" y="115"/>
                    </a:cubicBezTo>
                    <a:cubicBezTo>
                      <a:pt x="77" y="115"/>
                      <a:pt x="77" y="115"/>
                      <a:pt x="77" y="115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66" y="118"/>
                      <a:pt x="66" y="118"/>
                      <a:pt x="66" y="118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0" y="125"/>
                      <a:pt x="60" y="125"/>
                      <a:pt x="60" y="125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47" y="125"/>
                      <a:pt x="47" y="125"/>
                      <a:pt x="47" y="125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39" y="126"/>
                      <a:pt x="39" y="126"/>
                      <a:pt x="39" y="126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6"/>
                      <a:pt x="38" y="126"/>
                    </a:cubicBezTo>
                    <a:cubicBezTo>
                      <a:pt x="38" y="125"/>
                      <a:pt x="39" y="122"/>
                      <a:pt x="39" y="122"/>
                    </a:cubicBezTo>
                    <a:cubicBezTo>
                      <a:pt x="39" y="122"/>
                      <a:pt x="39" y="121"/>
                      <a:pt x="39" y="120"/>
                    </a:cubicBezTo>
                    <a:cubicBezTo>
                      <a:pt x="39" y="120"/>
                      <a:pt x="38" y="119"/>
                      <a:pt x="38" y="119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37" y="118"/>
                      <a:pt x="36" y="116"/>
                      <a:pt x="36" y="116"/>
                    </a:cubicBezTo>
                    <a:cubicBezTo>
                      <a:pt x="35" y="117"/>
                      <a:pt x="34" y="117"/>
                      <a:pt x="34" y="117"/>
                    </a:cubicBezTo>
                    <a:cubicBezTo>
                      <a:pt x="34" y="117"/>
                      <a:pt x="34" y="119"/>
                      <a:pt x="34" y="119"/>
                    </a:cubicBezTo>
                    <a:cubicBezTo>
                      <a:pt x="33" y="120"/>
                      <a:pt x="32" y="120"/>
                      <a:pt x="32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0" y="122"/>
                      <a:pt x="30" y="122"/>
                      <a:pt x="30" y="122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9" y="123"/>
                      <a:pt x="28" y="123"/>
                      <a:pt x="28" y="124"/>
                    </a:cubicBezTo>
                    <a:cubicBezTo>
                      <a:pt x="28" y="124"/>
                      <a:pt x="27" y="124"/>
                      <a:pt x="26" y="124"/>
                    </a:cubicBezTo>
                    <a:cubicBezTo>
                      <a:pt x="26" y="124"/>
                      <a:pt x="24" y="124"/>
                      <a:pt x="24" y="124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17" y="118"/>
                      <a:pt x="17" y="118"/>
                      <a:pt x="17" y="118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4"/>
                      <a:pt x="8" y="114"/>
                      <a:pt x="8" y="114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6" y="114"/>
                      <a:pt x="2" y="114"/>
                      <a:pt x="2" y="114"/>
                    </a:cubicBezTo>
                    <a:cubicBezTo>
                      <a:pt x="2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2" y="114"/>
                      <a:pt x="2" y="113"/>
                      <a:pt x="2" y="113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2" y="113"/>
                      <a:pt x="3" y="114"/>
                      <a:pt x="3" y="114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3" y="114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5" y="113"/>
                    </a:cubicBezTo>
                    <a:cubicBezTo>
                      <a:pt x="5" y="113"/>
                      <a:pt x="5" y="113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5" y="112"/>
                      <a:pt x="5" y="112"/>
                      <a:pt x="4" y="112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2"/>
                      <a:pt x="4" y="112"/>
                      <a:pt x="4" y="111"/>
                    </a:cubicBezTo>
                    <a:cubicBezTo>
                      <a:pt x="4" y="111"/>
                      <a:pt x="5" y="111"/>
                      <a:pt x="5" y="111"/>
                    </a:cubicBezTo>
                    <a:cubicBezTo>
                      <a:pt x="5" y="111"/>
                      <a:pt x="5" y="111"/>
                      <a:pt x="4" y="111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4" y="110"/>
                      <a:pt x="4" y="111"/>
                      <a:pt x="4" y="111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09"/>
                      <a:pt x="3" y="108"/>
                      <a:pt x="3" y="108"/>
                    </a:cubicBezTo>
                    <a:cubicBezTo>
                      <a:pt x="3" y="108"/>
                      <a:pt x="3" y="108"/>
                      <a:pt x="3" y="108"/>
                    </a:cubicBezTo>
                    <a:cubicBezTo>
                      <a:pt x="3" y="108"/>
                      <a:pt x="3" y="108"/>
                      <a:pt x="3" y="108"/>
                    </a:cubicBezTo>
                    <a:cubicBezTo>
                      <a:pt x="3" y="108"/>
                      <a:pt x="3" y="108"/>
                      <a:pt x="3" y="108"/>
                    </a:cubicBezTo>
                    <a:cubicBezTo>
                      <a:pt x="3" y="108"/>
                      <a:pt x="3" y="108"/>
                      <a:pt x="3" y="108"/>
                    </a:cubicBezTo>
                    <a:cubicBezTo>
                      <a:pt x="3" y="108"/>
                      <a:pt x="3" y="108"/>
                      <a:pt x="3" y="108"/>
                    </a:cubicBezTo>
                    <a:cubicBezTo>
                      <a:pt x="3" y="107"/>
                      <a:pt x="3" y="108"/>
                      <a:pt x="3" y="107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3" y="107"/>
                      <a:pt x="2" y="107"/>
                      <a:pt x="2" y="106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2" y="108"/>
                      <a:pt x="2" y="108"/>
                      <a:pt x="2" y="108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1" y="107"/>
                      <a:pt x="1" y="107"/>
                      <a:pt x="1" y="107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4" y="102"/>
                      <a:pt x="4" y="102"/>
                      <a:pt x="4" y="102"/>
                    </a:cubicBezTo>
                    <a:cubicBezTo>
                      <a:pt x="4" y="102"/>
                      <a:pt x="4" y="100"/>
                      <a:pt x="5" y="100"/>
                    </a:cubicBezTo>
                    <a:cubicBezTo>
                      <a:pt x="5" y="99"/>
                      <a:pt x="5" y="98"/>
                      <a:pt x="5" y="98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97"/>
                      <a:pt x="8" y="96"/>
                      <a:pt x="8" y="96"/>
                    </a:cubicBezTo>
                    <a:cubicBezTo>
                      <a:pt x="8" y="95"/>
                      <a:pt x="7" y="94"/>
                      <a:pt x="7" y="94"/>
                    </a:cubicBezTo>
                    <a:cubicBezTo>
                      <a:pt x="7" y="93"/>
                      <a:pt x="8" y="92"/>
                      <a:pt x="8" y="92"/>
                    </a:cubicBezTo>
                    <a:cubicBezTo>
                      <a:pt x="7" y="92"/>
                      <a:pt x="7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8" y="88"/>
                      <a:pt x="10" y="86"/>
                      <a:pt x="10" y="86"/>
                    </a:cubicBezTo>
                    <a:cubicBezTo>
                      <a:pt x="10" y="86"/>
                      <a:pt x="12" y="85"/>
                      <a:pt x="14" y="86"/>
                    </a:cubicBezTo>
                    <a:cubicBezTo>
                      <a:pt x="15" y="87"/>
                      <a:pt x="17" y="89"/>
                      <a:pt x="18" y="90"/>
                    </a:cubicBezTo>
                    <a:cubicBezTo>
                      <a:pt x="18" y="90"/>
                      <a:pt x="19" y="91"/>
                      <a:pt x="20" y="91"/>
                    </a:cubicBezTo>
                    <a:cubicBezTo>
                      <a:pt x="21" y="91"/>
                      <a:pt x="22" y="92"/>
                      <a:pt x="22" y="92"/>
                    </a:cubicBezTo>
                    <a:cubicBezTo>
                      <a:pt x="22" y="93"/>
                      <a:pt x="23" y="92"/>
                      <a:pt x="23" y="94"/>
                    </a:cubicBezTo>
                    <a:cubicBezTo>
                      <a:pt x="22" y="96"/>
                      <a:pt x="22" y="98"/>
                      <a:pt x="23" y="98"/>
                    </a:cubicBezTo>
                    <a:cubicBezTo>
                      <a:pt x="25" y="97"/>
                      <a:pt x="26" y="96"/>
                      <a:pt x="26" y="97"/>
                    </a:cubicBezTo>
                    <a:cubicBezTo>
                      <a:pt x="26" y="98"/>
                      <a:pt x="27" y="97"/>
                      <a:pt x="26" y="99"/>
                    </a:cubicBezTo>
                    <a:cubicBezTo>
                      <a:pt x="26" y="101"/>
                      <a:pt x="25" y="102"/>
                      <a:pt x="26" y="102"/>
                    </a:cubicBezTo>
                    <a:cubicBezTo>
                      <a:pt x="28" y="103"/>
                      <a:pt x="30" y="104"/>
                      <a:pt x="31" y="103"/>
                    </a:cubicBezTo>
                    <a:cubicBezTo>
                      <a:pt x="32" y="101"/>
                      <a:pt x="31" y="103"/>
                      <a:pt x="32" y="101"/>
                    </a:cubicBezTo>
                    <a:cubicBezTo>
                      <a:pt x="33" y="98"/>
                      <a:pt x="33" y="99"/>
                      <a:pt x="34" y="98"/>
                    </a:cubicBezTo>
                    <a:cubicBezTo>
                      <a:pt x="34" y="96"/>
                      <a:pt x="34" y="97"/>
                      <a:pt x="35" y="95"/>
                    </a:cubicBezTo>
                    <a:cubicBezTo>
                      <a:pt x="35" y="93"/>
                      <a:pt x="36" y="94"/>
                      <a:pt x="35" y="93"/>
                    </a:cubicBezTo>
                    <a:cubicBezTo>
                      <a:pt x="35" y="93"/>
                      <a:pt x="35" y="92"/>
                      <a:pt x="34" y="91"/>
                    </a:cubicBezTo>
                    <a:cubicBezTo>
                      <a:pt x="34" y="89"/>
                      <a:pt x="32" y="90"/>
                      <a:pt x="35" y="89"/>
                    </a:cubicBezTo>
                    <a:cubicBezTo>
                      <a:pt x="37" y="88"/>
                      <a:pt x="38" y="88"/>
                      <a:pt x="38" y="88"/>
                    </a:cubicBezTo>
                    <a:cubicBezTo>
                      <a:pt x="38" y="87"/>
                      <a:pt x="41" y="87"/>
                      <a:pt x="41" y="87"/>
                    </a:cubicBezTo>
                    <a:cubicBezTo>
                      <a:pt x="41" y="87"/>
                      <a:pt x="44" y="87"/>
                      <a:pt x="44" y="87"/>
                    </a:cubicBezTo>
                    <a:cubicBezTo>
                      <a:pt x="45" y="87"/>
                      <a:pt x="49" y="87"/>
                      <a:pt x="49" y="88"/>
                    </a:cubicBezTo>
                    <a:cubicBezTo>
                      <a:pt x="49" y="89"/>
                      <a:pt x="51" y="89"/>
                      <a:pt x="51" y="89"/>
                    </a:cubicBezTo>
                    <a:cubicBezTo>
                      <a:pt x="51" y="89"/>
                      <a:pt x="53" y="89"/>
                      <a:pt x="54" y="91"/>
                    </a:cubicBezTo>
                    <a:cubicBezTo>
                      <a:pt x="54" y="94"/>
                      <a:pt x="54" y="96"/>
                      <a:pt x="55" y="95"/>
                    </a:cubicBezTo>
                    <a:cubicBezTo>
                      <a:pt x="56" y="95"/>
                      <a:pt x="58" y="97"/>
                      <a:pt x="58" y="96"/>
                    </a:cubicBezTo>
                    <a:cubicBezTo>
                      <a:pt x="59" y="95"/>
                      <a:pt x="60" y="94"/>
                      <a:pt x="61" y="94"/>
                    </a:cubicBezTo>
                    <a:cubicBezTo>
                      <a:pt x="62" y="94"/>
                      <a:pt x="60" y="93"/>
                      <a:pt x="63" y="93"/>
                    </a:cubicBezTo>
                    <a:cubicBezTo>
                      <a:pt x="67" y="94"/>
                      <a:pt x="66" y="95"/>
                      <a:pt x="68" y="93"/>
                    </a:cubicBezTo>
                    <a:cubicBezTo>
                      <a:pt x="69" y="91"/>
                      <a:pt x="69" y="91"/>
                      <a:pt x="71" y="90"/>
                    </a:cubicBezTo>
                    <a:cubicBezTo>
                      <a:pt x="72" y="89"/>
                      <a:pt x="72" y="89"/>
                      <a:pt x="73" y="88"/>
                    </a:cubicBezTo>
                    <a:cubicBezTo>
                      <a:pt x="73" y="88"/>
                      <a:pt x="77" y="88"/>
                      <a:pt x="77" y="88"/>
                    </a:cubicBezTo>
                    <a:cubicBezTo>
                      <a:pt x="78" y="87"/>
                      <a:pt x="79" y="85"/>
                      <a:pt x="80" y="85"/>
                    </a:cubicBezTo>
                    <a:cubicBezTo>
                      <a:pt x="80" y="85"/>
                      <a:pt x="84" y="85"/>
                      <a:pt x="85" y="85"/>
                    </a:cubicBezTo>
                    <a:cubicBezTo>
                      <a:pt x="86" y="85"/>
                      <a:pt x="88" y="85"/>
                      <a:pt x="89" y="84"/>
                    </a:cubicBezTo>
                    <a:cubicBezTo>
                      <a:pt x="89" y="83"/>
                      <a:pt x="89" y="83"/>
                      <a:pt x="90" y="82"/>
                    </a:cubicBezTo>
                    <a:cubicBezTo>
                      <a:pt x="92" y="82"/>
                      <a:pt x="93" y="82"/>
                      <a:pt x="95" y="82"/>
                    </a:cubicBezTo>
                    <a:cubicBezTo>
                      <a:pt x="97" y="82"/>
                      <a:pt x="97" y="82"/>
                      <a:pt x="98" y="82"/>
                    </a:cubicBezTo>
                    <a:cubicBezTo>
                      <a:pt x="99" y="82"/>
                      <a:pt x="100" y="84"/>
                      <a:pt x="100" y="81"/>
                    </a:cubicBezTo>
                    <a:cubicBezTo>
                      <a:pt x="99" y="78"/>
                      <a:pt x="98" y="78"/>
                      <a:pt x="99" y="77"/>
                    </a:cubicBezTo>
                    <a:cubicBezTo>
                      <a:pt x="101" y="77"/>
                      <a:pt x="103" y="77"/>
                      <a:pt x="103" y="77"/>
                    </a:cubicBezTo>
                    <a:cubicBezTo>
                      <a:pt x="104" y="77"/>
                      <a:pt x="108" y="78"/>
                      <a:pt x="109" y="78"/>
                    </a:cubicBezTo>
                    <a:cubicBezTo>
                      <a:pt x="109" y="78"/>
                      <a:pt x="110" y="80"/>
                      <a:pt x="110" y="80"/>
                    </a:cubicBezTo>
                    <a:cubicBezTo>
                      <a:pt x="111" y="80"/>
                      <a:pt x="112" y="81"/>
                      <a:pt x="113" y="80"/>
                    </a:cubicBezTo>
                    <a:cubicBezTo>
                      <a:pt x="113" y="80"/>
                      <a:pt x="114" y="78"/>
                      <a:pt x="115" y="78"/>
                    </a:cubicBezTo>
                    <a:cubicBezTo>
                      <a:pt x="116" y="78"/>
                      <a:pt x="119" y="78"/>
                      <a:pt x="119" y="78"/>
                    </a:cubicBezTo>
                    <a:cubicBezTo>
                      <a:pt x="119" y="78"/>
                      <a:pt x="123" y="79"/>
                      <a:pt x="123" y="79"/>
                    </a:cubicBezTo>
                    <a:cubicBezTo>
                      <a:pt x="123" y="79"/>
                      <a:pt x="122" y="81"/>
                      <a:pt x="122" y="82"/>
                    </a:cubicBezTo>
                    <a:cubicBezTo>
                      <a:pt x="122" y="83"/>
                      <a:pt x="122" y="84"/>
                      <a:pt x="123" y="85"/>
                    </a:cubicBezTo>
                    <a:cubicBezTo>
                      <a:pt x="123" y="85"/>
                      <a:pt x="125" y="87"/>
                      <a:pt x="125" y="87"/>
                    </a:cubicBezTo>
                    <a:cubicBezTo>
                      <a:pt x="125" y="87"/>
                      <a:pt x="130" y="89"/>
                      <a:pt x="130" y="89"/>
                    </a:cubicBezTo>
                    <a:cubicBezTo>
                      <a:pt x="130" y="89"/>
                      <a:pt x="131" y="90"/>
                      <a:pt x="131" y="86"/>
                    </a:cubicBezTo>
                    <a:cubicBezTo>
                      <a:pt x="131" y="82"/>
                      <a:pt x="131" y="81"/>
                      <a:pt x="131" y="81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131" y="77"/>
                      <a:pt x="131" y="76"/>
                      <a:pt x="130" y="76"/>
                    </a:cubicBezTo>
                    <a:cubicBezTo>
                      <a:pt x="130" y="76"/>
                      <a:pt x="129" y="76"/>
                      <a:pt x="129" y="76"/>
                    </a:cubicBezTo>
                    <a:cubicBezTo>
                      <a:pt x="129" y="76"/>
                      <a:pt x="125" y="75"/>
                      <a:pt x="124" y="75"/>
                    </a:cubicBezTo>
                    <a:cubicBezTo>
                      <a:pt x="123" y="75"/>
                      <a:pt x="124" y="73"/>
                      <a:pt x="124" y="72"/>
                    </a:cubicBezTo>
                    <a:cubicBezTo>
                      <a:pt x="124" y="72"/>
                      <a:pt x="126" y="70"/>
                      <a:pt x="126" y="70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3" y="50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7" y="48"/>
                    </a:cubicBezTo>
                    <a:cubicBezTo>
                      <a:pt x="129" y="46"/>
                      <a:pt x="129" y="46"/>
                      <a:pt x="129" y="46"/>
                    </a:cubicBezTo>
                    <a:cubicBezTo>
                      <a:pt x="129" y="46"/>
                      <a:pt x="134" y="44"/>
                      <a:pt x="134" y="44"/>
                    </a:cubicBezTo>
                    <a:cubicBezTo>
                      <a:pt x="134" y="44"/>
                      <a:pt x="135" y="43"/>
                      <a:pt x="135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41" y="38"/>
                      <a:pt x="141" y="38"/>
                      <a:pt x="141" y="38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2" y="30"/>
                      <a:pt x="142" y="28"/>
                      <a:pt x="142" y="28"/>
                    </a:cubicBezTo>
                    <a:cubicBezTo>
                      <a:pt x="148" y="28"/>
                      <a:pt x="148" y="28"/>
                      <a:pt x="148" y="28"/>
                    </a:cubicBezTo>
                    <a:cubicBezTo>
                      <a:pt x="148" y="28"/>
                      <a:pt x="149" y="29"/>
                      <a:pt x="150" y="30"/>
                    </a:cubicBezTo>
                    <a:cubicBezTo>
                      <a:pt x="151" y="30"/>
                      <a:pt x="152" y="29"/>
                      <a:pt x="152" y="29"/>
                    </a:cubicBezTo>
                    <a:cubicBezTo>
                      <a:pt x="153" y="29"/>
                      <a:pt x="154" y="27"/>
                      <a:pt x="154" y="27"/>
                    </a:cubicBezTo>
                    <a:cubicBezTo>
                      <a:pt x="154" y="24"/>
                      <a:pt x="154" y="24"/>
                      <a:pt x="154" y="24"/>
                    </a:cubicBezTo>
                    <a:cubicBezTo>
                      <a:pt x="153" y="19"/>
                      <a:pt x="153" y="19"/>
                      <a:pt x="153" y="19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54" y="16"/>
                      <a:pt x="158" y="19"/>
                      <a:pt x="160" y="20"/>
                    </a:cubicBezTo>
                    <a:cubicBezTo>
                      <a:pt x="161" y="21"/>
                      <a:pt x="164" y="24"/>
                      <a:pt x="164" y="24"/>
                    </a:cubicBezTo>
                    <a:cubicBezTo>
                      <a:pt x="164" y="24"/>
                      <a:pt x="169" y="25"/>
                      <a:pt x="170" y="25"/>
                    </a:cubicBezTo>
                    <a:cubicBezTo>
                      <a:pt x="170" y="25"/>
                      <a:pt x="175" y="26"/>
                      <a:pt x="175" y="26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7" y="24"/>
                      <a:pt x="187" y="24"/>
                      <a:pt x="187" y="24"/>
                    </a:cubicBezTo>
                    <a:close/>
                    <a:moveTo>
                      <a:pt x="5" y="91"/>
                    </a:moveTo>
                    <a:cubicBezTo>
                      <a:pt x="5" y="91"/>
                      <a:pt x="5" y="91"/>
                      <a:pt x="5" y="91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5" y="91"/>
                      <a:pt x="5" y="91"/>
                      <a:pt x="5" y="91"/>
                    </a:cubicBezTo>
                    <a:close/>
                    <a:moveTo>
                      <a:pt x="1" y="114"/>
                    </a:move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lose/>
                    <a:moveTo>
                      <a:pt x="1" y="114"/>
                    </a:move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3"/>
                      <a:pt x="1" y="113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1" y="113"/>
                      <a:pt x="2" y="113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1" y="112"/>
                      <a:pt x="1" y="112"/>
                      <a:pt x="1" y="112"/>
                    </a:cubicBezTo>
                    <a:cubicBezTo>
                      <a:pt x="0" y="114"/>
                      <a:pt x="0" y="114"/>
                      <a:pt x="0" y="114"/>
                    </a:cubicBezTo>
                    <a:lnTo>
                      <a:pt x="1" y="114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94" name="Freeform 11"/>
              <p:cNvSpPr>
                <a:spLocks noEditPoints="1"/>
              </p:cNvSpPr>
              <p:nvPr/>
            </p:nvSpPr>
            <p:spPr bwMode="auto">
              <a:xfrm>
                <a:off x="3808896" y="2714111"/>
                <a:ext cx="1185186" cy="1190072"/>
              </a:xfrm>
              <a:custGeom>
                <a:avLst/>
                <a:gdLst>
                  <a:gd name="T0" fmla="*/ 269 w 520"/>
                  <a:gd name="T1" fmla="*/ 424 h 538"/>
                  <a:gd name="T2" fmla="*/ 326 w 520"/>
                  <a:gd name="T3" fmla="*/ 423 h 538"/>
                  <a:gd name="T4" fmla="*/ 401 w 520"/>
                  <a:gd name="T5" fmla="*/ 437 h 538"/>
                  <a:gd name="T6" fmla="*/ 432 w 520"/>
                  <a:gd name="T7" fmla="*/ 408 h 538"/>
                  <a:gd name="T8" fmla="*/ 434 w 520"/>
                  <a:gd name="T9" fmla="*/ 407 h 538"/>
                  <a:gd name="T10" fmla="*/ 435 w 520"/>
                  <a:gd name="T11" fmla="*/ 406 h 538"/>
                  <a:gd name="T12" fmla="*/ 436 w 520"/>
                  <a:gd name="T13" fmla="*/ 406 h 538"/>
                  <a:gd name="T14" fmla="*/ 421 w 520"/>
                  <a:gd name="T15" fmla="*/ 359 h 538"/>
                  <a:gd name="T16" fmla="*/ 425 w 520"/>
                  <a:gd name="T17" fmla="*/ 310 h 538"/>
                  <a:gd name="T18" fmla="*/ 418 w 520"/>
                  <a:gd name="T19" fmla="*/ 279 h 538"/>
                  <a:gd name="T20" fmla="*/ 414 w 520"/>
                  <a:gd name="T21" fmla="*/ 263 h 538"/>
                  <a:gd name="T22" fmla="*/ 395 w 520"/>
                  <a:gd name="T23" fmla="*/ 272 h 538"/>
                  <a:gd name="T24" fmla="*/ 384 w 520"/>
                  <a:gd name="T25" fmla="*/ 274 h 538"/>
                  <a:gd name="T26" fmla="*/ 389 w 520"/>
                  <a:gd name="T27" fmla="*/ 259 h 538"/>
                  <a:gd name="T28" fmla="*/ 402 w 520"/>
                  <a:gd name="T29" fmla="*/ 242 h 538"/>
                  <a:gd name="T30" fmla="*/ 411 w 520"/>
                  <a:gd name="T31" fmla="*/ 230 h 538"/>
                  <a:gd name="T32" fmla="*/ 424 w 520"/>
                  <a:gd name="T33" fmla="*/ 215 h 538"/>
                  <a:gd name="T34" fmla="*/ 422 w 520"/>
                  <a:gd name="T35" fmla="*/ 208 h 538"/>
                  <a:gd name="T36" fmla="*/ 434 w 520"/>
                  <a:gd name="T37" fmla="*/ 208 h 538"/>
                  <a:gd name="T38" fmla="*/ 443 w 520"/>
                  <a:gd name="T39" fmla="*/ 202 h 538"/>
                  <a:gd name="T40" fmla="*/ 451 w 520"/>
                  <a:gd name="T41" fmla="*/ 160 h 538"/>
                  <a:gd name="T42" fmla="*/ 430 w 520"/>
                  <a:gd name="T43" fmla="*/ 116 h 538"/>
                  <a:gd name="T44" fmla="*/ 401 w 520"/>
                  <a:gd name="T45" fmla="*/ 94 h 538"/>
                  <a:gd name="T46" fmla="*/ 391 w 520"/>
                  <a:gd name="T47" fmla="*/ 95 h 538"/>
                  <a:gd name="T48" fmla="*/ 383 w 520"/>
                  <a:gd name="T49" fmla="*/ 91 h 538"/>
                  <a:gd name="T50" fmla="*/ 367 w 520"/>
                  <a:gd name="T51" fmla="*/ 82 h 538"/>
                  <a:gd name="T52" fmla="*/ 355 w 520"/>
                  <a:gd name="T53" fmla="*/ 61 h 538"/>
                  <a:gd name="T54" fmla="*/ 335 w 520"/>
                  <a:gd name="T55" fmla="*/ 65 h 538"/>
                  <a:gd name="T56" fmla="*/ 330 w 520"/>
                  <a:gd name="T57" fmla="*/ 48 h 538"/>
                  <a:gd name="T58" fmla="*/ 311 w 520"/>
                  <a:gd name="T59" fmla="*/ 35 h 538"/>
                  <a:gd name="T60" fmla="*/ 291 w 520"/>
                  <a:gd name="T61" fmla="*/ 20 h 538"/>
                  <a:gd name="T62" fmla="*/ 281 w 520"/>
                  <a:gd name="T63" fmla="*/ 1 h 538"/>
                  <a:gd name="T64" fmla="*/ 229 w 520"/>
                  <a:gd name="T65" fmla="*/ 53 h 538"/>
                  <a:gd name="T66" fmla="*/ 145 w 520"/>
                  <a:gd name="T67" fmla="*/ 76 h 538"/>
                  <a:gd name="T68" fmla="*/ 117 w 520"/>
                  <a:gd name="T69" fmla="*/ 65 h 538"/>
                  <a:gd name="T70" fmla="*/ 107 w 520"/>
                  <a:gd name="T71" fmla="*/ 111 h 538"/>
                  <a:gd name="T72" fmla="*/ 46 w 520"/>
                  <a:gd name="T73" fmla="*/ 99 h 538"/>
                  <a:gd name="T74" fmla="*/ 16 w 520"/>
                  <a:gd name="T75" fmla="*/ 117 h 538"/>
                  <a:gd name="T76" fmla="*/ 19 w 520"/>
                  <a:gd name="T77" fmla="*/ 145 h 538"/>
                  <a:gd name="T78" fmla="*/ 58 w 520"/>
                  <a:gd name="T79" fmla="*/ 167 h 538"/>
                  <a:gd name="T80" fmla="*/ 91 w 520"/>
                  <a:gd name="T81" fmla="*/ 200 h 538"/>
                  <a:gd name="T82" fmla="*/ 95 w 520"/>
                  <a:gd name="T83" fmla="*/ 228 h 538"/>
                  <a:gd name="T84" fmla="*/ 109 w 520"/>
                  <a:gd name="T85" fmla="*/ 250 h 538"/>
                  <a:gd name="T86" fmla="*/ 109 w 520"/>
                  <a:gd name="T87" fmla="*/ 265 h 538"/>
                  <a:gd name="T88" fmla="*/ 114 w 520"/>
                  <a:gd name="T89" fmla="*/ 284 h 538"/>
                  <a:gd name="T90" fmla="*/ 92 w 520"/>
                  <a:gd name="T91" fmla="*/ 371 h 538"/>
                  <a:gd name="T92" fmla="*/ 159 w 520"/>
                  <a:gd name="T93" fmla="*/ 443 h 538"/>
                  <a:gd name="T94" fmla="*/ 193 w 520"/>
                  <a:gd name="T95" fmla="*/ 453 h 538"/>
                  <a:gd name="T96" fmla="*/ 197 w 520"/>
                  <a:gd name="T97" fmla="*/ 450 h 538"/>
                  <a:gd name="T98" fmla="*/ 203 w 520"/>
                  <a:gd name="T99" fmla="*/ 453 h 538"/>
                  <a:gd name="T100" fmla="*/ 208 w 520"/>
                  <a:gd name="T101" fmla="*/ 456 h 538"/>
                  <a:gd name="T102" fmla="*/ 203 w 520"/>
                  <a:gd name="T103" fmla="*/ 460 h 538"/>
                  <a:gd name="T104" fmla="*/ 198 w 520"/>
                  <a:gd name="T105" fmla="*/ 462 h 538"/>
                  <a:gd name="T106" fmla="*/ 243 w 520"/>
                  <a:gd name="T107" fmla="*/ 471 h 538"/>
                  <a:gd name="T108" fmla="*/ 193 w 520"/>
                  <a:gd name="T109" fmla="*/ 458 h 538"/>
                  <a:gd name="T110" fmla="*/ 449 w 520"/>
                  <a:gd name="T111" fmla="*/ 200 h 538"/>
                  <a:gd name="T112" fmla="*/ 511 w 520"/>
                  <a:gd name="T113" fmla="*/ 523 h 538"/>
                  <a:gd name="T114" fmla="*/ 517 w 520"/>
                  <a:gd name="T115" fmla="*/ 468 h 538"/>
                  <a:gd name="T116" fmla="*/ 485 w 520"/>
                  <a:gd name="T117" fmla="*/ 478 h 538"/>
                  <a:gd name="T118" fmla="*/ 493 w 520"/>
                  <a:gd name="T119" fmla="*/ 52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0" h="538">
                    <a:moveTo>
                      <a:pt x="259" y="471"/>
                    </a:moveTo>
                    <a:cubicBezTo>
                      <a:pt x="261" y="468"/>
                      <a:pt x="261" y="468"/>
                      <a:pt x="261" y="468"/>
                    </a:cubicBezTo>
                    <a:cubicBezTo>
                      <a:pt x="261" y="468"/>
                      <a:pt x="261" y="462"/>
                      <a:pt x="259" y="461"/>
                    </a:cubicBezTo>
                    <a:cubicBezTo>
                      <a:pt x="258" y="460"/>
                      <a:pt x="257" y="459"/>
                      <a:pt x="257" y="459"/>
                    </a:cubicBezTo>
                    <a:cubicBezTo>
                      <a:pt x="257" y="459"/>
                      <a:pt x="257" y="455"/>
                      <a:pt x="257" y="453"/>
                    </a:cubicBezTo>
                    <a:cubicBezTo>
                      <a:pt x="257" y="452"/>
                      <a:pt x="257" y="448"/>
                      <a:pt x="257" y="447"/>
                    </a:cubicBezTo>
                    <a:cubicBezTo>
                      <a:pt x="257" y="446"/>
                      <a:pt x="258" y="442"/>
                      <a:pt x="258" y="441"/>
                    </a:cubicBezTo>
                    <a:cubicBezTo>
                      <a:pt x="258" y="441"/>
                      <a:pt x="257" y="441"/>
                      <a:pt x="259" y="439"/>
                    </a:cubicBezTo>
                    <a:cubicBezTo>
                      <a:pt x="261" y="436"/>
                      <a:pt x="261" y="434"/>
                      <a:pt x="261" y="434"/>
                    </a:cubicBezTo>
                    <a:cubicBezTo>
                      <a:pt x="265" y="429"/>
                      <a:pt x="265" y="429"/>
                      <a:pt x="265" y="429"/>
                    </a:cubicBezTo>
                    <a:cubicBezTo>
                      <a:pt x="265" y="429"/>
                      <a:pt x="268" y="424"/>
                      <a:pt x="269" y="424"/>
                    </a:cubicBezTo>
                    <a:cubicBezTo>
                      <a:pt x="270" y="425"/>
                      <a:pt x="274" y="424"/>
                      <a:pt x="275" y="424"/>
                    </a:cubicBezTo>
                    <a:cubicBezTo>
                      <a:pt x="276" y="424"/>
                      <a:pt x="280" y="428"/>
                      <a:pt x="282" y="424"/>
                    </a:cubicBezTo>
                    <a:cubicBezTo>
                      <a:pt x="284" y="421"/>
                      <a:pt x="285" y="419"/>
                      <a:pt x="285" y="418"/>
                    </a:cubicBezTo>
                    <a:cubicBezTo>
                      <a:pt x="286" y="417"/>
                      <a:pt x="287" y="414"/>
                      <a:pt x="290" y="414"/>
                    </a:cubicBezTo>
                    <a:cubicBezTo>
                      <a:pt x="293" y="413"/>
                      <a:pt x="300" y="413"/>
                      <a:pt x="300" y="413"/>
                    </a:cubicBezTo>
                    <a:cubicBezTo>
                      <a:pt x="303" y="414"/>
                      <a:pt x="303" y="414"/>
                      <a:pt x="303" y="414"/>
                    </a:cubicBezTo>
                    <a:cubicBezTo>
                      <a:pt x="311" y="417"/>
                      <a:pt x="311" y="417"/>
                      <a:pt x="311" y="417"/>
                    </a:cubicBezTo>
                    <a:cubicBezTo>
                      <a:pt x="311" y="417"/>
                      <a:pt x="314" y="417"/>
                      <a:pt x="316" y="417"/>
                    </a:cubicBezTo>
                    <a:cubicBezTo>
                      <a:pt x="317" y="417"/>
                      <a:pt x="318" y="417"/>
                      <a:pt x="318" y="417"/>
                    </a:cubicBezTo>
                    <a:cubicBezTo>
                      <a:pt x="321" y="421"/>
                      <a:pt x="321" y="421"/>
                      <a:pt x="321" y="421"/>
                    </a:cubicBezTo>
                    <a:cubicBezTo>
                      <a:pt x="321" y="421"/>
                      <a:pt x="325" y="423"/>
                      <a:pt x="326" y="423"/>
                    </a:cubicBezTo>
                    <a:cubicBezTo>
                      <a:pt x="327" y="423"/>
                      <a:pt x="335" y="421"/>
                      <a:pt x="335" y="421"/>
                    </a:cubicBezTo>
                    <a:cubicBezTo>
                      <a:pt x="335" y="421"/>
                      <a:pt x="338" y="420"/>
                      <a:pt x="339" y="421"/>
                    </a:cubicBezTo>
                    <a:cubicBezTo>
                      <a:pt x="340" y="422"/>
                      <a:pt x="343" y="423"/>
                      <a:pt x="344" y="424"/>
                    </a:cubicBezTo>
                    <a:cubicBezTo>
                      <a:pt x="344" y="425"/>
                      <a:pt x="352" y="429"/>
                      <a:pt x="354" y="430"/>
                    </a:cubicBezTo>
                    <a:cubicBezTo>
                      <a:pt x="355" y="431"/>
                      <a:pt x="359" y="430"/>
                      <a:pt x="359" y="430"/>
                    </a:cubicBezTo>
                    <a:cubicBezTo>
                      <a:pt x="361" y="435"/>
                      <a:pt x="361" y="435"/>
                      <a:pt x="361" y="435"/>
                    </a:cubicBezTo>
                    <a:cubicBezTo>
                      <a:pt x="371" y="438"/>
                      <a:pt x="371" y="438"/>
                      <a:pt x="371" y="438"/>
                    </a:cubicBezTo>
                    <a:cubicBezTo>
                      <a:pt x="375" y="438"/>
                      <a:pt x="375" y="438"/>
                      <a:pt x="375" y="438"/>
                    </a:cubicBezTo>
                    <a:cubicBezTo>
                      <a:pt x="389" y="443"/>
                      <a:pt x="389" y="443"/>
                      <a:pt x="389" y="443"/>
                    </a:cubicBezTo>
                    <a:cubicBezTo>
                      <a:pt x="398" y="436"/>
                      <a:pt x="398" y="436"/>
                      <a:pt x="398" y="436"/>
                    </a:cubicBezTo>
                    <a:cubicBezTo>
                      <a:pt x="398" y="436"/>
                      <a:pt x="400" y="437"/>
                      <a:pt x="401" y="437"/>
                    </a:cubicBezTo>
                    <a:cubicBezTo>
                      <a:pt x="402" y="437"/>
                      <a:pt x="404" y="429"/>
                      <a:pt x="404" y="429"/>
                    </a:cubicBezTo>
                    <a:cubicBezTo>
                      <a:pt x="404" y="429"/>
                      <a:pt x="404" y="427"/>
                      <a:pt x="405" y="427"/>
                    </a:cubicBezTo>
                    <a:cubicBezTo>
                      <a:pt x="407" y="427"/>
                      <a:pt x="414" y="424"/>
                      <a:pt x="414" y="424"/>
                    </a:cubicBezTo>
                    <a:cubicBezTo>
                      <a:pt x="414" y="423"/>
                      <a:pt x="413" y="419"/>
                      <a:pt x="416" y="418"/>
                    </a:cubicBezTo>
                    <a:cubicBezTo>
                      <a:pt x="418" y="417"/>
                      <a:pt x="422" y="414"/>
                      <a:pt x="422" y="414"/>
                    </a:cubicBezTo>
                    <a:cubicBezTo>
                      <a:pt x="423" y="413"/>
                      <a:pt x="421" y="411"/>
                      <a:pt x="424" y="410"/>
                    </a:cubicBezTo>
                    <a:cubicBezTo>
                      <a:pt x="426" y="410"/>
                      <a:pt x="429" y="409"/>
                      <a:pt x="431" y="409"/>
                    </a:cubicBezTo>
                    <a:cubicBezTo>
                      <a:pt x="431" y="409"/>
                      <a:pt x="431" y="409"/>
                      <a:pt x="431" y="409"/>
                    </a:cubicBezTo>
                    <a:cubicBezTo>
                      <a:pt x="431" y="408"/>
                      <a:pt x="431" y="408"/>
                      <a:pt x="431" y="408"/>
                    </a:cubicBezTo>
                    <a:cubicBezTo>
                      <a:pt x="431" y="408"/>
                      <a:pt x="431" y="408"/>
                      <a:pt x="431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3" y="407"/>
                      <a:pt x="433" y="407"/>
                      <a:pt x="433" y="407"/>
                    </a:cubicBezTo>
                    <a:cubicBezTo>
                      <a:pt x="433" y="407"/>
                      <a:pt x="433" y="407"/>
                      <a:pt x="433" y="407"/>
                    </a:cubicBezTo>
                    <a:cubicBezTo>
                      <a:pt x="433" y="407"/>
                      <a:pt x="433" y="407"/>
                      <a:pt x="433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5" y="407"/>
                      <a:pt x="435" y="407"/>
                      <a:pt x="435" y="407"/>
                    </a:cubicBezTo>
                    <a:cubicBezTo>
                      <a:pt x="435" y="407"/>
                      <a:pt x="435" y="407"/>
                      <a:pt x="435" y="407"/>
                    </a:cubicBezTo>
                    <a:cubicBezTo>
                      <a:pt x="435" y="407"/>
                      <a:pt x="435" y="407"/>
                      <a:pt x="435" y="407"/>
                    </a:cubicBezTo>
                    <a:cubicBezTo>
                      <a:pt x="435" y="407"/>
                      <a:pt x="435" y="407"/>
                      <a:pt x="435" y="407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7" y="405"/>
                      <a:pt x="438" y="405"/>
                      <a:pt x="438" y="405"/>
                    </a:cubicBezTo>
                    <a:cubicBezTo>
                      <a:pt x="444" y="400"/>
                      <a:pt x="444" y="400"/>
                      <a:pt x="444" y="400"/>
                    </a:cubicBezTo>
                    <a:cubicBezTo>
                      <a:pt x="447" y="389"/>
                      <a:pt x="447" y="389"/>
                      <a:pt x="447" y="389"/>
                    </a:cubicBezTo>
                    <a:cubicBezTo>
                      <a:pt x="443" y="386"/>
                      <a:pt x="443" y="386"/>
                      <a:pt x="443" y="386"/>
                    </a:cubicBezTo>
                    <a:cubicBezTo>
                      <a:pt x="434" y="386"/>
                      <a:pt x="434" y="386"/>
                      <a:pt x="434" y="386"/>
                    </a:cubicBezTo>
                    <a:cubicBezTo>
                      <a:pt x="424" y="382"/>
                      <a:pt x="424" y="382"/>
                      <a:pt x="424" y="382"/>
                    </a:cubicBezTo>
                    <a:cubicBezTo>
                      <a:pt x="419" y="374"/>
                      <a:pt x="419" y="374"/>
                      <a:pt x="419" y="374"/>
                    </a:cubicBezTo>
                    <a:cubicBezTo>
                      <a:pt x="416" y="374"/>
                      <a:pt x="416" y="374"/>
                      <a:pt x="416" y="374"/>
                    </a:cubicBezTo>
                    <a:cubicBezTo>
                      <a:pt x="415" y="367"/>
                      <a:pt x="413" y="370"/>
                      <a:pt x="417" y="365"/>
                    </a:cubicBezTo>
                    <a:cubicBezTo>
                      <a:pt x="421" y="359"/>
                      <a:pt x="421" y="359"/>
                      <a:pt x="421" y="359"/>
                    </a:cubicBezTo>
                    <a:cubicBezTo>
                      <a:pt x="420" y="349"/>
                      <a:pt x="420" y="349"/>
                      <a:pt x="420" y="349"/>
                    </a:cubicBezTo>
                    <a:cubicBezTo>
                      <a:pt x="417" y="346"/>
                      <a:pt x="417" y="346"/>
                      <a:pt x="417" y="346"/>
                    </a:cubicBezTo>
                    <a:cubicBezTo>
                      <a:pt x="412" y="343"/>
                      <a:pt x="412" y="343"/>
                      <a:pt x="412" y="343"/>
                    </a:cubicBezTo>
                    <a:cubicBezTo>
                      <a:pt x="412" y="343"/>
                      <a:pt x="409" y="339"/>
                      <a:pt x="408" y="338"/>
                    </a:cubicBezTo>
                    <a:cubicBezTo>
                      <a:pt x="408" y="338"/>
                      <a:pt x="408" y="336"/>
                      <a:pt x="408" y="336"/>
                    </a:cubicBezTo>
                    <a:cubicBezTo>
                      <a:pt x="407" y="335"/>
                      <a:pt x="411" y="335"/>
                      <a:pt x="411" y="335"/>
                    </a:cubicBezTo>
                    <a:cubicBezTo>
                      <a:pt x="412" y="335"/>
                      <a:pt x="415" y="334"/>
                      <a:pt x="416" y="334"/>
                    </a:cubicBezTo>
                    <a:cubicBezTo>
                      <a:pt x="417" y="334"/>
                      <a:pt x="421" y="330"/>
                      <a:pt x="421" y="330"/>
                    </a:cubicBezTo>
                    <a:cubicBezTo>
                      <a:pt x="421" y="330"/>
                      <a:pt x="423" y="326"/>
                      <a:pt x="425" y="325"/>
                    </a:cubicBezTo>
                    <a:cubicBezTo>
                      <a:pt x="426" y="324"/>
                      <a:pt x="428" y="316"/>
                      <a:pt x="428" y="315"/>
                    </a:cubicBezTo>
                    <a:cubicBezTo>
                      <a:pt x="428" y="315"/>
                      <a:pt x="426" y="310"/>
                      <a:pt x="425" y="310"/>
                    </a:cubicBezTo>
                    <a:cubicBezTo>
                      <a:pt x="416" y="306"/>
                      <a:pt x="418" y="304"/>
                      <a:pt x="414" y="302"/>
                    </a:cubicBezTo>
                    <a:cubicBezTo>
                      <a:pt x="414" y="297"/>
                      <a:pt x="414" y="297"/>
                      <a:pt x="414" y="297"/>
                    </a:cubicBezTo>
                    <a:cubicBezTo>
                      <a:pt x="419" y="293"/>
                      <a:pt x="419" y="293"/>
                      <a:pt x="419" y="293"/>
                    </a:cubicBezTo>
                    <a:cubicBezTo>
                      <a:pt x="420" y="292"/>
                      <a:pt x="422" y="291"/>
                      <a:pt x="423" y="291"/>
                    </a:cubicBezTo>
                    <a:cubicBezTo>
                      <a:pt x="424" y="289"/>
                      <a:pt x="424" y="289"/>
                      <a:pt x="424" y="289"/>
                    </a:cubicBezTo>
                    <a:cubicBezTo>
                      <a:pt x="424" y="289"/>
                      <a:pt x="422" y="287"/>
                      <a:pt x="422" y="287"/>
                    </a:cubicBezTo>
                    <a:cubicBezTo>
                      <a:pt x="422" y="287"/>
                      <a:pt x="421" y="286"/>
                      <a:pt x="420" y="286"/>
                    </a:cubicBezTo>
                    <a:cubicBezTo>
                      <a:pt x="420" y="286"/>
                      <a:pt x="419" y="285"/>
                      <a:pt x="419" y="285"/>
                    </a:cubicBezTo>
                    <a:cubicBezTo>
                      <a:pt x="419" y="285"/>
                      <a:pt x="418" y="284"/>
                      <a:pt x="417" y="284"/>
                    </a:cubicBezTo>
                    <a:cubicBezTo>
                      <a:pt x="416" y="284"/>
                      <a:pt x="417" y="282"/>
                      <a:pt x="418" y="282"/>
                    </a:cubicBezTo>
                    <a:cubicBezTo>
                      <a:pt x="418" y="281"/>
                      <a:pt x="418" y="279"/>
                      <a:pt x="418" y="279"/>
                    </a:cubicBezTo>
                    <a:cubicBezTo>
                      <a:pt x="418" y="279"/>
                      <a:pt x="415" y="279"/>
                      <a:pt x="414" y="279"/>
                    </a:cubicBezTo>
                    <a:cubicBezTo>
                      <a:pt x="414" y="278"/>
                      <a:pt x="414" y="278"/>
                      <a:pt x="414" y="278"/>
                    </a:cubicBezTo>
                    <a:cubicBezTo>
                      <a:pt x="414" y="278"/>
                      <a:pt x="415" y="275"/>
                      <a:pt x="416" y="275"/>
                    </a:cubicBezTo>
                    <a:cubicBezTo>
                      <a:pt x="416" y="274"/>
                      <a:pt x="416" y="273"/>
                      <a:pt x="416" y="273"/>
                    </a:cubicBezTo>
                    <a:cubicBezTo>
                      <a:pt x="416" y="273"/>
                      <a:pt x="416" y="272"/>
                      <a:pt x="416" y="270"/>
                    </a:cubicBezTo>
                    <a:cubicBezTo>
                      <a:pt x="417" y="269"/>
                      <a:pt x="416" y="269"/>
                      <a:pt x="416" y="269"/>
                    </a:cubicBezTo>
                    <a:cubicBezTo>
                      <a:pt x="416" y="269"/>
                      <a:pt x="415" y="268"/>
                      <a:pt x="414" y="268"/>
                    </a:cubicBezTo>
                    <a:cubicBezTo>
                      <a:pt x="414" y="268"/>
                      <a:pt x="414" y="268"/>
                      <a:pt x="415" y="267"/>
                    </a:cubicBezTo>
                    <a:cubicBezTo>
                      <a:pt x="416" y="265"/>
                      <a:pt x="416" y="266"/>
                      <a:pt x="416" y="266"/>
                    </a:cubicBezTo>
                    <a:cubicBezTo>
                      <a:pt x="416" y="264"/>
                      <a:pt x="416" y="264"/>
                      <a:pt x="416" y="264"/>
                    </a:cubicBezTo>
                    <a:cubicBezTo>
                      <a:pt x="414" y="263"/>
                      <a:pt x="414" y="263"/>
                      <a:pt x="414" y="263"/>
                    </a:cubicBezTo>
                    <a:cubicBezTo>
                      <a:pt x="411" y="261"/>
                      <a:pt x="411" y="261"/>
                      <a:pt x="411" y="261"/>
                    </a:cubicBezTo>
                    <a:cubicBezTo>
                      <a:pt x="411" y="261"/>
                      <a:pt x="407" y="261"/>
                      <a:pt x="407" y="261"/>
                    </a:cubicBezTo>
                    <a:cubicBezTo>
                      <a:pt x="407" y="261"/>
                      <a:pt x="404" y="261"/>
                      <a:pt x="404" y="261"/>
                    </a:cubicBezTo>
                    <a:cubicBezTo>
                      <a:pt x="402" y="262"/>
                      <a:pt x="402" y="262"/>
                      <a:pt x="402" y="262"/>
                    </a:cubicBezTo>
                    <a:cubicBezTo>
                      <a:pt x="401" y="263"/>
                      <a:pt x="401" y="263"/>
                      <a:pt x="401" y="263"/>
                    </a:cubicBezTo>
                    <a:cubicBezTo>
                      <a:pt x="398" y="264"/>
                      <a:pt x="398" y="264"/>
                      <a:pt x="398" y="264"/>
                    </a:cubicBezTo>
                    <a:cubicBezTo>
                      <a:pt x="395" y="265"/>
                      <a:pt x="395" y="265"/>
                      <a:pt x="395" y="265"/>
                    </a:cubicBezTo>
                    <a:cubicBezTo>
                      <a:pt x="395" y="265"/>
                      <a:pt x="394" y="267"/>
                      <a:pt x="393" y="268"/>
                    </a:cubicBezTo>
                    <a:cubicBezTo>
                      <a:pt x="393" y="268"/>
                      <a:pt x="393" y="269"/>
                      <a:pt x="393" y="269"/>
                    </a:cubicBezTo>
                    <a:cubicBezTo>
                      <a:pt x="395" y="270"/>
                      <a:pt x="395" y="270"/>
                      <a:pt x="395" y="270"/>
                    </a:cubicBezTo>
                    <a:cubicBezTo>
                      <a:pt x="395" y="272"/>
                      <a:pt x="395" y="272"/>
                      <a:pt x="395" y="272"/>
                    </a:cubicBezTo>
                    <a:cubicBezTo>
                      <a:pt x="396" y="272"/>
                      <a:pt x="396" y="272"/>
                      <a:pt x="396" y="272"/>
                    </a:cubicBezTo>
                    <a:cubicBezTo>
                      <a:pt x="395" y="274"/>
                      <a:pt x="395" y="274"/>
                      <a:pt x="395" y="274"/>
                    </a:cubicBezTo>
                    <a:cubicBezTo>
                      <a:pt x="395" y="274"/>
                      <a:pt x="394" y="274"/>
                      <a:pt x="393" y="275"/>
                    </a:cubicBezTo>
                    <a:cubicBezTo>
                      <a:pt x="392" y="276"/>
                      <a:pt x="392" y="277"/>
                      <a:pt x="392" y="277"/>
                    </a:cubicBezTo>
                    <a:cubicBezTo>
                      <a:pt x="389" y="278"/>
                      <a:pt x="389" y="278"/>
                      <a:pt x="389" y="278"/>
                    </a:cubicBezTo>
                    <a:cubicBezTo>
                      <a:pt x="387" y="277"/>
                      <a:pt x="387" y="277"/>
                      <a:pt x="387" y="277"/>
                    </a:cubicBezTo>
                    <a:cubicBezTo>
                      <a:pt x="385" y="278"/>
                      <a:pt x="385" y="278"/>
                      <a:pt x="385" y="278"/>
                    </a:cubicBezTo>
                    <a:cubicBezTo>
                      <a:pt x="384" y="278"/>
                      <a:pt x="384" y="278"/>
                      <a:pt x="384" y="278"/>
                    </a:cubicBezTo>
                    <a:cubicBezTo>
                      <a:pt x="384" y="276"/>
                      <a:pt x="384" y="276"/>
                      <a:pt x="384" y="276"/>
                    </a:cubicBezTo>
                    <a:cubicBezTo>
                      <a:pt x="383" y="275"/>
                      <a:pt x="383" y="275"/>
                      <a:pt x="383" y="275"/>
                    </a:cubicBezTo>
                    <a:cubicBezTo>
                      <a:pt x="384" y="274"/>
                      <a:pt x="384" y="274"/>
                      <a:pt x="384" y="274"/>
                    </a:cubicBezTo>
                    <a:cubicBezTo>
                      <a:pt x="384" y="274"/>
                      <a:pt x="385" y="273"/>
                      <a:pt x="385" y="273"/>
                    </a:cubicBezTo>
                    <a:cubicBezTo>
                      <a:pt x="386" y="273"/>
                      <a:pt x="387" y="272"/>
                      <a:pt x="387" y="272"/>
                    </a:cubicBezTo>
                    <a:cubicBezTo>
                      <a:pt x="389" y="272"/>
                      <a:pt x="389" y="272"/>
                      <a:pt x="389" y="272"/>
                    </a:cubicBezTo>
                    <a:cubicBezTo>
                      <a:pt x="389" y="270"/>
                      <a:pt x="389" y="270"/>
                      <a:pt x="389" y="270"/>
                    </a:cubicBezTo>
                    <a:cubicBezTo>
                      <a:pt x="390" y="268"/>
                      <a:pt x="390" y="268"/>
                      <a:pt x="390" y="268"/>
                    </a:cubicBezTo>
                    <a:cubicBezTo>
                      <a:pt x="390" y="265"/>
                      <a:pt x="390" y="265"/>
                      <a:pt x="390" y="265"/>
                    </a:cubicBezTo>
                    <a:cubicBezTo>
                      <a:pt x="389" y="264"/>
                      <a:pt x="389" y="264"/>
                      <a:pt x="389" y="264"/>
                    </a:cubicBez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8" y="262"/>
                      <a:pt x="388" y="262"/>
                      <a:pt x="388" y="262"/>
                    </a:cubicBezTo>
                    <a:cubicBezTo>
                      <a:pt x="388" y="260"/>
                      <a:pt x="388" y="260"/>
                      <a:pt x="388" y="260"/>
                    </a:cubicBezTo>
                    <a:cubicBezTo>
                      <a:pt x="389" y="259"/>
                      <a:pt x="389" y="259"/>
                      <a:pt x="389" y="259"/>
                    </a:cubicBezTo>
                    <a:cubicBezTo>
                      <a:pt x="389" y="259"/>
                      <a:pt x="390" y="258"/>
                      <a:pt x="390" y="257"/>
                    </a:cubicBezTo>
                    <a:cubicBezTo>
                      <a:pt x="390" y="257"/>
                      <a:pt x="390" y="255"/>
                      <a:pt x="390" y="255"/>
                    </a:cubicBezTo>
                    <a:cubicBezTo>
                      <a:pt x="390" y="255"/>
                      <a:pt x="390" y="254"/>
                      <a:pt x="390" y="254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6" y="248"/>
                      <a:pt x="396" y="248"/>
                      <a:pt x="396" y="248"/>
                    </a:cubicBezTo>
                    <a:cubicBezTo>
                      <a:pt x="396" y="248"/>
                      <a:pt x="398" y="248"/>
                      <a:pt x="398" y="247"/>
                    </a:cubicBezTo>
                    <a:cubicBezTo>
                      <a:pt x="398" y="247"/>
                      <a:pt x="400" y="247"/>
                      <a:pt x="400" y="247"/>
                    </a:cubicBezTo>
                    <a:cubicBezTo>
                      <a:pt x="400" y="247"/>
                      <a:pt x="401" y="246"/>
                      <a:pt x="401" y="246"/>
                    </a:cubicBezTo>
                    <a:cubicBezTo>
                      <a:pt x="402" y="245"/>
                      <a:pt x="402" y="244"/>
                      <a:pt x="402" y="244"/>
                    </a:cubicBezTo>
                    <a:cubicBezTo>
                      <a:pt x="402" y="244"/>
                      <a:pt x="402" y="243"/>
                      <a:pt x="402" y="243"/>
                    </a:cubicBezTo>
                    <a:cubicBezTo>
                      <a:pt x="402" y="243"/>
                      <a:pt x="402" y="242"/>
                      <a:pt x="402" y="242"/>
                    </a:cubicBezTo>
                    <a:cubicBezTo>
                      <a:pt x="402" y="242"/>
                      <a:pt x="402" y="241"/>
                      <a:pt x="402" y="241"/>
                    </a:cubicBezTo>
                    <a:cubicBezTo>
                      <a:pt x="402" y="240"/>
                      <a:pt x="403" y="240"/>
                      <a:pt x="403" y="240"/>
                    </a:cubicBezTo>
                    <a:cubicBezTo>
                      <a:pt x="403" y="238"/>
                      <a:pt x="403" y="238"/>
                      <a:pt x="403" y="238"/>
                    </a:cubicBezTo>
                    <a:cubicBezTo>
                      <a:pt x="403" y="238"/>
                      <a:pt x="402" y="237"/>
                      <a:pt x="402" y="236"/>
                    </a:cubicBezTo>
                    <a:cubicBezTo>
                      <a:pt x="402" y="236"/>
                      <a:pt x="402" y="236"/>
                      <a:pt x="402" y="235"/>
                    </a:cubicBezTo>
                    <a:cubicBezTo>
                      <a:pt x="403" y="234"/>
                      <a:pt x="404" y="234"/>
                      <a:pt x="404" y="234"/>
                    </a:cubicBezTo>
                    <a:cubicBezTo>
                      <a:pt x="406" y="234"/>
                      <a:pt x="406" y="234"/>
                      <a:pt x="406" y="234"/>
                    </a:cubicBezTo>
                    <a:cubicBezTo>
                      <a:pt x="406" y="234"/>
                      <a:pt x="407" y="233"/>
                      <a:pt x="408" y="233"/>
                    </a:cubicBezTo>
                    <a:cubicBezTo>
                      <a:pt x="408" y="233"/>
                      <a:pt x="409" y="232"/>
                      <a:pt x="409" y="232"/>
                    </a:cubicBezTo>
                    <a:cubicBezTo>
                      <a:pt x="410" y="230"/>
                      <a:pt x="410" y="230"/>
                      <a:pt x="410" y="230"/>
                    </a:cubicBezTo>
                    <a:cubicBezTo>
                      <a:pt x="411" y="230"/>
                      <a:pt x="411" y="230"/>
                      <a:pt x="411" y="230"/>
                    </a:cubicBezTo>
                    <a:cubicBezTo>
                      <a:pt x="412" y="229"/>
                      <a:pt x="412" y="229"/>
                      <a:pt x="412" y="229"/>
                    </a:cubicBezTo>
                    <a:cubicBezTo>
                      <a:pt x="412" y="227"/>
                      <a:pt x="412" y="227"/>
                      <a:pt x="412" y="227"/>
                    </a:cubicBezTo>
                    <a:cubicBezTo>
                      <a:pt x="414" y="226"/>
                      <a:pt x="414" y="226"/>
                      <a:pt x="414" y="226"/>
                    </a:cubicBezTo>
                    <a:cubicBezTo>
                      <a:pt x="414" y="225"/>
                      <a:pt x="414" y="225"/>
                      <a:pt x="414" y="225"/>
                    </a:cubicBezTo>
                    <a:cubicBezTo>
                      <a:pt x="415" y="224"/>
                      <a:pt x="415" y="224"/>
                      <a:pt x="415" y="224"/>
                    </a:cubicBezTo>
                    <a:cubicBezTo>
                      <a:pt x="416" y="224"/>
                      <a:pt x="416" y="224"/>
                      <a:pt x="416" y="224"/>
                    </a:cubicBezTo>
                    <a:cubicBezTo>
                      <a:pt x="418" y="222"/>
                      <a:pt x="418" y="222"/>
                      <a:pt x="418" y="222"/>
                    </a:cubicBezTo>
                    <a:cubicBezTo>
                      <a:pt x="420" y="221"/>
                      <a:pt x="420" y="221"/>
                      <a:pt x="420" y="221"/>
                    </a:cubicBezTo>
                    <a:cubicBezTo>
                      <a:pt x="420" y="221"/>
                      <a:pt x="421" y="219"/>
                      <a:pt x="421" y="218"/>
                    </a:cubicBezTo>
                    <a:cubicBezTo>
                      <a:pt x="421" y="217"/>
                      <a:pt x="421" y="217"/>
                      <a:pt x="422" y="216"/>
                    </a:cubicBezTo>
                    <a:cubicBezTo>
                      <a:pt x="422" y="216"/>
                      <a:pt x="423" y="216"/>
                      <a:pt x="424" y="215"/>
                    </a:cubicBezTo>
                    <a:cubicBezTo>
                      <a:pt x="424" y="215"/>
                      <a:pt x="424" y="214"/>
                      <a:pt x="424" y="214"/>
                    </a:cubicBezTo>
                    <a:cubicBezTo>
                      <a:pt x="425" y="214"/>
                      <a:pt x="425" y="214"/>
                      <a:pt x="425" y="214"/>
                    </a:cubicBezTo>
                    <a:cubicBezTo>
                      <a:pt x="425" y="212"/>
                      <a:pt x="425" y="212"/>
                      <a:pt x="425" y="212"/>
                    </a:cubicBezTo>
                    <a:cubicBezTo>
                      <a:pt x="425" y="211"/>
                      <a:pt x="425" y="211"/>
                      <a:pt x="425" y="211"/>
                    </a:cubicBezTo>
                    <a:cubicBezTo>
                      <a:pt x="425" y="211"/>
                      <a:pt x="423" y="212"/>
                      <a:pt x="423" y="212"/>
                    </a:cubicBezTo>
                    <a:cubicBezTo>
                      <a:pt x="423" y="212"/>
                      <a:pt x="422" y="212"/>
                      <a:pt x="421" y="212"/>
                    </a:cubicBezTo>
                    <a:cubicBezTo>
                      <a:pt x="421" y="212"/>
                      <a:pt x="420" y="212"/>
                      <a:pt x="419" y="212"/>
                    </a:cubicBezTo>
                    <a:cubicBezTo>
                      <a:pt x="418" y="211"/>
                      <a:pt x="419" y="211"/>
                      <a:pt x="419" y="211"/>
                    </a:cubicBezTo>
                    <a:cubicBezTo>
                      <a:pt x="419" y="211"/>
                      <a:pt x="420" y="211"/>
                      <a:pt x="420" y="210"/>
                    </a:cubicBezTo>
                    <a:cubicBezTo>
                      <a:pt x="420" y="210"/>
                      <a:pt x="421" y="208"/>
                      <a:pt x="421" y="208"/>
                    </a:cubicBezTo>
                    <a:cubicBezTo>
                      <a:pt x="422" y="208"/>
                      <a:pt x="422" y="208"/>
                      <a:pt x="422" y="208"/>
                    </a:cubicBezTo>
                    <a:cubicBezTo>
                      <a:pt x="423" y="207"/>
                      <a:pt x="423" y="207"/>
                      <a:pt x="423" y="207"/>
                    </a:cubicBezTo>
                    <a:cubicBezTo>
                      <a:pt x="423" y="207"/>
                      <a:pt x="424" y="207"/>
                      <a:pt x="424" y="207"/>
                    </a:cubicBezTo>
                    <a:cubicBezTo>
                      <a:pt x="424" y="207"/>
                      <a:pt x="423" y="206"/>
                      <a:pt x="423" y="206"/>
                    </a:cubicBezTo>
                    <a:cubicBezTo>
                      <a:pt x="423" y="204"/>
                      <a:pt x="423" y="204"/>
                      <a:pt x="423" y="204"/>
                    </a:cubicBezTo>
                    <a:cubicBezTo>
                      <a:pt x="425" y="205"/>
                      <a:pt x="425" y="205"/>
                      <a:pt x="425" y="205"/>
                    </a:cubicBezTo>
                    <a:cubicBezTo>
                      <a:pt x="428" y="205"/>
                      <a:pt x="428" y="205"/>
                      <a:pt x="428" y="205"/>
                    </a:cubicBezTo>
                    <a:cubicBezTo>
                      <a:pt x="429" y="204"/>
                      <a:pt x="429" y="204"/>
                      <a:pt x="429" y="204"/>
                    </a:cubicBezTo>
                    <a:cubicBezTo>
                      <a:pt x="429" y="204"/>
                      <a:pt x="430" y="206"/>
                      <a:pt x="430" y="206"/>
                    </a:cubicBezTo>
                    <a:cubicBezTo>
                      <a:pt x="430" y="207"/>
                      <a:pt x="430" y="208"/>
                      <a:pt x="431" y="208"/>
                    </a:cubicBezTo>
                    <a:cubicBezTo>
                      <a:pt x="431" y="208"/>
                      <a:pt x="433" y="209"/>
                      <a:pt x="433" y="209"/>
                    </a:cubicBezTo>
                    <a:cubicBezTo>
                      <a:pt x="433" y="209"/>
                      <a:pt x="433" y="208"/>
                      <a:pt x="434" y="208"/>
                    </a:cubicBezTo>
                    <a:cubicBezTo>
                      <a:pt x="434" y="208"/>
                      <a:pt x="435" y="208"/>
                      <a:pt x="435" y="208"/>
                    </a:cubicBezTo>
                    <a:cubicBezTo>
                      <a:pt x="436" y="208"/>
                      <a:pt x="437" y="208"/>
                      <a:pt x="437" y="208"/>
                    </a:cubicBezTo>
                    <a:cubicBezTo>
                      <a:pt x="437" y="208"/>
                      <a:pt x="438" y="208"/>
                      <a:pt x="439" y="208"/>
                    </a:cubicBezTo>
                    <a:cubicBezTo>
                      <a:pt x="439" y="207"/>
                      <a:pt x="439" y="207"/>
                      <a:pt x="439" y="207"/>
                    </a:cubicBezTo>
                    <a:cubicBezTo>
                      <a:pt x="439" y="207"/>
                      <a:pt x="439" y="206"/>
                      <a:pt x="439" y="206"/>
                    </a:cubicBezTo>
                    <a:cubicBezTo>
                      <a:pt x="439" y="206"/>
                      <a:pt x="440" y="204"/>
                      <a:pt x="440" y="204"/>
                    </a:cubicBezTo>
                    <a:cubicBezTo>
                      <a:pt x="440" y="204"/>
                      <a:pt x="441" y="204"/>
                      <a:pt x="441" y="204"/>
                    </a:cubicBezTo>
                    <a:cubicBezTo>
                      <a:pt x="441" y="204"/>
                      <a:pt x="442" y="204"/>
                      <a:pt x="442" y="204"/>
                    </a:cubicBezTo>
                    <a:cubicBezTo>
                      <a:pt x="442" y="204"/>
                      <a:pt x="442" y="203"/>
                      <a:pt x="442" y="203"/>
                    </a:cubicBezTo>
                    <a:cubicBezTo>
                      <a:pt x="442" y="203"/>
                      <a:pt x="442" y="202"/>
                      <a:pt x="442" y="202"/>
                    </a:cubicBezTo>
                    <a:cubicBezTo>
                      <a:pt x="442" y="202"/>
                      <a:pt x="443" y="202"/>
                      <a:pt x="443" y="202"/>
                    </a:cubicBezTo>
                    <a:cubicBezTo>
                      <a:pt x="443" y="200"/>
                      <a:pt x="443" y="200"/>
                      <a:pt x="443" y="200"/>
                    </a:cubicBezTo>
                    <a:cubicBezTo>
                      <a:pt x="443" y="200"/>
                      <a:pt x="445" y="200"/>
                      <a:pt x="445" y="200"/>
                    </a:cubicBezTo>
                    <a:cubicBezTo>
                      <a:pt x="446" y="200"/>
                      <a:pt x="445" y="200"/>
                      <a:pt x="445" y="200"/>
                    </a:cubicBezTo>
                    <a:cubicBezTo>
                      <a:pt x="448" y="199"/>
                      <a:pt x="448" y="199"/>
                      <a:pt x="448" y="199"/>
                    </a:cubicBezTo>
                    <a:cubicBezTo>
                      <a:pt x="448" y="199"/>
                      <a:pt x="448" y="199"/>
                      <a:pt x="448" y="200"/>
                    </a:cubicBezTo>
                    <a:cubicBezTo>
                      <a:pt x="446" y="197"/>
                      <a:pt x="443" y="193"/>
                      <a:pt x="443" y="193"/>
                    </a:cubicBezTo>
                    <a:cubicBezTo>
                      <a:pt x="445" y="189"/>
                      <a:pt x="445" y="189"/>
                      <a:pt x="445" y="189"/>
                    </a:cubicBezTo>
                    <a:cubicBezTo>
                      <a:pt x="445" y="189"/>
                      <a:pt x="446" y="182"/>
                      <a:pt x="446" y="180"/>
                    </a:cubicBezTo>
                    <a:cubicBezTo>
                      <a:pt x="446" y="179"/>
                      <a:pt x="446" y="173"/>
                      <a:pt x="446" y="173"/>
                    </a:cubicBezTo>
                    <a:cubicBezTo>
                      <a:pt x="446" y="173"/>
                      <a:pt x="442" y="172"/>
                      <a:pt x="445" y="169"/>
                    </a:cubicBezTo>
                    <a:cubicBezTo>
                      <a:pt x="448" y="165"/>
                      <a:pt x="451" y="160"/>
                      <a:pt x="451" y="160"/>
                    </a:cubicBezTo>
                    <a:cubicBezTo>
                      <a:pt x="451" y="150"/>
                      <a:pt x="451" y="150"/>
                      <a:pt x="451" y="150"/>
                    </a:cubicBezTo>
                    <a:cubicBezTo>
                      <a:pt x="451" y="150"/>
                      <a:pt x="448" y="147"/>
                      <a:pt x="452" y="145"/>
                    </a:cubicBezTo>
                    <a:cubicBezTo>
                      <a:pt x="456" y="142"/>
                      <a:pt x="463" y="133"/>
                      <a:pt x="463" y="133"/>
                    </a:cubicBezTo>
                    <a:cubicBezTo>
                      <a:pt x="470" y="125"/>
                      <a:pt x="470" y="125"/>
                      <a:pt x="470" y="125"/>
                    </a:cubicBezTo>
                    <a:cubicBezTo>
                      <a:pt x="458" y="122"/>
                      <a:pt x="458" y="122"/>
                      <a:pt x="458" y="122"/>
                    </a:cubicBezTo>
                    <a:cubicBezTo>
                      <a:pt x="451" y="121"/>
                      <a:pt x="451" y="121"/>
                      <a:pt x="451" y="121"/>
                    </a:cubicBezTo>
                    <a:cubicBezTo>
                      <a:pt x="446" y="118"/>
                      <a:pt x="446" y="118"/>
                      <a:pt x="446" y="118"/>
                    </a:cubicBezTo>
                    <a:cubicBezTo>
                      <a:pt x="443" y="113"/>
                      <a:pt x="443" y="113"/>
                      <a:pt x="443" y="113"/>
                    </a:cubicBezTo>
                    <a:cubicBezTo>
                      <a:pt x="440" y="115"/>
                      <a:pt x="440" y="115"/>
                      <a:pt x="440" y="115"/>
                    </a:cubicBezTo>
                    <a:cubicBezTo>
                      <a:pt x="437" y="117"/>
                      <a:pt x="437" y="117"/>
                      <a:pt x="437" y="117"/>
                    </a:cubicBezTo>
                    <a:cubicBezTo>
                      <a:pt x="430" y="116"/>
                      <a:pt x="430" y="116"/>
                      <a:pt x="430" y="116"/>
                    </a:cubicBezTo>
                    <a:cubicBezTo>
                      <a:pt x="425" y="111"/>
                      <a:pt x="425" y="111"/>
                      <a:pt x="425" y="111"/>
                    </a:cubicBezTo>
                    <a:cubicBezTo>
                      <a:pt x="421" y="114"/>
                      <a:pt x="421" y="114"/>
                      <a:pt x="421" y="114"/>
                    </a:cubicBezTo>
                    <a:cubicBezTo>
                      <a:pt x="417" y="111"/>
                      <a:pt x="417" y="111"/>
                      <a:pt x="417" y="111"/>
                    </a:cubicBezTo>
                    <a:cubicBezTo>
                      <a:pt x="414" y="106"/>
                      <a:pt x="414" y="106"/>
                      <a:pt x="414" y="106"/>
                    </a:cubicBezTo>
                    <a:cubicBezTo>
                      <a:pt x="413" y="102"/>
                      <a:pt x="413" y="102"/>
                      <a:pt x="413" y="102"/>
                    </a:cubicBezTo>
                    <a:cubicBezTo>
                      <a:pt x="408" y="97"/>
                      <a:pt x="408" y="97"/>
                      <a:pt x="408" y="97"/>
                    </a:cubicBezTo>
                    <a:cubicBezTo>
                      <a:pt x="406" y="97"/>
                      <a:pt x="406" y="97"/>
                      <a:pt x="406" y="97"/>
                    </a:cubicBezTo>
                    <a:cubicBezTo>
                      <a:pt x="406" y="98"/>
                      <a:pt x="405" y="98"/>
                      <a:pt x="405" y="98"/>
                    </a:cubicBezTo>
                    <a:cubicBezTo>
                      <a:pt x="405" y="98"/>
                      <a:pt x="402" y="97"/>
                      <a:pt x="402" y="97"/>
                    </a:cubicBezTo>
                    <a:cubicBezTo>
                      <a:pt x="402" y="95"/>
                      <a:pt x="402" y="95"/>
                      <a:pt x="402" y="95"/>
                    </a:cubicBezTo>
                    <a:cubicBezTo>
                      <a:pt x="401" y="94"/>
                      <a:pt x="401" y="94"/>
                      <a:pt x="401" y="94"/>
                    </a:cubicBezTo>
                    <a:cubicBezTo>
                      <a:pt x="399" y="94"/>
                      <a:pt x="399" y="94"/>
                      <a:pt x="399" y="94"/>
                    </a:cubicBezTo>
                    <a:cubicBezTo>
                      <a:pt x="397" y="95"/>
                      <a:pt x="397" y="95"/>
                      <a:pt x="397" y="95"/>
                    </a:cubicBezTo>
                    <a:cubicBezTo>
                      <a:pt x="396" y="96"/>
                      <a:pt x="396" y="96"/>
                      <a:pt x="396" y="96"/>
                    </a:cubicBezTo>
                    <a:cubicBezTo>
                      <a:pt x="396" y="96"/>
                      <a:pt x="396" y="96"/>
                      <a:pt x="396" y="96"/>
                    </a:cubicBezTo>
                    <a:cubicBezTo>
                      <a:pt x="395" y="97"/>
                      <a:pt x="395" y="97"/>
                      <a:pt x="395" y="97"/>
                    </a:cubicBezTo>
                    <a:cubicBezTo>
                      <a:pt x="394" y="97"/>
                      <a:pt x="394" y="97"/>
                      <a:pt x="394" y="97"/>
                    </a:cubicBezTo>
                    <a:cubicBezTo>
                      <a:pt x="394" y="97"/>
                      <a:pt x="394" y="97"/>
                      <a:pt x="394" y="97"/>
                    </a:cubicBezTo>
                    <a:cubicBezTo>
                      <a:pt x="394" y="97"/>
                      <a:pt x="393" y="97"/>
                      <a:pt x="393" y="97"/>
                    </a:cubicBezTo>
                    <a:cubicBezTo>
                      <a:pt x="391" y="97"/>
                      <a:pt x="391" y="97"/>
                      <a:pt x="391" y="97"/>
                    </a:cubicBezTo>
                    <a:cubicBezTo>
                      <a:pt x="391" y="96"/>
                      <a:pt x="391" y="96"/>
                      <a:pt x="391" y="96"/>
                    </a:cubicBezTo>
                    <a:cubicBezTo>
                      <a:pt x="391" y="95"/>
                      <a:pt x="391" y="95"/>
                      <a:pt x="391" y="95"/>
                    </a:cubicBezTo>
                    <a:cubicBezTo>
                      <a:pt x="389" y="94"/>
                      <a:pt x="389" y="94"/>
                      <a:pt x="389" y="94"/>
                    </a:cubicBezTo>
                    <a:cubicBezTo>
                      <a:pt x="388" y="94"/>
                      <a:pt x="388" y="94"/>
                      <a:pt x="388" y="94"/>
                    </a:cubicBezTo>
                    <a:cubicBezTo>
                      <a:pt x="388" y="94"/>
                      <a:pt x="387" y="93"/>
                      <a:pt x="387" y="93"/>
                    </a:cubicBezTo>
                    <a:cubicBezTo>
                      <a:pt x="386" y="93"/>
                      <a:pt x="386" y="92"/>
                      <a:pt x="386" y="92"/>
                    </a:cubicBezTo>
                    <a:cubicBezTo>
                      <a:pt x="385" y="91"/>
                      <a:pt x="385" y="91"/>
                      <a:pt x="385" y="91"/>
                    </a:cubicBezTo>
                    <a:cubicBezTo>
                      <a:pt x="387" y="91"/>
                      <a:pt x="387" y="91"/>
                      <a:pt x="387" y="91"/>
                    </a:cubicBezTo>
                    <a:cubicBezTo>
                      <a:pt x="387" y="91"/>
                      <a:pt x="387" y="90"/>
                      <a:pt x="387" y="90"/>
                    </a:cubicBezTo>
                    <a:cubicBezTo>
                      <a:pt x="387" y="90"/>
                      <a:pt x="387" y="90"/>
                      <a:pt x="387" y="90"/>
                    </a:cubicBezTo>
                    <a:cubicBezTo>
                      <a:pt x="387" y="90"/>
                      <a:pt x="386" y="90"/>
                      <a:pt x="386" y="90"/>
                    </a:cubicBezTo>
                    <a:cubicBezTo>
                      <a:pt x="384" y="90"/>
                      <a:pt x="384" y="90"/>
                      <a:pt x="384" y="90"/>
                    </a:cubicBezTo>
                    <a:cubicBezTo>
                      <a:pt x="383" y="91"/>
                      <a:pt x="383" y="91"/>
                      <a:pt x="383" y="91"/>
                    </a:cubicBezTo>
                    <a:cubicBezTo>
                      <a:pt x="381" y="91"/>
                      <a:pt x="381" y="91"/>
                      <a:pt x="381" y="91"/>
                    </a:cubicBezTo>
                    <a:cubicBezTo>
                      <a:pt x="379" y="92"/>
                      <a:pt x="379" y="92"/>
                      <a:pt x="379" y="92"/>
                    </a:cubicBezTo>
                    <a:cubicBezTo>
                      <a:pt x="376" y="92"/>
                      <a:pt x="376" y="92"/>
                      <a:pt x="376" y="92"/>
                    </a:cubicBezTo>
                    <a:cubicBezTo>
                      <a:pt x="375" y="90"/>
                      <a:pt x="375" y="90"/>
                      <a:pt x="375" y="90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373" y="87"/>
                      <a:pt x="373" y="87"/>
                      <a:pt x="373" y="87"/>
                    </a:cubicBezTo>
                    <a:cubicBezTo>
                      <a:pt x="372" y="87"/>
                      <a:pt x="372" y="87"/>
                      <a:pt x="372" y="87"/>
                    </a:cubicBezTo>
                    <a:cubicBezTo>
                      <a:pt x="369" y="86"/>
                      <a:pt x="369" y="86"/>
                      <a:pt x="369" y="86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0" y="84"/>
                      <a:pt x="369" y="82"/>
                      <a:pt x="369" y="82"/>
                    </a:cubicBezTo>
                    <a:cubicBezTo>
                      <a:pt x="368" y="82"/>
                      <a:pt x="367" y="82"/>
                      <a:pt x="367" y="82"/>
                    </a:cubicBezTo>
                    <a:cubicBezTo>
                      <a:pt x="365" y="80"/>
                      <a:pt x="365" y="80"/>
                      <a:pt x="365" y="80"/>
                    </a:cubicBezTo>
                    <a:cubicBezTo>
                      <a:pt x="365" y="80"/>
                      <a:pt x="365" y="79"/>
                      <a:pt x="364" y="78"/>
                    </a:cubicBezTo>
                    <a:cubicBezTo>
                      <a:pt x="363" y="78"/>
                      <a:pt x="363" y="77"/>
                      <a:pt x="362" y="77"/>
                    </a:cubicBezTo>
                    <a:cubicBezTo>
                      <a:pt x="361" y="77"/>
                      <a:pt x="359" y="77"/>
                      <a:pt x="359" y="77"/>
                    </a:cubicBezTo>
                    <a:cubicBezTo>
                      <a:pt x="359" y="77"/>
                      <a:pt x="358" y="75"/>
                      <a:pt x="357" y="75"/>
                    </a:cubicBezTo>
                    <a:cubicBezTo>
                      <a:pt x="357" y="75"/>
                      <a:pt x="353" y="75"/>
                      <a:pt x="353" y="75"/>
                    </a:cubicBezTo>
                    <a:cubicBezTo>
                      <a:pt x="353" y="75"/>
                      <a:pt x="354" y="72"/>
                      <a:pt x="354" y="72"/>
                    </a:cubicBezTo>
                    <a:cubicBezTo>
                      <a:pt x="354" y="71"/>
                      <a:pt x="354" y="68"/>
                      <a:pt x="354" y="68"/>
                    </a:cubicBezTo>
                    <a:cubicBezTo>
                      <a:pt x="354" y="67"/>
                      <a:pt x="354" y="67"/>
                      <a:pt x="354" y="67"/>
                    </a:cubicBezTo>
                    <a:cubicBezTo>
                      <a:pt x="354" y="67"/>
                      <a:pt x="353" y="66"/>
                      <a:pt x="354" y="64"/>
                    </a:cubicBezTo>
                    <a:cubicBezTo>
                      <a:pt x="355" y="62"/>
                      <a:pt x="354" y="63"/>
                      <a:pt x="355" y="61"/>
                    </a:cubicBezTo>
                    <a:cubicBezTo>
                      <a:pt x="356" y="58"/>
                      <a:pt x="356" y="57"/>
                      <a:pt x="356" y="57"/>
                    </a:cubicBezTo>
                    <a:cubicBezTo>
                      <a:pt x="354" y="56"/>
                      <a:pt x="354" y="56"/>
                      <a:pt x="354" y="56"/>
                    </a:cubicBezTo>
                    <a:cubicBezTo>
                      <a:pt x="354" y="56"/>
                      <a:pt x="353" y="55"/>
                      <a:pt x="352" y="56"/>
                    </a:cubicBezTo>
                    <a:cubicBezTo>
                      <a:pt x="352" y="58"/>
                      <a:pt x="351" y="58"/>
                      <a:pt x="351" y="58"/>
                    </a:cubicBezTo>
                    <a:cubicBezTo>
                      <a:pt x="349" y="61"/>
                      <a:pt x="349" y="61"/>
                      <a:pt x="349" y="61"/>
                    </a:cubicBezTo>
                    <a:cubicBezTo>
                      <a:pt x="349" y="64"/>
                      <a:pt x="349" y="64"/>
                      <a:pt x="349" y="64"/>
                    </a:cubicBezTo>
                    <a:cubicBezTo>
                      <a:pt x="349" y="64"/>
                      <a:pt x="350" y="65"/>
                      <a:pt x="347" y="65"/>
                    </a:cubicBezTo>
                    <a:cubicBezTo>
                      <a:pt x="345" y="65"/>
                      <a:pt x="343" y="65"/>
                      <a:pt x="343" y="65"/>
                    </a:cubicBezTo>
                    <a:cubicBezTo>
                      <a:pt x="343" y="65"/>
                      <a:pt x="345" y="67"/>
                      <a:pt x="342" y="67"/>
                    </a:cubicBezTo>
                    <a:cubicBezTo>
                      <a:pt x="340" y="67"/>
                      <a:pt x="337" y="67"/>
                      <a:pt x="337" y="67"/>
                    </a:cubicBezTo>
                    <a:cubicBezTo>
                      <a:pt x="335" y="65"/>
                      <a:pt x="335" y="65"/>
                      <a:pt x="335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31" y="66"/>
                      <a:pt x="331" y="65"/>
                      <a:pt x="331" y="63"/>
                    </a:cubicBezTo>
                    <a:cubicBezTo>
                      <a:pt x="331" y="62"/>
                      <a:pt x="330" y="60"/>
                      <a:pt x="331" y="60"/>
                    </a:cubicBezTo>
                    <a:cubicBezTo>
                      <a:pt x="332" y="60"/>
                      <a:pt x="333" y="59"/>
                      <a:pt x="333" y="59"/>
                    </a:cubicBezTo>
                    <a:cubicBezTo>
                      <a:pt x="332" y="56"/>
                      <a:pt x="332" y="56"/>
                      <a:pt x="332" y="56"/>
                    </a:cubicBezTo>
                    <a:cubicBezTo>
                      <a:pt x="332" y="56"/>
                      <a:pt x="332" y="56"/>
                      <a:pt x="332" y="56"/>
                    </a:cubicBezTo>
                    <a:cubicBezTo>
                      <a:pt x="332" y="56"/>
                      <a:pt x="331" y="56"/>
                      <a:pt x="331" y="55"/>
                    </a:cubicBezTo>
                    <a:cubicBezTo>
                      <a:pt x="331" y="54"/>
                      <a:pt x="332" y="52"/>
                      <a:pt x="332" y="52"/>
                    </a:cubicBezTo>
                    <a:cubicBezTo>
                      <a:pt x="333" y="51"/>
                      <a:pt x="333" y="49"/>
                      <a:pt x="333" y="49"/>
                    </a:cubicBezTo>
                    <a:cubicBezTo>
                      <a:pt x="332" y="49"/>
                      <a:pt x="332" y="49"/>
                      <a:pt x="332" y="49"/>
                    </a:cubicBezTo>
                    <a:cubicBezTo>
                      <a:pt x="332" y="49"/>
                      <a:pt x="330" y="50"/>
                      <a:pt x="330" y="48"/>
                    </a:cubicBezTo>
                    <a:cubicBezTo>
                      <a:pt x="330" y="47"/>
                      <a:pt x="329" y="45"/>
                      <a:pt x="329" y="45"/>
                    </a:cubicBezTo>
                    <a:cubicBezTo>
                      <a:pt x="329" y="45"/>
                      <a:pt x="327" y="44"/>
                      <a:pt x="327" y="44"/>
                    </a:cubicBezTo>
                    <a:cubicBezTo>
                      <a:pt x="326" y="44"/>
                      <a:pt x="326" y="44"/>
                      <a:pt x="325" y="45"/>
                    </a:cubicBezTo>
                    <a:cubicBezTo>
                      <a:pt x="325" y="45"/>
                      <a:pt x="322" y="44"/>
                      <a:pt x="322" y="44"/>
                    </a:cubicBezTo>
                    <a:cubicBezTo>
                      <a:pt x="322" y="44"/>
                      <a:pt x="319" y="44"/>
                      <a:pt x="319" y="44"/>
                    </a:cubicBezTo>
                    <a:cubicBezTo>
                      <a:pt x="318" y="44"/>
                      <a:pt x="317" y="46"/>
                      <a:pt x="317" y="46"/>
                    </a:cubicBezTo>
                    <a:cubicBezTo>
                      <a:pt x="315" y="43"/>
                      <a:pt x="315" y="43"/>
                      <a:pt x="315" y="43"/>
                    </a:cubicBezTo>
                    <a:cubicBezTo>
                      <a:pt x="316" y="40"/>
                      <a:pt x="316" y="40"/>
                      <a:pt x="316" y="40"/>
                    </a:cubicBezTo>
                    <a:cubicBezTo>
                      <a:pt x="316" y="40"/>
                      <a:pt x="314" y="38"/>
                      <a:pt x="314" y="37"/>
                    </a:cubicBezTo>
                    <a:cubicBezTo>
                      <a:pt x="314" y="37"/>
                      <a:pt x="313" y="35"/>
                      <a:pt x="313" y="35"/>
                    </a:cubicBezTo>
                    <a:cubicBezTo>
                      <a:pt x="311" y="35"/>
                      <a:pt x="311" y="35"/>
                      <a:pt x="311" y="35"/>
                    </a:cubicBezTo>
                    <a:cubicBezTo>
                      <a:pt x="310" y="34"/>
                      <a:pt x="310" y="34"/>
                      <a:pt x="310" y="34"/>
                    </a:cubicBezTo>
                    <a:cubicBezTo>
                      <a:pt x="310" y="34"/>
                      <a:pt x="308" y="34"/>
                      <a:pt x="307" y="34"/>
                    </a:cubicBezTo>
                    <a:cubicBezTo>
                      <a:pt x="306" y="34"/>
                      <a:pt x="306" y="34"/>
                      <a:pt x="305" y="34"/>
                    </a:cubicBezTo>
                    <a:cubicBezTo>
                      <a:pt x="305" y="34"/>
                      <a:pt x="303" y="32"/>
                      <a:pt x="303" y="32"/>
                    </a:cubicBezTo>
                    <a:cubicBezTo>
                      <a:pt x="303" y="31"/>
                      <a:pt x="303" y="30"/>
                      <a:pt x="303" y="29"/>
                    </a:cubicBezTo>
                    <a:cubicBezTo>
                      <a:pt x="302" y="28"/>
                      <a:pt x="301" y="26"/>
                      <a:pt x="301" y="25"/>
                    </a:cubicBezTo>
                    <a:cubicBezTo>
                      <a:pt x="301" y="25"/>
                      <a:pt x="302" y="23"/>
                      <a:pt x="302" y="23"/>
                    </a:cubicBezTo>
                    <a:cubicBezTo>
                      <a:pt x="301" y="22"/>
                      <a:pt x="299" y="20"/>
                      <a:pt x="299" y="20"/>
                    </a:cubicBezTo>
                    <a:cubicBezTo>
                      <a:pt x="298" y="18"/>
                      <a:pt x="298" y="18"/>
                      <a:pt x="298" y="18"/>
                    </a:cubicBezTo>
                    <a:cubicBezTo>
                      <a:pt x="298" y="18"/>
                      <a:pt x="295" y="20"/>
                      <a:pt x="294" y="20"/>
                    </a:cubicBezTo>
                    <a:cubicBezTo>
                      <a:pt x="293" y="20"/>
                      <a:pt x="291" y="19"/>
                      <a:pt x="291" y="20"/>
                    </a:cubicBezTo>
                    <a:cubicBezTo>
                      <a:pt x="291" y="20"/>
                      <a:pt x="292" y="22"/>
                      <a:pt x="291" y="22"/>
                    </a:cubicBezTo>
                    <a:cubicBezTo>
                      <a:pt x="290" y="22"/>
                      <a:pt x="288" y="22"/>
                      <a:pt x="287" y="21"/>
                    </a:cubicBezTo>
                    <a:cubicBezTo>
                      <a:pt x="286" y="20"/>
                      <a:pt x="286" y="19"/>
                      <a:pt x="286" y="18"/>
                    </a:cubicBezTo>
                    <a:cubicBezTo>
                      <a:pt x="285" y="18"/>
                      <a:pt x="285" y="16"/>
                      <a:pt x="284" y="16"/>
                    </a:cubicBezTo>
                    <a:cubicBezTo>
                      <a:pt x="283" y="16"/>
                      <a:pt x="282" y="16"/>
                      <a:pt x="282" y="15"/>
                    </a:cubicBezTo>
                    <a:cubicBezTo>
                      <a:pt x="282" y="15"/>
                      <a:pt x="282" y="12"/>
                      <a:pt x="282" y="12"/>
                    </a:cubicBezTo>
                    <a:cubicBezTo>
                      <a:pt x="282" y="10"/>
                      <a:pt x="282" y="10"/>
                      <a:pt x="282" y="10"/>
                    </a:cubicBezTo>
                    <a:cubicBezTo>
                      <a:pt x="282" y="10"/>
                      <a:pt x="282" y="7"/>
                      <a:pt x="281" y="7"/>
                    </a:cubicBezTo>
                    <a:cubicBezTo>
                      <a:pt x="281" y="6"/>
                      <a:pt x="280" y="5"/>
                      <a:pt x="280" y="5"/>
                    </a:cubicBezTo>
                    <a:cubicBezTo>
                      <a:pt x="280" y="2"/>
                      <a:pt x="280" y="2"/>
                      <a:pt x="280" y="2"/>
                    </a:cubicBezTo>
                    <a:cubicBezTo>
                      <a:pt x="281" y="1"/>
                      <a:pt x="281" y="1"/>
                      <a:pt x="281" y="1"/>
                    </a:cubicBezTo>
                    <a:cubicBezTo>
                      <a:pt x="281" y="1"/>
                      <a:pt x="281" y="0"/>
                      <a:pt x="282" y="0"/>
                    </a:cubicBezTo>
                    <a:cubicBezTo>
                      <a:pt x="259" y="4"/>
                      <a:pt x="259" y="4"/>
                      <a:pt x="259" y="4"/>
                    </a:cubicBezTo>
                    <a:cubicBezTo>
                      <a:pt x="249" y="5"/>
                      <a:pt x="249" y="5"/>
                      <a:pt x="249" y="5"/>
                    </a:cubicBezTo>
                    <a:cubicBezTo>
                      <a:pt x="245" y="10"/>
                      <a:pt x="245" y="10"/>
                      <a:pt x="245" y="10"/>
                    </a:cubicBezTo>
                    <a:cubicBezTo>
                      <a:pt x="243" y="15"/>
                      <a:pt x="243" y="15"/>
                      <a:pt x="243" y="15"/>
                    </a:cubicBezTo>
                    <a:cubicBezTo>
                      <a:pt x="244" y="23"/>
                      <a:pt x="244" y="23"/>
                      <a:pt x="244" y="23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34"/>
                      <a:pt x="241" y="34"/>
                      <a:pt x="241" y="34"/>
                    </a:cubicBezTo>
                    <a:cubicBezTo>
                      <a:pt x="241" y="43"/>
                      <a:pt x="241" y="43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29" y="53"/>
                      <a:pt x="229" y="53"/>
                      <a:pt x="229" y="53"/>
                    </a:cubicBezTo>
                    <a:cubicBezTo>
                      <a:pt x="219" y="57"/>
                      <a:pt x="219" y="57"/>
                      <a:pt x="219" y="57"/>
                    </a:cubicBezTo>
                    <a:cubicBezTo>
                      <a:pt x="206" y="60"/>
                      <a:pt x="206" y="60"/>
                      <a:pt x="206" y="60"/>
                    </a:cubicBezTo>
                    <a:cubicBezTo>
                      <a:pt x="196" y="63"/>
                      <a:pt x="196" y="63"/>
                      <a:pt x="196" y="63"/>
                    </a:cubicBezTo>
                    <a:cubicBezTo>
                      <a:pt x="187" y="68"/>
                      <a:pt x="187" y="68"/>
                      <a:pt x="187" y="68"/>
                    </a:cubicBezTo>
                    <a:cubicBezTo>
                      <a:pt x="185" y="75"/>
                      <a:pt x="185" y="75"/>
                      <a:pt x="185" y="75"/>
                    </a:cubicBezTo>
                    <a:cubicBezTo>
                      <a:pt x="184" y="84"/>
                      <a:pt x="184" y="84"/>
                      <a:pt x="184" y="84"/>
                    </a:cubicBezTo>
                    <a:cubicBezTo>
                      <a:pt x="177" y="87"/>
                      <a:pt x="177" y="87"/>
                      <a:pt x="177" y="87"/>
                    </a:cubicBezTo>
                    <a:cubicBezTo>
                      <a:pt x="177" y="87"/>
                      <a:pt x="174" y="89"/>
                      <a:pt x="172" y="88"/>
                    </a:cubicBezTo>
                    <a:cubicBezTo>
                      <a:pt x="169" y="88"/>
                      <a:pt x="163" y="86"/>
                      <a:pt x="163" y="86"/>
                    </a:cubicBezTo>
                    <a:cubicBezTo>
                      <a:pt x="163" y="86"/>
                      <a:pt x="156" y="82"/>
                      <a:pt x="153" y="82"/>
                    </a:cubicBezTo>
                    <a:cubicBezTo>
                      <a:pt x="150" y="81"/>
                      <a:pt x="145" y="76"/>
                      <a:pt x="145" y="76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0" y="80"/>
                      <a:pt x="137" y="77"/>
                      <a:pt x="137" y="75"/>
                    </a:cubicBezTo>
                    <a:cubicBezTo>
                      <a:pt x="137" y="74"/>
                      <a:pt x="137" y="74"/>
                      <a:pt x="137" y="72"/>
                    </a:cubicBezTo>
                    <a:cubicBezTo>
                      <a:pt x="137" y="69"/>
                      <a:pt x="137" y="64"/>
                      <a:pt x="137" y="64"/>
                    </a:cubicBezTo>
                    <a:cubicBezTo>
                      <a:pt x="130" y="61"/>
                      <a:pt x="130" y="61"/>
                      <a:pt x="130" y="61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23" y="60"/>
                      <a:pt x="123" y="62"/>
                      <a:pt x="121" y="60"/>
                    </a:cubicBezTo>
                    <a:cubicBezTo>
                      <a:pt x="118" y="58"/>
                      <a:pt x="118" y="54"/>
                      <a:pt x="118" y="54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0" y="84"/>
                      <a:pt x="120" y="84"/>
                      <a:pt x="120" y="84"/>
                    </a:cubicBezTo>
                    <a:cubicBezTo>
                      <a:pt x="120" y="84"/>
                      <a:pt x="121" y="84"/>
                      <a:pt x="121" y="87"/>
                    </a:cubicBezTo>
                    <a:cubicBezTo>
                      <a:pt x="121" y="89"/>
                      <a:pt x="120" y="99"/>
                      <a:pt x="120" y="99"/>
                    </a:cubicBezTo>
                    <a:cubicBezTo>
                      <a:pt x="120" y="107"/>
                      <a:pt x="120" y="107"/>
                      <a:pt x="120" y="107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3" y="115"/>
                      <a:pt x="118" y="118"/>
                      <a:pt x="116" y="118"/>
                    </a:cubicBezTo>
                    <a:cubicBezTo>
                      <a:pt x="114" y="118"/>
                      <a:pt x="109" y="116"/>
                      <a:pt x="109" y="116"/>
                    </a:cubicBezTo>
                    <a:cubicBezTo>
                      <a:pt x="107" y="111"/>
                      <a:pt x="107" y="111"/>
                      <a:pt x="107" y="111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88" y="111"/>
                      <a:pt x="88" y="111"/>
                      <a:pt x="88" y="111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1" y="99"/>
                      <a:pt x="71" y="99"/>
                      <a:pt x="71" y="99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54" y="95"/>
                      <a:pt x="54" y="95"/>
                      <a:pt x="54" y="95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6" y="99"/>
                      <a:pt x="46" y="99"/>
                      <a:pt x="46" y="99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24" y="100"/>
                      <a:pt x="24" y="100"/>
                      <a:pt x="24" y="100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2" y="113"/>
                      <a:pt x="4" y="113"/>
                    </a:cubicBezTo>
                    <a:cubicBezTo>
                      <a:pt x="5" y="113"/>
                      <a:pt x="14" y="114"/>
                      <a:pt x="14" y="114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6" y="124"/>
                      <a:pt x="16" y="124"/>
                      <a:pt x="16" y="124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5" y="128"/>
                      <a:pt x="2" y="127"/>
                      <a:pt x="2" y="129"/>
                    </a:cubicBezTo>
                    <a:cubicBezTo>
                      <a:pt x="1" y="131"/>
                      <a:pt x="5" y="132"/>
                      <a:pt x="5" y="132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13" y="145"/>
                      <a:pt x="13" y="145"/>
                      <a:pt x="13" y="145"/>
                    </a:cubicBezTo>
                    <a:cubicBezTo>
                      <a:pt x="19" y="145"/>
                      <a:pt x="19" y="145"/>
                      <a:pt x="19" y="145"/>
                    </a:cubicBezTo>
                    <a:cubicBezTo>
                      <a:pt x="19" y="145"/>
                      <a:pt x="20" y="143"/>
                      <a:pt x="23" y="142"/>
                    </a:cubicBezTo>
                    <a:cubicBezTo>
                      <a:pt x="25" y="142"/>
                      <a:pt x="28" y="142"/>
                      <a:pt x="28" y="142"/>
                    </a:cubicBezTo>
                    <a:cubicBezTo>
                      <a:pt x="28" y="142"/>
                      <a:pt x="28" y="141"/>
                      <a:pt x="30" y="146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35" y="151"/>
                      <a:pt x="35" y="151"/>
                      <a:pt x="35" y="151"/>
                    </a:cubicBezTo>
                    <a:cubicBezTo>
                      <a:pt x="37" y="152"/>
                      <a:pt x="37" y="152"/>
                      <a:pt x="37" y="152"/>
                    </a:cubicBezTo>
                    <a:cubicBezTo>
                      <a:pt x="37" y="152"/>
                      <a:pt x="41" y="154"/>
                      <a:pt x="43" y="155"/>
                    </a:cubicBezTo>
                    <a:cubicBezTo>
                      <a:pt x="45" y="156"/>
                      <a:pt x="49" y="160"/>
                      <a:pt x="49" y="160"/>
                    </a:cubicBezTo>
                    <a:cubicBezTo>
                      <a:pt x="51" y="161"/>
                      <a:pt x="51" y="161"/>
                      <a:pt x="51" y="161"/>
                    </a:cubicBezTo>
                    <a:cubicBezTo>
                      <a:pt x="51" y="166"/>
                      <a:pt x="51" y="166"/>
                      <a:pt x="51" y="166"/>
                    </a:cubicBezTo>
                    <a:cubicBezTo>
                      <a:pt x="51" y="166"/>
                      <a:pt x="55" y="167"/>
                      <a:pt x="58" y="167"/>
                    </a:cubicBezTo>
                    <a:cubicBezTo>
                      <a:pt x="61" y="167"/>
                      <a:pt x="68" y="166"/>
                      <a:pt x="68" y="166"/>
                    </a:cubicBezTo>
                    <a:cubicBezTo>
                      <a:pt x="70" y="170"/>
                      <a:pt x="70" y="170"/>
                      <a:pt x="70" y="170"/>
                    </a:cubicBezTo>
                    <a:cubicBezTo>
                      <a:pt x="72" y="170"/>
                      <a:pt x="81" y="173"/>
                      <a:pt x="81" y="173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75" y="180"/>
                      <a:pt x="75" y="180"/>
                      <a:pt x="75" y="180"/>
                    </a:cubicBezTo>
                    <a:cubicBezTo>
                      <a:pt x="74" y="183"/>
                      <a:pt x="74" y="183"/>
                      <a:pt x="74" y="183"/>
                    </a:cubicBezTo>
                    <a:cubicBezTo>
                      <a:pt x="74" y="183"/>
                      <a:pt x="75" y="183"/>
                      <a:pt x="79" y="184"/>
                    </a:cubicBezTo>
                    <a:cubicBezTo>
                      <a:pt x="83" y="185"/>
                      <a:pt x="86" y="187"/>
                      <a:pt x="86" y="187"/>
                    </a:cubicBezTo>
                    <a:cubicBezTo>
                      <a:pt x="84" y="192"/>
                      <a:pt x="84" y="192"/>
                      <a:pt x="84" y="192"/>
                    </a:cubicBezTo>
                    <a:cubicBezTo>
                      <a:pt x="89" y="196"/>
                      <a:pt x="89" y="196"/>
                      <a:pt x="89" y="196"/>
                    </a:cubicBezTo>
                    <a:cubicBezTo>
                      <a:pt x="89" y="196"/>
                      <a:pt x="91" y="199"/>
                      <a:pt x="91" y="200"/>
                    </a:cubicBezTo>
                    <a:cubicBezTo>
                      <a:pt x="90" y="201"/>
                      <a:pt x="90" y="203"/>
                      <a:pt x="90" y="203"/>
                    </a:cubicBezTo>
                    <a:cubicBezTo>
                      <a:pt x="87" y="202"/>
                      <a:pt x="87" y="202"/>
                      <a:pt x="87" y="202"/>
                    </a:cubicBezTo>
                    <a:cubicBezTo>
                      <a:pt x="87" y="202"/>
                      <a:pt x="87" y="204"/>
                      <a:pt x="86" y="202"/>
                    </a:cubicBezTo>
                    <a:cubicBezTo>
                      <a:pt x="84" y="200"/>
                      <a:pt x="83" y="198"/>
                      <a:pt x="83" y="198"/>
                    </a:cubicBezTo>
                    <a:cubicBezTo>
                      <a:pt x="82" y="202"/>
                      <a:pt x="82" y="202"/>
                      <a:pt x="82" y="202"/>
                    </a:cubicBezTo>
                    <a:cubicBezTo>
                      <a:pt x="82" y="202"/>
                      <a:pt x="83" y="206"/>
                      <a:pt x="84" y="207"/>
                    </a:cubicBezTo>
                    <a:cubicBezTo>
                      <a:pt x="86" y="207"/>
                      <a:pt x="86" y="206"/>
                      <a:pt x="86" y="209"/>
                    </a:cubicBezTo>
                    <a:cubicBezTo>
                      <a:pt x="86" y="211"/>
                      <a:pt x="87" y="216"/>
                      <a:pt x="88" y="217"/>
                    </a:cubicBezTo>
                    <a:cubicBezTo>
                      <a:pt x="89" y="219"/>
                      <a:pt x="89" y="224"/>
                      <a:pt x="90" y="225"/>
                    </a:cubicBezTo>
                    <a:cubicBezTo>
                      <a:pt x="92" y="225"/>
                      <a:pt x="93" y="226"/>
                      <a:pt x="93" y="226"/>
                    </a:cubicBezTo>
                    <a:cubicBezTo>
                      <a:pt x="95" y="228"/>
                      <a:pt x="95" y="228"/>
                      <a:pt x="95" y="228"/>
                    </a:cubicBezTo>
                    <a:cubicBezTo>
                      <a:pt x="101" y="233"/>
                      <a:pt x="101" y="233"/>
                      <a:pt x="101" y="233"/>
                    </a:cubicBezTo>
                    <a:cubicBezTo>
                      <a:pt x="101" y="233"/>
                      <a:pt x="105" y="236"/>
                      <a:pt x="107" y="237"/>
                    </a:cubicBezTo>
                    <a:cubicBezTo>
                      <a:pt x="109" y="238"/>
                      <a:pt x="110" y="238"/>
                      <a:pt x="110" y="238"/>
                    </a:cubicBezTo>
                    <a:cubicBezTo>
                      <a:pt x="115" y="243"/>
                      <a:pt x="115" y="243"/>
                      <a:pt x="115" y="243"/>
                    </a:cubicBezTo>
                    <a:cubicBezTo>
                      <a:pt x="115" y="243"/>
                      <a:pt x="118" y="248"/>
                      <a:pt x="117" y="248"/>
                    </a:cubicBezTo>
                    <a:cubicBezTo>
                      <a:pt x="116" y="248"/>
                      <a:pt x="117" y="249"/>
                      <a:pt x="115" y="249"/>
                    </a:cubicBezTo>
                    <a:cubicBezTo>
                      <a:pt x="112" y="249"/>
                      <a:pt x="113" y="251"/>
                      <a:pt x="111" y="249"/>
                    </a:cubicBezTo>
                    <a:cubicBezTo>
                      <a:pt x="108" y="247"/>
                      <a:pt x="106" y="244"/>
                      <a:pt x="103" y="244"/>
                    </a:cubicBezTo>
                    <a:cubicBezTo>
                      <a:pt x="100" y="244"/>
                      <a:pt x="100" y="244"/>
                      <a:pt x="100" y="244"/>
                    </a:cubicBezTo>
                    <a:cubicBezTo>
                      <a:pt x="106" y="249"/>
                      <a:pt x="106" y="249"/>
                      <a:pt x="106" y="249"/>
                    </a:cubicBezTo>
                    <a:cubicBezTo>
                      <a:pt x="109" y="250"/>
                      <a:pt x="109" y="250"/>
                      <a:pt x="109" y="250"/>
                    </a:cubicBezTo>
                    <a:cubicBezTo>
                      <a:pt x="113" y="254"/>
                      <a:pt x="113" y="254"/>
                      <a:pt x="113" y="254"/>
                    </a:cubicBezTo>
                    <a:cubicBezTo>
                      <a:pt x="114" y="254"/>
                      <a:pt x="114" y="254"/>
                      <a:pt x="114" y="254"/>
                    </a:cubicBezTo>
                    <a:cubicBezTo>
                      <a:pt x="114" y="254"/>
                      <a:pt x="115" y="256"/>
                      <a:pt x="115" y="257"/>
                    </a:cubicBezTo>
                    <a:cubicBezTo>
                      <a:pt x="115" y="258"/>
                      <a:pt x="114" y="261"/>
                      <a:pt x="113" y="262"/>
                    </a:cubicBezTo>
                    <a:cubicBezTo>
                      <a:pt x="113" y="264"/>
                      <a:pt x="113" y="266"/>
                      <a:pt x="113" y="266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0" y="259"/>
                      <a:pt x="111" y="257"/>
                      <a:pt x="109" y="256"/>
                    </a:cubicBezTo>
                    <a:cubicBezTo>
                      <a:pt x="107" y="256"/>
                      <a:pt x="105" y="257"/>
                      <a:pt x="105" y="257"/>
                    </a:cubicBezTo>
                    <a:cubicBezTo>
                      <a:pt x="105" y="257"/>
                      <a:pt x="104" y="259"/>
                      <a:pt x="105" y="260"/>
                    </a:cubicBezTo>
                    <a:cubicBezTo>
                      <a:pt x="107" y="261"/>
                      <a:pt x="108" y="262"/>
                      <a:pt x="108" y="263"/>
                    </a:cubicBezTo>
                    <a:cubicBezTo>
                      <a:pt x="109" y="264"/>
                      <a:pt x="109" y="265"/>
                      <a:pt x="109" y="265"/>
                    </a:cubicBezTo>
                    <a:cubicBezTo>
                      <a:pt x="109" y="265"/>
                      <a:pt x="111" y="265"/>
                      <a:pt x="111" y="267"/>
                    </a:cubicBezTo>
                    <a:cubicBezTo>
                      <a:pt x="111" y="270"/>
                      <a:pt x="110" y="273"/>
                      <a:pt x="110" y="273"/>
                    </a:cubicBezTo>
                    <a:cubicBezTo>
                      <a:pt x="110" y="273"/>
                      <a:pt x="108" y="273"/>
                      <a:pt x="111" y="275"/>
                    </a:cubicBezTo>
                    <a:cubicBezTo>
                      <a:pt x="114" y="277"/>
                      <a:pt x="115" y="278"/>
                      <a:pt x="116" y="279"/>
                    </a:cubicBezTo>
                    <a:cubicBezTo>
                      <a:pt x="117" y="280"/>
                      <a:pt x="121" y="285"/>
                      <a:pt x="121" y="285"/>
                    </a:cubicBezTo>
                    <a:cubicBezTo>
                      <a:pt x="124" y="289"/>
                      <a:pt x="124" y="289"/>
                      <a:pt x="124" y="289"/>
                    </a:cubicBezTo>
                    <a:cubicBezTo>
                      <a:pt x="124" y="289"/>
                      <a:pt x="124" y="291"/>
                      <a:pt x="124" y="291"/>
                    </a:cubicBezTo>
                    <a:cubicBezTo>
                      <a:pt x="123" y="291"/>
                      <a:pt x="121" y="291"/>
                      <a:pt x="121" y="291"/>
                    </a:cubicBezTo>
                    <a:cubicBezTo>
                      <a:pt x="121" y="291"/>
                      <a:pt x="120" y="291"/>
                      <a:pt x="119" y="290"/>
                    </a:cubicBezTo>
                    <a:cubicBezTo>
                      <a:pt x="118" y="288"/>
                      <a:pt x="116" y="285"/>
                      <a:pt x="116" y="285"/>
                    </a:cubicBezTo>
                    <a:cubicBezTo>
                      <a:pt x="114" y="284"/>
                      <a:pt x="114" y="284"/>
                      <a:pt x="114" y="284"/>
                    </a:cubicBezTo>
                    <a:cubicBezTo>
                      <a:pt x="112" y="285"/>
                      <a:pt x="112" y="285"/>
                      <a:pt x="112" y="285"/>
                    </a:cubicBezTo>
                    <a:cubicBezTo>
                      <a:pt x="112" y="285"/>
                      <a:pt x="110" y="289"/>
                      <a:pt x="110" y="289"/>
                    </a:cubicBezTo>
                    <a:cubicBezTo>
                      <a:pt x="110" y="290"/>
                      <a:pt x="107" y="296"/>
                      <a:pt x="107" y="296"/>
                    </a:cubicBezTo>
                    <a:cubicBezTo>
                      <a:pt x="105" y="308"/>
                      <a:pt x="105" y="308"/>
                      <a:pt x="105" y="308"/>
                    </a:cubicBezTo>
                    <a:cubicBezTo>
                      <a:pt x="105" y="308"/>
                      <a:pt x="105" y="322"/>
                      <a:pt x="104" y="323"/>
                    </a:cubicBezTo>
                    <a:cubicBezTo>
                      <a:pt x="104" y="324"/>
                      <a:pt x="100" y="334"/>
                      <a:pt x="100" y="334"/>
                    </a:cubicBezTo>
                    <a:cubicBezTo>
                      <a:pt x="100" y="334"/>
                      <a:pt x="100" y="335"/>
                      <a:pt x="100" y="338"/>
                    </a:cubicBezTo>
                    <a:cubicBezTo>
                      <a:pt x="99" y="341"/>
                      <a:pt x="98" y="346"/>
                      <a:pt x="98" y="346"/>
                    </a:cubicBezTo>
                    <a:cubicBezTo>
                      <a:pt x="98" y="346"/>
                      <a:pt x="97" y="350"/>
                      <a:pt x="97" y="352"/>
                    </a:cubicBezTo>
                    <a:cubicBezTo>
                      <a:pt x="96" y="354"/>
                      <a:pt x="93" y="362"/>
                      <a:pt x="93" y="362"/>
                    </a:cubicBezTo>
                    <a:cubicBezTo>
                      <a:pt x="92" y="371"/>
                      <a:pt x="92" y="371"/>
                      <a:pt x="92" y="371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78" y="393"/>
                      <a:pt x="78" y="393"/>
                      <a:pt x="78" y="393"/>
                    </a:cubicBezTo>
                    <a:cubicBezTo>
                      <a:pt x="75" y="395"/>
                      <a:pt x="75" y="395"/>
                      <a:pt x="75" y="395"/>
                    </a:cubicBezTo>
                    <a:cubicBezTo>
                      <a:pt x="78" y="396"/>
                      <a:pt x="80" y="397"/>
                      <a:pt x="81" y="400"/>
                    </a:cubicBezTo>
                    <a:cubicBezTo>
                      <a:pt x="83" y="405"/>
                      <a:pt x="87" y="413"/>
                      <a:pt x="87" y="413"/>
                    </a:cubicBezTo>
                    <a:cubicBezTo>
                      <a:pt x="100" y="418"/>
                      <a:pt x="100" y="418"/>
                      <a:pt x="100" y="418"/>
                    </a:cubicBezTo>
                    <a:cubicBezTo>
                      <a:pt x="100" y="418"/>
                      <a:pt x="107" y="424"/>
                      <a:pt x="108" y="426"/>
                    </a:cubicBezTo>
                    <a:cubicBezTo>
                      <a:pt x="109" y="427"/>
                      <a:pt x="124" y="432"/>
                      <a:pt x="124" y="432"/>
                    </a:cubicBezTo>
                    <a:cubicBezTo>
                      <a:pt x="134" y="441"/>
                      <a:pt x="134" y="441"/>
                      <a:pt x="134" y="441"/>
                    </a:cubicBezTo>
                    <a:cubicBezTo>
                      <a:pt x="149" y="441"/>
                      <a:pt x="149" y="441"/>
                      <a:pt x="149" y="441"/>
                    </a:cubicBezTo>
                    <a:cubicBezTo>
                      <a:pt x="159" y="443"/>
                      <a:pt x="159" y="443"/>
                      <a:pt x="159" y="443"/>
                    </a:cubicBezTo>
                    <a:cubicBezTo>
                      <a:pt x="164" y="437"/>
                      <a:pt x="164" y="437"/>
                      <a:pt x="164" y="437"/>
                    </a:cubicBezTo>
                    <a:cubicBezTo>
                      <a:pt x="164" y="437"/>
                      <a:pt x="189" y="449"/>
                      <a:pt x="190" y="449"/>
                    </a:cubicBezTo>
                    <a:cubicBezTo>
                      <a:pt x="191" y="449"/>
                      <a:pt x="191" y="452"/>
                      <a:pt x="192" y="455"/>
                    </a:cubicBezTo>
                    <a:cubicBezTo>
                      <a:pt x="192" y="455"/>
                      <a:pt x="192" y="455"/>
                      <a:pt x="192" y="455"/>
                    </a:cubicBezTo>
                    <a:cubicBezTo>
                      <a:pt x="192" y="455"/>
                      <a:pt x="192" y="455"/>
                      <a:pt x="192" y="455"/>
                    </a:cubicBezTo>
                    <a:cubicBezTo>
                      <a:pt x="193" y="455"/>
                      <a:pt x="193" y="455"/>
                      <a:pt x="193" y="455"/>
                    </a:cubicBezTo>
                    <a:cubicBezTo>
                      <a:pt x="193" y="455"/>
                      <a:pt x="192" y="454"/>
                      <a:pt x="192" y="454"/>
                    </a:cubicBezTo>
                    <a:cubicBezTo>
                      <a:pt x="192" y="453"/>
                      <a:pt x="192" y="453"/>
                      <a:pt x="192" y="453"/>
                    </a:cubicBezTo>
                    <a:cubicBezTo>
                      <a:pt x="193" y="453"/>
                      <a:pt x="193" y="453"/>
                      <a:pt x="193" y="453"/>
                    </a:cubicBezTo>
                    <a:cubicBezTo>
                      <a:pt x="193" y="453"/>
                      <a:pt x="193" y="453"/>
                      <a:pt x="193" y="453"/>
                    </a:cubicBezTo>
                    <a:cubicBezTo>
                      <a:pt x="193" y="453"/>
                      <a:pt x="193" y="453"/>
                      <a:pt x="193" y="453"/>
                    </a:cubicBezTo>
                    <a:cubicBezTo>
                      <a:pt x="194" y="453"/>
                      <a:pt x="194" y="453"/>
                      <a:pt x="194" y="453"/>
                    </a:cubicBezTo>
                    <a:cubicBezTo>
                      <a:pt x="195" y="452"/>
                      <a:pt x="195" y="452"/>
                      <a:pt x="195" y="452"/>
                    </a:cubicBezTo>
                    <a:cubicBezTo>
                      <a:pt x="195" y="452"/>
                      <a:pt x="195" y="452"/>
                      <a:pt x="195" y="452"/>
                    </a:cubicBezTo>
                    <a:cubicBezTo>
                      <a:pt x="195" y="451"/>
                      <a:pt x="194" y="451"/>
                      <a:pt x="194" y="451"/>
                    </a:cubicBezTo>
                    <a:cubicBezTo>
                      <a:pt x="194" y="451"/>
                      <a:pt x="195" y="451"/>
                      <a:pt x="195" y="450"/>
                    </a:cubicBezTo>
                    <a:cubicBezTo>
                      <a:pt x="195" y="450"/>
                      <a:pt x="195" y="450"/>
                      <a:pt x="195" y="450"/>
                    </a:cubicBezTo>
                    <a:cubicBezTo>
                      <a:pt x="196" y="450"/>
                      <a:pt x="196" y="450"/>
                      <a:pt x="196" y="450"/>
                    </a:cubicBezTo>
                    <a:cubicBezTo>
                      <a:pt x="196" y="450"/>
                      <a:pt x="196" y="450"/>
                      <a:pt x="196" y="450"/>
                    </a:cubicBezTo>
                    <a:cubicBezTo>
                      <a:pt x="196" y="450"/>
                      <a:pt x="196" y="450"/>
                      <a:pt x="196" y="450"/>
                    </a:cubicBezTo>
                    <a:cubicBezTo>
                      <a:pt x="197" y="450"/>
                      <a:pt x="197" y="450"/>
                      <a:pt x="197" y="450"/>
                    </a:cubicBezTo>
                    <a:cubicBezTo>
                      <a:pt x="197" y="450"/>
                      <a:pt x="197" y="450"/>
                      <a:pt x="197" y="450"/>
                    </a:cubicBezTo>
                    <a:cubicBezTo>
                      <a:pt x="198" y="450"/>
                      <a:pt x="198" y="450"/>
                      <a:pt x="198" y="450"/>
                    </a:cubicBezTo>
                    <a:cubicBezTo>
                      <a:pt x="198" y="450"/>
                      <a:pt x="198" y="450"/>
                      <a:pt x="198" y="450"/>
                    </a:cubicBezTo>
                    <a:cubicBezTo>
                      <a:pt x="198" y="450"/>
                      <a:pt x="199" y="450"/>
                      <a:pt x="199" y="450"/>
                    </a:cubicBezTo>
                    <a:cubicBezTo>
                      <a:pt x="199" y="450"/>
                      <a:pt x="199" y="451"/>
                      <a:pt x="199" y="451"/>
                    </a:cubicBezTo>
                    <a:cubicBezTo>
                      <a:pt x="199" y="451"/>
                      <a:pt x="199" y="451"/>
                      <a:pt x="199" y="451"/>
                    </a:cubicBezTo>
                    <a:cubicBezTo>
                      <a:pt x="199" y="451"/>
                      <a:pt x="200" y="451"/>
                      <a:pt x="200" y="451"/>
                    </a:cubicBezTo>
                    <a:cubicBezTo>
                      <a:pt x="200" y="451"/>
                      <a:pt x="200" y="452"/>
                      <a:pt x="200" y="452"/>
                    </a:cubicBezTo>
                    <a:cubicBezTo>
                      <a:pt x="200" y="452"/>
                      <a:pt x="201" y="452"/>
                      <a:pt x="201" y="452"/>
                    </a:cubicBezTo>
                    <a:cubicBezTo>
                      <a:pt x="201" y="452"/>
                      <a:pt x="202" y="452"/>
                      <a:pt x="202" y="452"/>
                    </a:cubicBezTo>
                    <a:cubicBezTo>
                      <a:pt x="202" y="452"/>
                      <a:pt x="202" y="452"/>
                      <a:pt x="202" y="453"/>
                    </a:cubicBezTo>
                    <a:cubicBezTo>
                      <a:pt x="203" y="453"/>
                      <a:pt x="203" y="453"/>
                      <a:pt x="203" y="453"/>
                    </a:cubicBezTo>
                    <a:cubicBezTo>
                      <a:pt x="203" y="452"/>
                      <a:pt x="204" y="452"/>
                      <a:pt x="204" y="452"/>
                    </a:cubicBezTo>
                    <a:cubicBezTo>
                      <a:pt x="204" y="453"/>
                      <a:pt x="204" y="453"/>
                      <a:pt x="204" y="453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6" y="453"/>
                      <a:pt x="206" y="453"/>
                      <a:pt x="206" y="453"/>
                    </a:cubicBezTo>
                    <a:cubicBezTo>
                      <a:pt x="206" y="454"/>
                      <a:pt x="206" y="454"/>
                      <a:pt x="206" y="454"/>
                    </a:cubicBezTo>
                    <a:cubicBezTo>
                      <a:pt x="205" y="454"/>
                      <a:pt x="205" y="454"/>
                      <a:pt x="205" y="454"/>
                    </a:cubicBezTo>
                    <a:cubicBezTo>
                      <a:pt x="205" y="454"/>
                      <a:pt x="205" y="454"/>
                      <a:pt x="205" y="454"/>
                    </a:cubicBezTo>
                    <a:cubicBezTo>
                      <a:pt x="205" y="455"/>
                      <a:pt x="205" y="455"/>
                      <a:pt x="205" y="455"/>
                    </a:cubicBezTo>
                    <a:cubicBezTo>
                      <a:pt x="206" y="455"/>
                      <a:pt x="206" y="455"/>
                      <a:pt x="206" y="455"/>
                    </a:cubicBezTo>
                    <a:cubicBezTo>
                      <a:pt x="206" y="455"/>
                      <a:pt x="206" y="455"/>
                      <a:pt x="206" y="455"/>
                    </a:cubicBezTo>
                    <a:cubicBezTo>
                      <a:pt x="208" y="456"/>
                      <a:pt x="208" y="456"/>
                      <a:pt x="208" y="456"/>
                    </a:cubicBezTo>
                    <a:cubicBezTo>
                      <a:pt x="207" y="456"/>
                      <a:pt x="207" y="456"/>
                      <a:pt x="207" y="456"/>
                    </a:cubicBezTo>
                    <a:cubicBezTo>
                      <a:pt x="207" y="456"/>
                      <a:pt x="207" y="456"/>
                      <a:pt x="207" y="456"/>
                    </a:cubicBezTo>
                    <a:cubicBezTo>
                      <a:pt x="207" y="456"/>
                      <a:pt x="206" y="456"/>
                      <a:pt x="206" y="456"/>
                    </a:cubicBezTo>
                    <a:cubicBezTo>
                      <a:pt x="206" y="456"/>
                      <a:pt x="205" y="456"/>
                      <a:pt x="205" y="456"/>
                    </a:cubicBezTo>
                    <a:cubicBezTo>
                      <a:pt x="205" y="457"/>
                      <a:pt x="205" y="457"/>
                      <a:pt x="205" y="457"/>
                    </a:cubicBezTo>
                    <a:cubicBezTo>
                      <a:pt x="205" y="459"/>
                      <a:pt x="205" y="459"/>
                      <a:pt x="205" y="459"/>
                    </a:cubicBezTo>
                    <a:cubicBezTo>
                      <a:pt x="204" y="459"/>
                      <a:pt x="204" y="459"/>
                      <a:pt x="204" y="459"/>
                    </a:cubicBezTo>
                    <a:cubicBezTo>
                      <a:pt x="204" y="460"/>
                      <a:pt x="204" y="460"/>
                      <a:pt x="204" y="460"/>
                    </a:cubicBezTo>
                    <a:cubicBezTo>
                      <a:pt x="204" y="460"/>
                      <a:pt x="204" y="460"/>
                      <a:pt x="204" y="460"/>
                    </a:cubicBezTo>
                    <a:cubicBezTo>
                      <a:pt x="204" y="460"/>
                      <a:pt x="204" y="460"/>
                      <a:pt x="204" y="460"/>
                    </a:cubicBezTo>
                    <a:cubicBezTo>
                      <a:pt x="204" y="460"/>
                      <a:pt x="204" y="460"/>
                      <a:pt x="203" y="460"/>
                    </a:cubicBezTo>
                    <a:cubicBezTo>
                      <a:pt x="203" y="460"/>
                      <a:pt x="203" y="460"/>
                      <a:pt x="203" y="460"/>
                    </a:cubicBezTo>
                    <a:cubicBezTo>
                      <a:pt x="202" y="459"/>
                      <a:pt x="202" y="459"/>
                      <a:pt x="202" y="459"/>
                    </a:cubicBezTo>
                    <a:cubicBezTo>
                      <a:pt x="202" y="460"/>
                      <a:pt x="202" y="460"/>
                      <a:pt x="202" y="460"/>
                    </a:cubicBezTo>
                    <a:cubicBezTo>
                      <a:pt x="202" y="461"/>
                      <a:pt x="202" y="461"/>
                      <a:pt x="202" y="461"/>
                    </a:cubicBezTo>
                    <a:cubicBezTo>
                      <a:pt x="202" y="461"/>
                      <a:pt x="202" y="461"/>
                      <a:pt x="202" y="461"/>
                    </a:cubicBezTo>
                    <a:cubicBezTo>
                      <a:pt x="201" y="461"/>
                      <a:pt x="201" y="461"/>
                      <a:pt x="201" y="461"/>
                    </a:cubicBezTo>
                    <a:cubicBezTo>
                      <a:pt x="200" y="461"/>
                      <a:pt x="200" y="461"/>
                      <a:pt x="200" y="461"/>
                    </a:cubicBezTo>
                    <a:cubicBezTo>
                      <a:pt x="199" y="461"/>
                      <a:pt x="199" y="461"/>
                      <a:pt x="199" y="461"/>
                    </a:cubicBezTo>
                    <a:cubicBezTo>
                      <a:pt x="199" y="461"/>
                      <a:pt x="199" y="461"/>
                      <a:pt x="199" y="461"/>
                    </a:cubicBezTo>
                    <a:cubicBezTo>
                      <a:pt x="198" y="462"/>
                      <a:pt x="198" y="462"/>
                      <a:pt x="198" y="462"/>
                    </a:cubicBezTo>
                    <a:cubicBezTo>
                      <a:pt x="198" y="462"/>
                      <a:pt x="198" y="462"/>
                      <a:pt x="198" y="462"/>
                    </a:cubicBezTo>
                    <a:cubicBezTo>
                      <a:pt x="198" y="462"/>
                      <a:pt x="198" y="462"/>
                      <a:pt x="198" y="462"/>
                    </a:cubicBezTo>
                    <a:cubicBezTo>
                      <a:pt x="198" y="462"/>
                      <a:pt x="198" y="462"/>
                      <a:pt x="198" y="462"/>
                    </a:cubicBezTo>
                    <a:cubicBezTo>
                      <a:pt x="197" y="461"/>
                      <a:pt x="197" y="461"/>
                      <a:pt x="197" y="461"/>
                    </a:cubicBezTo>
                    <a:cubicBezTo>
                      <a:pt x="197" y="462"/>
                      <a:pt x="197" y="462"/>
                      <a:pt x="197" y="462"/>
                    </a:cubicBezTo>
                    <a:cubicBezTo>
                      <a:pt x="197" y="462"/>
                      <a:pt x="197" y="462"/>
                      <a:pt x="197" y="462"/>
                    </a:cubicBezTo>
                    <a:cubicBezTo>
                      <a:pt x="197" y="462"/>
                      <a:pt x="197" y="462"/>
                      <a:pt x="197" y="462"/>
                    </a:cubicBezTo>
                    <a:cubicBezTo>
                      <a:pt x="210" y="465"/>
                      <a:pt x="210" y="465"/>
                      <a:pt x="210" y="465"/>
                    </a:cubicBezTo>
                    <a:cubicBezTo>
                      <a:pt x="213" y="466"/>
                      <a:pt x="213" y="468"/>
                      <a:pt x="216" y="470"/>
                    </a:cubicBezTo>
                    <a:cubicBezTo>
                      <a:pt x="224" y="467"/>
                      <a:pt x="224" y="467"/>
                      <a:pt x="224" y="467"/>
                    </a:cubicBezTo>
                    <a:cubicBezTo>
                      <a:pt x="234" y="474"/>
                      <a:pt x="234" y="474"/>
                      <a:pt x="234" y="474"/>
                    </a:cubicBezTo>
                    <a:cubicBezTo>
                      <a:pt x="243" y="471"/>
                      <a:pt x="243" y="471"/>
                      <a:pt x="243" y="471"/>
                    </a:cubicBezTo>
                    <a:cubicBezTo>
                      <a:pt x="252" y="471"/>
                      <a:pt x="252" y="471"/>
                      <a:pt x="252" y="471"/>
                    </a:cubicBezTo>
                    <a:cubicBezTo>
                      <a:pt x="252" y="470"/>
                      <a:pt x="256" y="470"/>
                      <a:pt x="259" y="471"/>
                    </a:cubicBezTo>
                    <a:cubicBezTo>
                      <a:pt x="259" y="471"/>
                      <a:pt x="259" y="471"/>
                      <a:pt x="259" y="471"/>
                    </a:cubicBezTo>
                    <a:close/>
                    <a:moveTo>
                      <a:pt x="192" y="456"/>
                    </a:moveTo>
                    <a:cubicBezTo>
                      <a:pt x="192" y="456"/>
                      <a:pt x="192" y="456"/>
                      <a:pt x="192" y="456"/>
                    </a:cubicBezTo>
                    <a:cubicBezTo>
                      <a:pt x="192" y="456"/>
                      <a:pt x="192" y="456"/>
                      <a:pt x="192" y="456"/>
                    </a:cubicBezTo>
                    <a:cubicBezTo>
                      <a:pt x="192" y="456"/>
                      <a:pt x="193" y="456"/>
                      <a:pt x="193" y="456"/>
                    </a:cubicBezTo>
                    <a:cubicBezTo>
                      <a:pt x="193" y="456"/>
                      <a:pt x="193" y="457"/>
                      <a:pt x="193" y="457"/>
                    </a:cubicBezTo>
                    <a:cubicBezTo>
                      <a:pt x="193" y="457"/>
                      <a:pt x="193" y="457"/>
                      <a:pt x="193" y="457"/>
                    </a:cubicBezTo>
                    <a:cubicBezTo>
                      <a:pt x="193" y="457"/>
                      <a:pt x="193" y="457"/>
                      <a:pt x="194" y="458"/>
                    </a:cubicBezTo>
                    <a:cubicBezTo>
                      <a:pt x="194" y="458"/>
                      <a:pt x="193" y="458"/>
                      <a:pt x="193" y="458"/>
                    </a:cubicBezTo>
                    <a:cubicBezTo>
                      <a:pt x="193" y="458"/>
                      <a:pt x="193" y="458"/>
                      <a:pt x="193" y="458"/>
                    </a:cubicBezTo>
                    <a:cubicBezTo>
                      <a:pt x="192" y="458"/>
                      <a:pt x="192" y="458"/>
                      <a:pt x="192" y="458"/>
                    </a:cubicBezTo>
                    <a:cubicBezTo>
                      <a:pt x="192" y="458"/>
                      <a:pt x="192" y="458"/>
                      <a:pt x="192" y="458"/>
                    </a:cubicBezTo>
                    <a:cubicBezTo>
                      <a:pt x="192" y="456"/>
                      <a:pt x="192" y="456"/>
                      <a:pt x="192" y="456"/>
                    </a:cubicBezTo>
                    <a:close/>
                    <a:moveTo>
                      <a:pt x="450" y="202"/>
                    </a:moveTo>
                    <a:cubicBezTo>
                      <a:pt x="450" y="202"/>
                      <a:pt x="450" y="202"/>
                      <a:pt x="450" y="202"/>
                    </a:cubicBezTo>
                    <a:cubicBezTo>
                      <a:pt x="449" y="202"/>
                      <a:pt x="449" y="202"/>
                      <a:pt x="449" y="202"/>
                    </a:cubicBezTo>
                    <a:cubicBezTo>
                      <a:pt x="448" y="201"/>
                      <a:pt x="448" y="201"/>
                      <a:pt x="448" y="201"/>
                    </a:cubicBezTo>
                    <a:cubicBezTo>
                      <a:pt x="448" y="201"/>
                      <a:pt x="448" y="201"/>
                      <a:pt x="448" y="201"/>
                    </a:cubicBezTo>
                    <a:cubicBezTo>
                      <a:pt x="448" y="201"/>
                      <a:pt x="448" y="201"/>
                      <a:pt x="448" y="201"/>
                    </a:cubicBezTo>
                    <a:cubicBezTo>
                      <a:pt x="449" y="201"/>
                      <a:pt x="449" y="200"/>
                      <a:pt x="449" y="200"/>
                    </a:cubicBezTo>
                    <a:cubicBezTo>
                      <a:pt x="449" y="201"/>
                      <a:pt x="450" y="201"/>
                      <a:pt x="450" y="202"/>
                    </a:cubicBezTo>
                    <a:close/>
                    <a:moveTo>
                      <a:pt x="493" y="520"/>
                    </a:moveTo>
                    <a:cubicBezTo>
                      <a:pt x="493" y="520"/>
                      <a:pt x="493" y="520"/>
                      <a:pt x="493" y="520"/>
                    </a:cubicBezTo>
                    <a:cubicBezTo>
                      <a:pt x="491" y="524"/>
                      <a:pt x="491" y="524"/>
                      <a:pt x="491" y="524"/>
                    </a:cubicBezTo>
                    <a:cubicBezTo>
                      <a:pt x="489" y="527"/>
                      <a:pt x="489" y="527"/>
                      <a:pt x="489" y="527"/>
                    </a:cubicBezTo>
                    <a:cubicBezTo>
                      <a:pt x="494" y="529"/>
                      <a:pt x="494" y="529"/>
                      <a:pt x="494" y="529"/>
                    </a:cubicBezTo>
                    <a:cubicBezTo>
                      <a:pt x="497" y="533"/>
                      <a:pt x="497" y="533"/>
                      <a:pt x="497" y="533"/>
                    </a:cubicBezTo>
                    <a:cubicBezTo>
                      <a:pt x="497" y="533"/>
                      <a:pt x="499" y="536"/>
                      <a:pt x="501" y="536"/>
                    </a:cubicBezTo>
                    <a:cubicBezTo>
                      <a:pt x="503" y="536"/>
                      <a:pt x="506" y="538"/>
                      <a:pt x="506" y="538"/>
                    </a:cubicBezTo>
                    <a:cubicBezTo>
                      <a:pt x="506" y="538"/>
                      <a:pt x="508" y="535"/>
                      <a:pt x="508" y="531"/>
                    </a:cubicBezTo>
                    <a:cubicBezTo>
                      <a:pt x="509" y="528"/>
                      <a:pt x="505" y="524"/>
                      <a:pt x="511" y="523"/>
                    </a:cubicBezTo>
                    <a:cubicBezTo>
                      <a:pt x="517" y="523"/>
                      <a:pt x="513" y="516"/>
                      <a:pt x="513" y="516"/>
                    </a:cubicBezTo>
                    <a:cubicBezTo>
                      <a:pt x="513" y="511"/>
                      <a:pt x="513" y="511"/>
                      <a:pt x="513" y="511"/>
                    </a:cubicBezTo>
                    <a:cubicBezTo>
                      <a:pt x="512" y="505"/>
                      <a:pt x="512" y="505"/>
                      <a:pt x="512" y="505"/>
                    </a:cubicBezTo>
                    <a:cubicBezTo>
                      <a:pt x="513" y="503"/>
                      <a:pt x="513" y="503"/>
                      <a:pt x="513" y="503"/>
                    </a:cubicBezTo>
                    <a:cubicBezTo>
                      <a:pt x="516" y="499"/>
                      <a:pt x="516" y="499"/>
                      <a:pt x="516" y="499"/>
                    </a:cubicBezTo>
                    <a:cubicBezTo>
                      <a:pt x="519" y="496"/>
                      <a:pt x="519" y="496"/>
                      <a:pt x="519" y="496"/>
                    </a:cubicBezTo>
                    <a:cubicBezTo>
                      <a:pt x="519" y="496"/>
                      <a:pt x="520" y="493"/>
                      <a:pt x="520" y="491"/>
                    </a:cubicBezTo>
                    <a:cubicBezTo>
                      <a:pt x="519" y="490"/>
                      <a:pt x="516" y="485"/>
                      <a:pt x="516" y="485"/>
                    </a:cubicBezTo>
                    <a:cubicBezTo>
                      <a:pt x="519" y="473"/>
                      <a:pt x="519" y="473"/>
                      <a:pt x="519" y="473"/>
                    </a:cubicBezTo>
                    <a:cubicBezTo>
                      <a:pt x="518" y="471"/>
                      <a:pt x="518" y="471"/>
                      <a:pt x="518" y="471"/>
                    </a:cubicBezTo>
                    <a:cubicBezTo>
                      <a:pt x="517" y="468"/>
                      <a:pt x="517" y="468"/>
                      <a:pt x="517" y="468"/>
                    </a:cubicBezTo>
                    <a:cubicBezTo>
                      <a:pt x="515" y="459"/>
                      <a:pt x="515" y="459"/>
                      <a:pt x="515" y="459"/>
                    </a:cubicBezTo>
                    <a:cubicBezTo>
                      <a:pt x="515" y="447"/>
                      <a:pt x="515" y="447"/>
                      <a:pt x="515" y="447"/>
                    </a:cubicBezTo>
                    <a:cubicBezTo>
                      <a:pt x="509" y="449"/>
                      <a:pt x="509" y="449"/>
                      <a:pt x="509" y="449"/>
                    </a:cubicBezTo>
                    <a:cubicBezTo>
                      <a:pt x="511" y="454"/>
                      <a:pt x="511" y="454"/>
                      <a:pt x="511" y="454"/>
                    </a:cubicBezTo>
                    <a:cubicBezTo>
                      <a:pt x="509" y="463"/>
                      <a:pt x="509" y="463"/>
                      <a:pt x="509" y="463"/>
                    </a:cubicBezTo>
                    <a:cubicBezTo>
                      <a:pt x="504" y="464"/>
                      <a:pt x="504" y="464"/>
                      <a:pt x="504" y="464"/>
                    </a:cubicBezTo>
                    <a:cubicBezTo>
                      <a:pt x="502" y="465"/>
                      <a:pt x="502" y="465"/>
                      <a:pt x="502" y="465"/>
                    </a:cubicBezTo>
                    <a:cubicBezTo>
                      <a:pt x="499" y="468"/>
                      <a:pt x="499" y="468"/>
                      <a:pt x="499" y="468"/>
                    </a:cubicBezTo>
                    <a:cubicBezTo>
                      <a:pt x="494" y="469"/>
                      <a:pt x="494" y="469"/>
                      <a:pt x="494" y="469"/>
                    </a:cubicBezTo>
                    <a:cubicBezTo>
                      <a:pt x="489" y="473"/>
                      <a:pt x="489" y="473"/>
                      <a:pt x="489" y="473"/>
                    </a:cubicBezTo>
                    <a:cubicBezTo>
                      <a:pt x="485" y="478"/>
                      <a:pt x="485" y="478"/>
                      <a:pt x="485" y="478"/>
                    </a:cubicBezTo>
                    <a:cubicBezTo>
                      <a:pt x="482" y="481"/>
                      <a:pt x="482" y="481"/>
                      <a:pt x="482" y="481"/>
                    </a:cubicBezTo>
                    <a:cubicBezTo>
                      <a:pt x="482" y="481"/>
                      <a:pt x="482" y="483"/>
                      <a:pt x="484" y="485"/>
                    </a:cubicBezTo>
                    <a:cubicBezTo>
                      <a:pt x="486" y="488"/>
                      <a:pt x="481" y="498"/>
                      <a:pt x="481" y="498"/>
                    </a:cubicBezTo>
                    <a:cubicBezTo>
                      <a:pt x="485" y="498"/>
                      <a:pt x="485" y="498"/>
                      <a:pt x="485" y="498"/>
                    </a:cubicBezTo>
                    <a:cubicBezTo>
                      <a:pt x="486" y="503"/>
                      <a:pt x="486" y="503"/>
                      <a:pt x="486" y="503"/>
                    </a:cubicBezTo>
                    <a:cubicBezTo>
                      <a:pt x="483" y="508"/>
                      <a:pt x="483" y="508"/>
                      <a:pt x="483" y="508"/>
                    </a:cubicBezTo>
                    <a:cubicBezTo>
                      <a:pt x="486" y="510"/>
                      <a:pt x="486" y="510"/>
                      <a:pt x="486" y="510"/>
                    </a:cubicBezTo>
                    <a:cubicBezTo>
                      <a:pt x="489" y="510"/>
                      <a:pt x="489" y="510"/>
                      <a:pt x="489" y="510"/>
                    </a:cubicBezTo>
                    <a:cubicBezTo>
                      <a:pt x="486" y="516"/>
                      <a:pt x="486" y="516"/>
                      <a:pt x="486" y="516"/>
                    </a:cubicBezTo>
                    <a:cubicBezTo>
                      <a:pt x="486" y="518"/>
                      <a:pt x="486" y="518"/>
                      <a:pt x="486" y="518"/>
                    </a:cubicBezTo>
                    <a:lnTo>
                      <a:pt x="493" y="520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95" name="Freeform 13"/>
              <p:cNvSpPr>
                <a:spLocks/>
              </p:cNvSpPr>
              <p:nvPr/>
            </p:nvSpPr>
            <p:spPr bwMode="auto">
              <a:xfrm>
                <a:off x="2979926" y="1055254"/>
                <a:ext cx="543119" cy="437887"/>
              </a:xfrm>
              <a:custGeom>
                <a:avLst/>
                <a:gdLst>
                  <a:gd name="T0" fmla="*/ 46 w 238"/>
                  <a:gd name="T1" fmla="*/ 78 h 198"/>
                  <a:gd name="T2" fmla="*/ 30 w 238"/>
                  <a:gd name="T3" fmla="*/ 73 h 198"/>
                  <a:gd name="T4" fmla="*/ 10 w 238"/>
                  <a:gd name="T5" fmla="*/ 70 h 198"/>
                  <a:gd name="T6" fmla="*/ 13 w 238"/>
                  <a:gd name="T7" fmla="*/ 76 h 198"/>
                  <a:gd name="T8" fmla="*/ 34 w 238"/>
                  <a:gd name="T9" fmla="*/ 91 h 198"/>
                  <a:gd name="T10" fmla="*/ 35 w 238"/>
                  <a:gd name="T11" fmla="*/ 107 h 198"/>
                  <a:gd name="T12" fmla="*/ 34 w 238"/>
                  <a:gd name="T13" fmla="*/ 113 h 198"/>
                  <a:gd name="T14" fmla="*/ 25 w 238"/>
                  <a:gd name="T15" fmla="*/ 127 h 198"/>
                  <a:gd name="T16" fmla="*/ 9 w 238"/>
                  <a:gd name="T17" fmla="*/ 124 h 198"/>
                  <a:gd name="T18" fmla="*/ 20 w 238"/>
                  <a:gd name="T19" fmla="*/ 138 h 198"/>
                  <a:gd name="T20" fmla="*/ 48 w 238"/>
                  <a:gd name="T21" fmla="*/ 162 h 198"/>
                  <a:gd name="T22" fmla="*/ 85 w 238"/>
                  <a:gd name="T23" fmla="*/ 195 h 198"/>
                  <a:gd name="T24" fmla="*/ 131 w 238"/>
                  <a:gd name="T25" fmla="*/ 189 h 198"/>
                  <a:gd name="T26" fmla="*/ 164 w 238"/>
                  <a:gd name="T27" fmla="*/ 181 h 198"/>
                  <a:gd name="T28" fmla="*/ 194 w 238"/>
                  <a:gd name="T29" fmla="*/ 178 h 198"/>
                  <a:gd name="T30" fmla="*/ 212 w 238"/>
                  <a:gd name="T31" fmla="*/ 165 h 198"/>
                  <a:gd name="T32" fmla="*/ 226 w 238"/>
                  <a:gd name="T33" fmla="*/ 157 h 198"/>
                  <a:gd name="T34" fmla="*/ 230 w 238"/>
                  <a:gd name="T35" fmla="*/ 148 h 198"/>
                  <a:gd name="T36" fmla="*/ 235 w 238"/>
                  <a:gd name="T37" fmla="*/ 133 h 198"/>
                  <a:gd name="T38" fmla="*/ 227 w 238"/>
                  <a:gd name="T39" fmla="*/ 109 h 198"/>
                  <a:gd name="T40" fmla="*/ 224 w 238"/>
                  <a:gd name="T41" fmla="*/ 92 h 198"/>
                  <a:gd name="T42" fmla="*/ 228 w 238"/>
                  <a:gd name="T43" fmla="*/ 76 h 198"/>
                  <a:gd name="T44" fmla="*/ 210 w 238"/>
                  <a:gd name="T45" fmla="*/ 76 h 198"/>
                  <a:gd name="T46" fmla="*/ 206 w 238"/>
                  <a:gd name="T47" fmla="*/ 58 h 198"/>
                  <a:gd name="T48" fmla="*/ 192 w 238"/>
                  <a:gd name="T49" fmla="*/ 68 h 198"/>
                  <a:gd name="T50" fmla="*/ 173 w 238"/>
                  <a:gd name="T51" fmla="*/ 66 h 198"/>
                  <a:gd name="T52" fmla="*/ 160 w 238"/>
                  <a:gd name="T53" fmla="*/ 64 h 198"/>
                  <a:gd name="T54" fmla="*/ 147 w 238"/>
                  <a:gd name="T55" fmla="*/ 80 h 198"/>
                  <a:gd name="T56" fmla="*/ 141 w 238"/>
                  <a:gd name="T57" fmla="*/ 54 h 198"/>
                  <a:gd name="T58" fmla="*/ 128 w 238"/>
                  <a:gd name="T59" fmla="*/ 53 h 198"/>
                  <a:gd name="T60" fmla="*/ 119 w 238"/>
                  <a:gd name="T61" fmla="*/ 67 h 198"/>
                  <a:gd name="T62" fmla="*/ 109 w 238"/>
                  <a:gd name="T63" fmla="*/ 43 h 198"/>
                  <a:gd name="T64" fmla="*/ 96 w 238"/>
                  <a:gd name="T65" fmla="*/ 67 h 198"/>
                  <a:gd name="T66" fmla="*/ 80 w 238"/>
                  <a:gd name="T67" fmla="*/ 67 h 198"/>
                  <a:gd name="T68" fmla="*/ 71 w 238"/>
                  <a:gd name="T69" fmla="*/ 75 h 198"/>
                  <a:gd name="T70" fmla="*/ 75 w 238"/>
                  <a:gd name="T71" fmla="*/ 59 h 198"/>
                  <a:gd name="T72" fmla="*/ 78 w 238"/>
                  <a:gd name="T73" fmla="*/ 52 h 198"/>
                  <a:gd name="T74" fmla="*/ 83 w 238"/>
                  <a:gd name="T75" fmla="*/ 39 h 198"/>
                  <a:gd name="T76" fmla="*/ 80 w 238"/>
                  <a:gd name="T77" fmla="*/ 29 h 198"/>
                  <a:gd name="T78" fmla="*/ 74 w 238"/>
                  <a:gd name="T79" fmla="*/ 7 h 198"/>
                  <a:gd name="T80" fmla="*/ 63 w 238"/>
                  <a:gd name="T81" fmla="*/ 1 h 198"/>
                  <a:gd name="T82" fmla="*/ 61 w 238"/>
                  <a:gd name="T83" fmla="*/ 8 h 198"/>
                  <a:gd name="T84" fmla="*/ 67 w 238"/>
                  <a:gd name="T85" fmla="*/ 12 h 198"/>
                  <a:gd name="T86" fmla="*/ 57 w 238"/>
                  <a:gd name="T87" fmla="*/ 12 h 198"/>
                  <a:gd name="T88" fmla="*/ 62 w 238"/>
                  <a:gd name="T89" fmla="*/ 33 h 198"/>
                  <a:gd name="T90" fmla="*/ 59 w 238"/>
                  <a:gd name="T91" fmla="*/ 28 h 198"/>
                  <a:gd name="T92" fmla="*/ 55 w 238"/>
                  <a:gd name="T93" fmla="*/ 24 h 198"/>
                  <a:gd name="T94" fmla="*/ 53 w 238"/>
                  <a:gd name="T95" fmla="*/ 15 h 198"/>
                  <a:gd name="T96" fmla="*/ 43 w 238"/>
                  <a:gd name="T97" fmla="*/ 9 h 198"/>
                  <a:gd name="T98" fmla="*/ 36 w 238"/>
                  <a:gd name="T99" fmla="*/ 18 h 198"/>
                  <a:gd name="T100" fmla="*/ 32 w 238"/>
                  <a:gd name="T101" fmla="*/ 26 h 198"/>
                  <a:gd name="T102" fmla="*/ 31 w 238"/>
                  <a:gd name="T103" fmla="*/ 30 h 198"/>
                  <a:gd name="T104" fmla="*/ 23 w 238"/>
                  <a:gd name="T105" fmla="*/ 28 h 198"/>
                  <a:gd name="T106" fmla="*/ 23 w 238"/>
                  <a:gd name="T107" fmla="*/ 36 h 198"/>
                  <a:gd name="T108" fmla="*/ 11 w 238"/>
                  <a:gd name="T109" fmla="*/ 29 h 198"/>
                  <a:gd name="T110" fmla="*/ 20 w 238"/>
                  <a:gd name="T111" fmla="*/ 44 h 198"/>
                  <a:gd name="T112" fmla="*/ 36 w 238"/>
                  <a:gd name="T113" fmla="*/ 46 h 198"/>
                  <a:gd name="T114" fmla="*/ 44 w 238"/>
                  <a:gd name="T115" fmla="*/ 46 h 198"/>
                  <a:gd name="T116" fmla="*/ 53 w 238"/>
                  <a:gd name="T117" fmla="*/ 52 h 198"/>
                  <a:gd name="T118" fmla="*/ 59 w 238"/>
                  <a:gd name="T119" fmla="*/ 59 h 198"/>
                  <a:gd name="T120" fmla="*/ 47 w 238"/>
                  <a:gd name="T121" fmla="*/ 65 h 198"/>
                  <a:gd name="T122" fmla="*/ 46 w 238"/>
                  <a:gd name="T123" fmla="*/ 7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8" h="198">
                    <a:moveTo>
                      <a:pt x="48" y="74"/>
                    </a:moveTo>
                    <a:cubicBezTo>
                      <a:pt x="52" y="77"/>
                      <a:pt x="52" y="77"/>
                      <a:pt x="52" y="77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6" y="78"/>
                      <a:pt x="46" y="78"/>
                      <a:pt x="46" y="78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1" y="73"/>
                      <a:pt x="30" y="73"/>
                    </a:cubicBezTo>
                    <a:cubicBezTo>
                      <a:pt x="29" y="73"/>
                      <a:pt x="28" y="73"/>
                      <a:pt x="28" y="73"/>
                    </a:cubicBezTo>
                    <a:cubicBezTo>
                      <a:pt x="27" y="72"/>
                      <a:pt x="26" y="71"/>
                      <a:pt x="25" y="71"/>
                    </a:cubicBezTo>
                    <a:cubicBezTo>
                      <a:pt x="24" y="70"/>
                      <a:pt x="23" y="69"/>
                      <a:pt x="23" y="69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0"/>
                      <a:pt x="12" y="70"/>
                      <a:pt x="10" y="70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2" y="67"/>
                      <a:pt x="2" y="68"/>
                    </a:cubicBezTo>
                    <a:cubicBezTo>
                      <a:pt x="2" y="70"/>
                      <a:pt x="0" y="71"/>
                      <a:pt x="0" y="72"/>
                    </a:cubicBezTo>
                    <a:cubicBezTo>
                      <a:pt x="1" y="73"/>
                      <a:pt x="2" y="73"/>
                      <a:pt x="3" y="75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4" y="78"/>
                      <a:pt x="15" y="80"/>
                      <a:pt x="16" y="79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9" y="79"/>
                      <a:pt x="20" y="83"/>
                      <a:pt x="22" y="83"/>
                    </a:cubicBezTo>
                    <a:cubicBezTo>
                      <a:pt x="23" y="84"/>
                      <a:pt x="24" y="84"/>
                      <a:pt x="24" y="84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6"/>
                      <a:pt x="33" y="85"/>
                      <a:pt x="33" y="86"/>
                    </a:cubicBezTo>
                    <a:cubicBezTo>
                      <a:pt x="33" y="87"/>
                      <a:pt x="35" y="88"/>
                      <a:pt x="34" y="89"/>
                    </a:cubicBezTo>
                    <a:cubicBezTo>
                      <a:pt x="34" y="89"/>
                      <a:pt x="34" y="90"/>
                      <a:pt x="34" y="91"/>
                    </a:cubicBezTo>
                    <a:cubicBezTo>
                      <a:pt x="34" y="92"/>
                      <a:pt x="34" y="93"/>
                      <a:pt x="34" y="93"/>
                    </a:cubicBezTo>
                    <a:cubicBezTo>
                      <a:pt x="31" y="96"/>
                      <a:pt x="31" y="96"/>
                      <a:pt x="31" y="96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31" y="100"/>
                      <a:pt x="30" y="100"/>
                    </a:cubicBezTo>
                    <a:cubicBezTo>
                      <a:pt x="30" y="101"/>
                      <a:pt x="29" y="104"/>
                      <a:pt x="29" y="104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2" y="102"/>
                      <a:pt x="33" y="102"/>
                      <a:pt x="33" y="103"/>
                    </a:cubicBezTo>
                    <a:cubicBezTo>
                      <a:pt x="32" y="105"/>
                      <a:pt x="31" y="106"/>
                      <a:pt x="31" y="106"/>
                    </a:cubicBezTo>
                    <a:cubicBezTo>
                      <a:pt x="31" y="106"/>
                      <a:pt x="32" y="109"/>
                      <a:pt x="33" y="108"/>
                    </a:cubicBezTo>
                    <a:cubicBezTo>
                      <a:pt x="35" y="107"/>
                      <a:pt x="35" y="107"/>
                      <a:pt x="35" y="107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40" y="105"/>
                      <a:pt x="41" y="104"/>
                    </a:cubicBezTo>
                    <a:cubicBezTo>
                      <a:pt x="43" y="104"/>
                      <a:pt x="46" y="104"/>
                      <a:pt x="46" y="104"/>
                    </a:cubicBezTo>
                    <a:cubicBezTo>
                      <a:pt x="46" y="104"/>
                      <a:pt x="47" y="107"/>
                      <a:pt x="46" y="107"/>
                    </a:cubicBezTo>
                    <a:cubicBezTo>
                      <a:pt x="45" y="107"/>
                      <a:pt x="41" y="106"/>
                      <a:pt x="41" y="106"/>
                    </a:cubicBezTo>
                    <a:cubicBezTo>
                      <a:pt x="39" y="107"/>
                      <a:pt x="39" y="107"/>
                      <a:pt x="39" y="107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5" y="110"/>
                      <a:pt x="33" y="113"/>
                      <a:pt x="34" y="113"/>
                    </a:cubicBezTo>
                    <a:cubicBezTo>
                      <a:pt x="35" y="114"/>
                      <a:pt x="32" y="115"/>
                      <a:pt x="32" y="115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6"/>
                      <a:pt x="31" y="116"/>
                      <a:pt x="32" y="117"/>
                    </a:cubicBezTo>
                    <a:cubicBezTo>
                      <a:pt x="33" y="117"/>
                      <a:pt x="36" y="117"/>
                      <a:pt x="36" y="117"/>
                    </a:cubicBezTo>
                    <a:cubicBezTo>
                      <a:pt x="36" y="117"/>
                      <a:pt x="38" y="116"/>
                      <a:pt x="37" y="117"/>
                    </a:cubicBezTo>
                    <a:cubicBezTo>
                      <a:pt x="37" y="118"/>
                      <a:pt x="36" y="121"/>
                      <a:pt x="36" y="121"/>
                    </a:cubicBezTo>
                    <a:cubicBezTo>
                      <a:pt x="36" y="121"/>
                      <a:pt x="35" y="122"/>
                      <a:pt x="32" y="122"/>
                    </a:cubicBezTo>
                    <a:cubicBezTo>
                      <a:pt x="30" y="123"/>
                      <a:pt x="27" y="124"/>
                      <a:pt x="27" y="124"/>
                    </a:cubicBezTo>
                    <a:cubicBezTo>
                      <a:pt x="25" y="127"/>
                      <a:pt x="25" y="127"/>
                      <a:pt x="25" y="127"/>
                    </a:cubicBezTo>
                    <a:cubicBezTo>
                      <a:pt x="25" y="127"/>
                      <a:pt x="26" y="128"/>
                      <a:pt x="23" y="128"/>
                    </a:cubicBezTo>
                    <a:cubicBezTo>
                      <a:pt x="21" y="128"/>
                      <a:pt x="19" y="128"/>
                      <a:pt x="19" y="128"/>
                    </a:cubicBezTo>
                    <a:cubicBezTo>
                      <a:pt x="17" y="128"/>
                      <a:pt x="17" y="128"/>
                      <a:pt x="17" y="128"/>
                    </a:cubicBezTo>
                    <a:cubicBezTo>
                      <a:pt x="17" y="128"/>
                      <a:pt x="15" y="129"/>
                      <a:pt x="15" y="129"/>
                    </a:cubicBezTo>
                    <a:cubicBezTo>
                      <a:pt x="14" y="128"/>
                      <a:pt x="13" y="127"/>
                      <a:pt x="13" y="127"/>
                    </a:cubicBezTo>
                    <a:cubicBezTo>
                      <a:pt x="14" y="123"/>
                      <a:pt x="14" y="123"/>
                      <a:pt x="14" y="123"/>
                    </a:cubicBezTo>
                    <a:cubicBezTo>
                      <a:pt x="13" y="122"/>
                      <a:pt x="13" y="122"/>
                      <a:pt x="13" y="122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19"/>
                      <a:pt x="10" y="121"/>
                      <a:pt x="10" y="122"/>
                    </a:cubicBezTo>
                    <a:cubicBezTo>
                      <a:pt x="9" y="122"/>
                      <a:pt x="9" y="124"/>
                      <a:pt x="9" y="124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6" y="131"/>
                      <a:pt x="6" y="131"/>
                      <a:pt x="6" y="131"/>
                    </a:cubicBezTo>
                    <a:cubicBezTo>
                      <a:pt x="5" y="133"/>
                      <a:pt x="5" y="133"/>
                      <a:pt x="5" y="133"/>
                    </a:cubicBezTo>
                    <a:cubicBezTo>
                      <a:pt x="5" y="133"/>
                      <a:pt x="4" y="133"/>
                      <a:pt x="5" y="134"/>
                    </a:cubicBezTo>
                    <a:cubicBezTo>
                      <a:pt x="6" y="134"/>
                      <a:pt x="10" y="136"/>
                      <a:pt x="10" y="136"/>
                    </a:cubicBezTo>
                    <a:cubicBezTo>
                      <a:pt x="10" y="136"/>
                      <a:pt x="11" y="135"/>
                      <a:pt x="13" y="137"/>
                    </a:cubicBezTo>
                    <a:cubicBezTo>
                      <a:pt x="14" y="138"/>
                      <a:pt x="16" y="139"/>
                      <a:pt x="16" y="139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7" y="141"/>
                      <a:pt x="27" y="141"/>
                      <a:pt x="27" y="141"/>
                    </a:cubicBezTo>
                    <a:cubicBezTo>
                      <a:pt x="27" y="141"/>
                      <a:pt x="28" y="143"/>
                      <a:pt x="28" y="144"/>
                    </a:cubicBezTo>
                    <a:cubicBezTo>
                      <a:pt x="29" y="144"/>
                      <a:pt x="31" y="147"/>
                      <a:pt x="31" y="147"/>
                    </a:cubicBezTo>
                    <a:cubicBezTo>
                      <a:pt x="31" y="147"/>
                      <a:pt x="31" y="145"/>
                      <a:pt x="33" y="146"/>
                    </a:cubicBezTo>
                    <a:cubicBezTo>
                      <a:pt x="36" y="146"/>
                      <a:pt x="37" y="146"/>
                      <a:pt x="37" y="146"/>
                    </a:cubicBezTo>
                    <a:cubicBezTo>
                      <a:pt x="37" y="146"/>
                      <a:pt x="39" y="146"/>
                      <a:pt x="40" y="147"/>
                    </a:cubicBezTo>
                    <a:cubicBezTo>
                      <a:pt x="41" y="148"/>
                      <a:pt x="44" y="153"/>
                      <a:pt x="44" y="153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48" y="162"/>
                      <a:pt x="48" y="162"/>
                      <a:pt x="48" y="162"/>
                    </a:cubicBezTo>
                    <a:cubicBezTo>
                      <a:pt x="48" y="162"/>
                      <a:pt x="48" y="163"/>
                      <a:pt x="50" y="164"/>
                    </a:cubicBezTo>
                    <a:cubicBezTo>
                      <a:pt x="52" y="166"/>
                      <a:pt x="53" y="168"/>
                      <a:pt x="53" y="168"/>
                    </a:cubicBezTo>
                    <a:cubicBezTo>
                      <a:pt x="53" y="168"/>
                      <a:pt x="53" y="169"/>
                      <a:pt x="54" y="170"/>
                    </a:cubicBezTo>
                    <a:cubicBezTo>
                      <a:pt x="55" y="172"/>
                      <a:pt x="57" y="174"/>
                      <a:pt x="57" y="174"/>
                    </a:cubicBezTo>
                    <a:cubicBezTo>
                      <a:pt x="57" y="174"/>
                      <a:pt x="57" y="175"/>
                      <a:pt x="58" y="176"/>
                    </a:cubicBezTo>
                    <a:cubicBezTo>
                      <a:pt x="60" y="177"/>
                      <a:pt x="62" y="177"/>
                      <a:pt x="63" y="178"/>
                    </a:cubicBezTo>
                    <a:cubicBezTo>
                      <a:pt x="65" y="180"/>
                      <a:pt x="67" y="182"/>
                      <a:pt x="67" y="182"/>
                    </a:cubicBezTo>
                    <a:cubicBezTo>
                      <a:pt x="67" y="182"/>
                      <a:pt x="72" y="187"/>
                      <a:pt x="74" y="189"/>
                    </a:cubicBezTo>
                    <a:cubicBezTo>
                      <a:pt x="76" y="191"/>
                      <a:pt x="78" y="193"/>
                      <a:pt x="79" y="193"/>
                    </a:cubicBezTo>
                    <a:cubicBezTo>
                      <a:pt x="80" y="194"/>
                      <a:pt x="85" y="195"/>
                      <a:pt x="85" y="195"/>
                    </a:cubicBezTo>
                    <a:cubicBezTo>
                      <a:pt x="85" y="195"/>
                      <a:pt x="88" y="198"/>
                      <a:pt x="89" y="197"/>
                    </a:cubicBezTo>
                    <a:cubicBezTo>
                      <a:pt x="91" y="197"/>
                      <a:pt x="87" y="196"/>
                      <a:pt x="93" y="196"/>
                    </a:cubicBezTo>
                    <a:cubicBezTo>
                      <a:pt x="99" y="196"/>
                      <a:pt x="103" y="198"/>
                      <a:pt x="103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7" y="195"/>
                      <a:pt x="106" y="197"/>
                      <a:pt x="107" y="194"/>
                    </a:cubicBezTo>
                    <a:cubicBezTo>
                      <a:pt x="108" y="192"/>
                      <a:pt x="109" y="190"/>
                      <a:pt x="109" y="190"/>
                    </a:cubicBezTo>
                    <a:cubicBezTo>
                      <a:pt x="109" y="190"/>
                      <a:pt x="108" y="188"/>
                      <a:pt x="111" y="188"/>
                    </a:cubicBezTo>
                    <a:cubicBezTo>
                      <a:pt x="113" y="188"/>
                      <a:pt x="119" y="187"/>
                      <a:pt x="120" y="187"/>
                    </a:cubicBezTo>
                    <a:cubicBezTo>
                      <a:pt x="121" y="187"/>
                      <a:pt x="121" y="188"/>
                      <a:pt x="122" y="187"/>
                    </a:cubicBezTo>
                    <a:cubicBezTo>
                      <a:pt x="122" y="186"/>
                      <a:pt x="131" y="189"/>
                      <a:pt x="131" y="189"/>
                    </a:cubicBezTo>
                    <a:cubicBezTo>
                      <a:pt x="132" y="187"/>
                      <a:pt x="132" y="187"/>
                      <a:pt x="132" y="187"/>
                    </a:cubicBezTo>
                    <a:cubicBezTo>
                      <a:pt x="134" y="186"/>
                      <a:pt x="134" y="186"/>
                      <a:pt x="134" y="186"/>
                    </a:cubicBezTo>
                    <a:cubicBezTo>
                      <a:pt x="136" y="190"/>
                      <a:pt x="136" y="190"/>
                      <a:pt x="136" y="190"/>
                    </a:cubicBezTo>
                    <a:cubicBezTo>
                      <a:pt x="140" y="190"/>
                      <a:pt x="140" y="190"/>
                      <a:pt x="140" y="190"/>
                    </a:cubicBezTo>
                    <a:cubicBezTo>
                      <a:pt x="140" y="190"/>
                      <a:pt x="143" y="189"/>
                      <a:pt x="145" y="189"/>
                    </a:cubicBezTo>
                    <a:cubicBezTo>
                      <a:pt x="146" y="189"/>
                      <a:pt x="150" y="187"/>
                      <a:pt x="150" y="187"/>
                    </a:cubicBezTo>
                    <a:cubicBezTo>
                      <a:pt x="150" y="187"/>
                      <a:pt x="151" y="185"/>
                      <a:pt x="152" y="185"/>
                    </a:cubicBezTo>
                    <a:cubicBezTo>
                      <a:pt x="153" y="184"/>
                      <a:pt x="156" y="184"/>
                      <a:pt x="157" y="184"/>
                    </a:cubicBezTo>
                    <a:cubicBezTo>
                      <a:pt x="159" y="184"/>
                      <a:pt x="162" y="183"/>
                      <a:pt x="162" y="183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4" y="181"/>
                      <a:pt x="165" y="180"/>
                      <a:pt x="167" y="180"/>
                    </a:cubicBezTo>
                    <a:cubicBezTo>
                      <a:pt x="168" y="181"/>
                      <a:pt x="172" y="181"/>
                      <a:pt x="172" y="181"/>
                    </a:cubicBezTo>
                    <a:cubicBezTo>
                      <a:pt x="175" y="179"/>
                      <a:pt x="175" y="179"/>
                      <a:pt x="175" y="179"/>
                    </a:cubicBezTo>
                    <a:cubicBezTo>
                      <a:pt x="178" y="178"/>
                      <a:pt x="178" y="178"/>
                      <a:pt x="178" y="178"/>
                    </a:cubicBezTo>
                    <a:cubicBezTo>
                      <a:pt x="178" y="178"/>
                      <a:pt x="178" y="177"/>
                      <a:pt x="179" y="178"/>
                    </a:cubicBezTo>
                    <a:cubicBezTo>
                      <a:pt x="180" y="179"/>
                      <a:pt x="182" y="181"/>
                      <a:pt x="182" y="181"/>
                    </a:cubicBezTo>
                    <a:cubicBezTo>
                      <a:pt x="186" y="182"/>
                      <a:pt x="186" y="182"/>
                      <a:pt x="186" y="182"/>
                    </a:cubicBezTo>
                    <a:cubicBezTo>
                      <a:pt x="189" y="181"/>
                      <a:pt x="189" y="181"/>
                      <a:pt x="189" y="181"/>
                    </a:cubicBezTo>
                    <a:cubicBezTo>
                      <a:pt x="191" y="179"/>
                      <a:pt x="191" y="179"/>
                      <a:pt x="191" y="179"/>
                    </a:cubicBezTo>
                    <a:cubicBezTo>
                      <a:pt x="191" y="179"/>
                      <a:pt x="191" y="178"/>
                      <a:pt x="194" y="178"/>
                    </a:cubicBezTo>
                    <a:cubicBezTo>
                      <a:pt x="197" y="178"/>
                      <a:pt x="198" y="178"/>
                      <a:pt x="198" y="178"/>
                    </a:cubicBezTo>
                    <a:cubicBezTo>
                      <a:pt x="198" y="178"/>
                      <a:pt x="201" y="178"/>
                      <a:pt x="201" y="177"/>
                    </a:cubicBezTo>
                    <a:cubicBezTo>
                      <a:pt x="201" y="176"/>
                      <a:pt x="201" y="174"/>
                      <a:pt x="202" y="173"/>
                    </a:cubicBezTo>
                    <a:cubicBezTo>
                      <a:pt x="202" y="172"/>
                      <a:pt x="206" y="168"/>
                      <a:pt x="206" y="168"/>
                    </a:cubicBezTo>
                    <a:cubicBezTo>
                      <a:pt x="208" y="167"/>
                      <a:pt x="208" y="167"/>
                      <a:pt x="208" y="167"/>
                    </a:cubicBezTo>
                    <a:cubicBezTo>
                      <a:pt x="207" y="164"/>
                      <a:pt x="207" y="164"/>
                      <a:pt x="207" y="164"/>
                    </a:cubicBezTo>
                    <a:cubicBezTo>
                      <a:pt x="208" y="162"/>
                      <a:pt x="208" y="162"/>
                      <a:pt x="208" y="162"/>
                    </a:cubicBezTo>
                    <a:cubicBezTo>
                      <a:pt x="208" y="162"/>
                      <a:pt x="211" y="161"/>
                      <a:pt x="210" y="163"/>
                    </a:cubicBezTo>
                    <a:cubicBezTo>
                      <a:pt x="209" y="165"/>
                      <a:pt x="210" y="166"/>
                      <a:pt x="210" y="166"/>
                    </a:cubicBezTo>
                    <a:cubicBezTo>
                      <a:pt x="210" y="166"/>
                      <a:pt x="211" y="165"/>
                      <a:pt x="212" y="165"/>
                    </a:cubicBezTo>
                    <a:cubicBezTo>
                      <a:pt x="214" y="165"/>
                      <a:pt x="214" y="164"/>
                      <a:pt x="215" y="164"/>
                    </a:cubicBezTo>
                    <a:cubicBezTo>
                      <a:pt x="217" y="165"/>
                      <a:pt x="218" y="164"/>
                      <a:pt x="218" y="164"/>
                    </a:cubicBezTo>
                    <a:cubicBezTo>
                      <a:pt x="218" y="164"/>
                      <a:pt x="217" y="162"/>
                      <a:pt x="218" y="162"/>
                    </a:cubicBezTo>
                    <a:cubicBezTo>
                      <a:pt x="219" y="163"/>
                      <a:pt x="221" y="163"/>
                      <a:pt x="221" y="163"/>
                    </a:cubicBezTo>
                    <a:cubicBezTo>
                      <a:pt x="221" y="163"/>
                      <a:pt x="222" y="163"/>
                      <a:pt x="222" y="162"/>
                    </a:cubicBezTo>
                    <a:cubicBezTo>
                      <a:pt x="222" y="162"/>
                      <a:pt x="219" y="160"/>
                      <a:pt x="220" y="160"/>
                    </a:cubicBezTo>
                    <a:cubicBezTo>
                      <a:pt x="221" y="161"/>
                      <a:pt x="223" y="160"/>
                      <a:pt x="223" y="160"/>
                    </a:cubicBezTo>
                    <a:cubicBezTo>
                      <a:pt x="223" y="160"/>
                      <a:pt x="226" y="161"/>
                      <a:pt x="223" y="159"/>
                    </a:cubicBezTo>
                    <a:cubicBezTo>
                      <a:pt x="221" y="156"/>
                      <a:pt x="224" y="156"/>
                      <a:pt x="224" y="156"/>
                    </a:cubicBezTo>
                    <a:cubicBezTo>
                      <a:pt x="224" y="156"/>
                      <a:pt x="227" y="157"/>
                      <a:pt x="226" y="157"/>
                    </a:cubicBezTo>
                    <a:cubicBezTo>
                      <a:pt x="225" y="156"/>
                      <a:pt x="221" y="151"/>
                      <a:pt x="221" y="151"/>
                    </a:cubicBezTo>
                    <a:cubicBezTo>
                      <a:pt x="221" y="150"/>
                      <a:pt x="221" y="150"/>
                      <a:pt x="221" y="150"/>
                    </a:cubicBezTo>
                    <a:cubicBezTo>
                      <a:pt x="221" y="148"/>
                      <a:pt x="221" y="148"/>
                      <a:pt x="221" y="148"/>
                    </a:cubicBezTo>
                    <a:cubicBezTo>
                      <a:pt x="221" y="148"/>
                      <a:pt x="223" y="149"/>
                      <a:pt x="224" y="150"/>
                    </a:cubicBezTo>
                    <a:cubicBezTo>
                      <a:pt x="224" y="150"/>
                      <a:pt x="224" y="150"/>
                      <a:pt x="225" y="151"/>
                    </a:cubicBezTo>
                    <a:cubicBezTo>
                      <a:pt x="227" y="152"/>
                      <a:pt x="226" y="154"/>
                      <a:pt x="227" y="154"/>
                    </a:cubicBezTo>
                    <a:cubicBezTo>
                      <a:pt x="228" y="155"/>
                      <a:pt x="231" y="154"/>
                      <a:pt x="231" y="154"/>
                    </a:cubicBezTo>
                    <a:cubicBezTo>
                      <a:pt x="233" y="151"/>
                      <a:pt x="233" y="151"/>
                      <a:pt x="233" y="151"/>
                    </a:cubicBezTo>
                    <a:cubicBezTo>
                      <a:pt x="233" y="151"/>
                      <a:pt x="237" y="147"/>
                      <a:pt x="236" y="147"/>
                    </a:cubicBezTo>
                    <a:cubicBezTo>
                      <a:pt x="235" y="146"/>
                      <a:pt x="230" y="148"/>
                      <a:pt x="230" y="148"/>
                    </a:cubicBezTo>
                    <a:cubicBezTo>
                      <a:pt x="232" y="144"/>
                      <a:pt x="232" y="144"/>
                      <a:pt x="232" y="144"/>
                    </a:cubicBezTo>
                    <a:cubicBezTo>
                      <a:pt x="229" y="143"/>
                      <a:pt x="229" y="143"/>
                      <a:pt x="229" y="143"/>
                    </a:cubicBezTo>
                    <a:cubicBezTo>
                      <a:pt x="228" y="142"/>
                      <a:pt x="228" y="142"/>
                      <a:pt x="228" y="142"/>
                    </a:cubicBezTo>
                    <a:cubicBezTo>
                      <a:pt x="228" y="142"/>
                      <a:pt x="231" y="142"/>
                      <a:pt x="231" y="142"/>
                    </a:cubicBezTo>
                    <a:cubicBezTo>
                      <a:pt x="232" y="142"/>
                      <a:pt x="234" y="141"/>
                      <a:pt x="234" y="141"/>
                    </a:cubicBezTo>
                    <a:cubicBezTo>
                      <a:pt x="234" y="139"/>
                      <a:pt x="234" y="139"/>
                      <a:pt x="234" y="139"/>
                    </a:cubicBezTo>
                    <a:cubicBezTo>
                      <a:pt x="231" y="137"/>
                      <a:pt x="231" y="137"/>
                      <a:pt x="231" y="137"/>
                    </a:cubicBezTo>
                    <a:cubicBezTo>
                      <a:pt x="232" y="136"/>
                      <a:pt x="232" y="136"/>
                      <a:pt x="232" y="136"/>
                    </a:cubicBezTo>
                    <a:cubicBezTo>
                      <a:pt x="233" y="134"/>
                      <a:pt x="233" y="134"/>
                      <a:pt x="233" y="134"/>
                    </a:cubicBezTo>
                    <a:cubicBezTo>
                      <a:pt x="235" y="133"/>
                      <a:pt x="235" y="133"/>
                      <a:pt x="235" y="133"/>
                    </a:cubicBezTo>
                    <a:cubicBezTo>
                      <a:pt x="238" y="127"/>
                      <a:pt x="238" y="127"/>
                      <a:pt x="238" y="127"/>
                    </a:cubicBezTo>
                    <a:cubicBezTo>
                      <a:pt x="237" y="125"/>
                      <a:pt x="237" y="125"/>
                      <a:pt x="237" y="125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231" y="119"/>
                      <a:pt x="231" y="119"/>
                      <a:pt x="231" y="119"/>
                    </a:cubicBezTo>
                    <a:cubicBezTo>
                      <a:pt x="231" y="119"/>
                      <a:pt x="228" y="117"/>
                      <a:pt x="228" y="116"/>
                    </a:cubicBezTo>
                    <a:cubicBezTo>
                      <a:pt x="228" y="116"/>
                      <a:pt x="228" y="114"/>
                      <a:pt x="227" y="115"/>
                    </a:cubicBezTo>
                    <a:cubicBezTo>
                      <a:pt x="226" y="115"/>
                      <a:pt x="225" y="114"/>
                      <a:pt x="225" y="114"/>
                    </a:cubicBezTo>
                    <a:cubicBezTo>
                      <a:pt x="225" y="114"/>
                      <a:pt x="225" y="111"/>
                      <a:pt x="225" y="111"/>
                    </a:cubicBezTo>
                    <a:cubicBezTo>
                      <a:pt x="225" y="111"/>
                      <a:pt x="227" y="110"/>
                      <a:pt x="227" y="109"/>
                    </a:cubicBezTo>
                    <a:cubicBezTo>
                      <a:pt x="228" y="108"/>
                      <a:pt x="227" y="106"/>
                      <a:pt x="227" y="106"/>
                    </a:cubicBezTo>
                    <a:cubicBezTo>
                      <a:pt x="226" y="106"/>
                      <a:pt x="224" y="107"/>
                      <a:pt x="224" y="107"/>
                    </a:cubicBezTo>
                    <a:cubicBezTo>
                      <a:pt x="218" y="108"/>
                      <a:pt x="218" y="108"/>
                      <a:pt x="218" y="108"/>
                    </a:cubicBezTo>
                    <a:cubicBezTo>
                      <a:pt x="216" y="107"/>
                      <a:pt x="216" y="107"/>
                      <a:pt x="216" y="107"/>
                    </a:cubicBezTo>
                    <a:cubicBezTo>
                      <a:pt x="216" y="107"/>
                      <a:pt x="217" y="107"/>
                      <a:pt x="217" y="106"/>
                    </a:cubicBezTo>
                    <a:cubicBezTo>
                      <a:pt x="218" y="105"/>
                      <a:pt x="218" y="104"/>
                      <a:pt x="219" y="103"/>
                    </a:cubicBezTo>
                    <a:cubicBezTo>
                      <a:pt x="220" y="102"/>
                      <a:pt x="220" y="103"/>
                      <a:pt x="221" y="101"/>
                    </a:cubicBezTo>
                    <a:cubicBezTo>
                      <a:pt x="223" y="100"/>
                      <a:pt x="225" y="98"/>
                      <a:pt x="225" y="98"/>
                    </a:cubicBezTo>
                    <a:cubicBezTo>
                      <a:pt x="225" y="95"/>
                      <a:pt x="225" y="95"/>
                      <a:pt x="225" y="95"/>
                    </a:cubicBezTo>
                    <a:cubicBezTo>
                      <a:pt x="224" y="92"/>
                      <a:pt x="224" y="92"/>
                      <a:pt x="224" y="92"/>
                    </a:cubicBezTo>
                    <a:cubicBezTo>
                      <a:pt x="224" y="92"/>
                      <a:pt x="223" y="91"/>
                      <a:pt x="222" y="91"/>
                    </a:cubicBezTo>
                    <a:cubicBezTo>
                      <a:pt x="221" y="91"/>
                      <a:pt x="222" y="93"/>
                      <a:pt x="220" y="91"/>
                    </a:cubicBezTo>
                    <a:cubicBezTo>
                      <a:pt x="219" y="90"/>
                      <a:pt x="219" y="90"/>
                      <a:pt x="218" y="88"/>
                    </a:cubicBezTo>
                    <a:cubicBezTo>
                      <a:pt x="217" y="87"/>
                      <a:pt x="217" y="85"/>
                      <a:pt x="217" y="85"/>
                    </a:cubicBezTo>
                    <a:cubicBezTo>
                      <a:pt x="217" y="85"/>
                      <a:pt x="215" y="84"/>
                      <a:pt x="216" y="84"/>
                    </a:cubicBezTo>
                    <a:cubicBezTo>
                      <a:pt x="218" y="84"/>
                      <a:pt x="219" y="85"/>
                      <a:pt x="220" y="84"/>
                    </a:cubicBezTo>
                    <a:cubicBezTo>
                      <a:pt x="221" y="83"/>
                      <a:pt x="221" y="84"/>
                      <a:pt x="221" y="83"/>
                    </a:cubicBezTo>
                    <a:cubicBezTo>
                      <a:pt x="221" y="82"/>
                      <a:pt x="222" y="79"/>
                      <a:pt x="222" y="79"/>
                    </a:cubicBezTo>
                    <a:cubicBezTo>
                      <a:pt x="222" y="78"/>
                      <a:pt x="222" y="78"/>
                      <a:pt x="224" y="77"/>
                    </a:cubicBezTo>
                    <a:cubicBezTo>
                      <a:pt x="227" y="76"/>
                      <a:pt x="226" y="76"/>
                      <a:pt x="228" y="76"/>
                    </a:cubicBezTo>
                    <a:cubicBezTo>
                      <a:pt x="229" y="75"/>
                      <a:pt x="230" y="74"/>
                      <a:pt x="229" y="74"/>
                    </a:cubicBezTo>
                    <a:cubicBezTo>
                      <a:pt x="229" y="73"/>
                      <a:pt x="227" y="73"/>
                      <a:pt x="227" y="73"/>
                    </a:cubicBezTo>
                    <a:cubicBezTo>
                      <a:pt x="226" y="72"/>
                      <a:pt x="224" y="74"/>
                      <a:pt x="224" y="74"/>
                    </a:cubicBezTo>
                    <a:cubicBezTo>
                      <a:pt x="224" y="74"/>
                      <a:pt x="222" y="75"/>
                      <a:pt x="221" y="76"/>
                    </a:cubicBezTo>
                    <a:cubicBezTo>
                      <a:pt x="220" y="77"/>
                      <a:pt x="219" y="76"/>
                      <a:pt x="218" y="76"/>
                    </a:cubicBezTo>
                    <a:cubicBezTo>
                      <a:pt x="217" y="76"/>
                      <a:pt x="217" y="76"/>
                      <a:pt x="217" y="76"/>
                    </a:cubicBezTo>
                    <a:cubicBezTo>
                      <a:pt x="217" y="76"/>
                      <a:pt x="215" y="75"/>
                      <a:pt x="214" y="77"/>
                    </a:cubicBezTo>
                    <a:cubicBezTo>
                      <a:pt x="214" y="79"/>
                      <a:pt x="212" y="81"/>
                      <a:pt x="212" y="81"/>
                    </a:cubicBezTo>
                    <a:cubicBezTo>
                      <a:pt x="212" y="81"/>
                      <a:pt x="211" y="82"/>
                      <a:pt x="211" y="80"/>
                    </a:cubicBezTo>
                    <a:cubicBezTo>
                      <a:pt x="211" y="79"/>
                      <a:pt x="210" y="76"/>
                      <a:pt x="210" y="76"/>
                    </a:cubicBezTo>
                    <a:cubicBezTo>
                      <a:pt x="210" y="76"/>
                      <a:pt x="210" y="76"/>
                      <a:pt x="210" y="76"/>
                    </a:cubicBezTo>
                    <a:cubicBezTo>
                      <a:pt x="209" y="76"/>
                      <a:pt x="206" y="75"/>
                      <a:pt x="206" y="75"/>
                    </a:cubicBezTo>
                    <a:cubicBezTo>
                      <a:pt x="206" y="75"/>
                      <a:pt x="207" y="75"/>
                      <a:pt x="207" y="73"/>
                    </a:cubicBezTo>
                    <a:cubicBezTo>
                      <a:pt x="206" y="72"/>
                      <a:pt x="206" y="71"/>
                      <a:pt x="206" y="71"/>
                    </a:cubicBezTo>
                    <a:cubicBezTo>
                      <a:pt x="207" y="71"/>
                      <a:pt x="208" y="71"/>
                      <a:pt x="208" y="71"/>
                    </a:cubicBezTo>
                    <a:cubicBezTo>
                      <a:pt x="209" y="71"/>
                      <a:pt x="209" y="71"/>
                      <a:pt x="209" y="69"/>
                    </a:cubicBezTo>
                    <a:cubicBezTo>
                      <a:pt x="209" y="66"/>
                      <a:pt x="208" y="65"/>
                      <a:pt x="208" y="65"/>
                    </a:cubicBezTo>
                    <a:cubicBezTo>
                      <a:pt x="208" y="65"/>
                      <a:pt x="207" y="64"/>
                      <a:pt x="207" y="64"/>
                    </a:cubicBezTo>
                    <a:cubicBezTo>
                      <a:pt x="207" y="60"/>
                      <a:pt x="207" y="60"/>
                      <a:pt x="207" y="60"/>
                    </a:cubicBezTo>
                    <a:cubicBezTo>
                      <a:pt x="207" y="60"/>
                      <a:pt x="207" y="59"/>
                      <a:pt x="206" y="58"/>
                    </a:cubicBezTo>
                    <a:cubicBezTo>
                      <a:pt x="205" y="57"/>
                      <a:pt x="205" y="56"/>
                      <a:pt x="204" y="57"/>
                    </a:cubicBezTo>
                    <a:cubicBezTo>
                      <a:pt x="204" y="57"/>
                      <a:pt x="203" y="58"/>
                      <a:pt x="202" y="58"/>
                    </a:cubicBezTo>
                    <a:cubicBezTo>
                      <a:pt x="201" y="57"/>
                      <a:pt x="199" y="56"/>
                      <a:pt x="199" y="56"/>
                    </a:cubicBezTo>
                    <a:cubicBezTo>
                      <a:pt x="195" y="54"/>
                      <a:pt x="195" y="54"/>
                      <a:pt x="195" y="54"/>
                    </a:cubicBezTo>
                    <a:cubicBezTo>
                      <a:pt x="195" y="54"/>
                      <a:pt x="195" y="54"/>
                      <a:pt x="194" y="55"/>
                    </a:cubicBezTo>
                    <a:cubicBezTo>
                      <a:pt x="194" y="56"/>
                      <a:pt x="193" y="55"/>
                      <a:pt x="193" y="57"/>
                    </a:cubicBezTo>
                    <a:cubicBezTo>
                      <a:pt x="194" y="58"/>
                      <a:pt x="194" y="59"/>
                      <a:pt x="194" y="60"/>
                    </a:cubicBezTo>
                    <a:cubicBezTo>
                      <a:pt x="193" y="61"/>
                      <a:pt x="193" y="62"/>
                      <a:pt x="193" y="64"/>
                    </a:cubicBezTo>
                    <a:cubicBezTo>
                      <a:pt x="192" y="65"/>
                      <a:pt x="191" y="65"/>
                      <a:pt x="191" y="66"/>
                    </a:cubicBezTo>
                    <a:cubicBezTo>
                      <a:pt x="191" y="67"/>
                      <a:pt x="192" y="67"/>
                      <a:pt x="192" y="68"/>
                    </a:cubicBezTo>
                    <a:cubicBezTo>
                      <a:pt x="192" y="68"/>
                      <a:pt x="191" y="70"/>
                      <a:pt x="190" y="70"/>
                    </a:cubicBezTo>
                    <a:cubicBezTo>
                      <a:pt x="190" y="71"/>
                      <a:pt x="189" y="72"/>
                      <a:pt x="188" y="72"/>
                    </a:cubicBezTo>
                    <a:cubicBezTo>
                      <a:pt x="188" y="71"/>
                      <a:pt x="187" y="71"/>
                      <a:pt x="186" y="71"/>
                    </a:cubicBezTo>
                    <a:cubicBezTo>
                      <a:pt x="185" y="71"/>
                      <a:pt x="184" y="72"/>
                      <a:pt x="184" y="72"/>
                    </a:cubicBezTo>
                    <a:cubicBezTo>
                      <a:pt x="184" y="72"/>
                      <a:pt x="183" y="73"/>
                      <a:pt x="182" y="72"/>
                    </a:cubicBezTo>
                    <a:cubicBezTo>
                      <a:pt x="180" y="71"/>
                      <a:pt x="179" y="70"/>
                      <a:pt x="179" y="70"/>
                    </a:cubicBezTo>
                    <a:cubicBezTo>
                      <a:pt x="179" y="68"/>
                      <a:pt x="179" y="68"/>
                      <a:pt x="179" y="68"/>
                    </a:cubicBezTo>
                    <a:cubicBezTo>
                      <a:pt x="179" y="68"/>
                      <a:pt x="183" y="69"/>
                      <a:pt x="178" y="66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4" y="64"/>
                      <a:pt x="174" y="65"/>
                      <a:pt x="173" y="66"/>
                    </a:cubicBezTo>
                    <a:cubicBezTo>
                      <a:pt x="172" y="66"/>
                      <a:pt x="172" y="67"/>
                      <a:pt x="172" y="67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0" y="69"/>
                      <a:pt x="170" y="69"/>
                      <a:pt x="170" y="69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68" y="72"/>
                      <a:pt x="167" y="73"/>
                      <a:pt x="166" y="73"/>
                    </a:cubicBezTo>
                    <a:cubicBezTo>
                      <a:pt x="166" y="73"/>
                      <a:pt x="165" y="73"/>
                      <a:pt x="165" y="73"/>
                    </a:cubicBezTo>
                    <a:cubicBezTo>
                      <a:pt x="164" y="73"/>
                      <a:pt x="163" y="73"/>
                      <a:pt x="163" y="72"/>
                    </a:cubicBezTo>
                    <a:cubicBezTo>
                      <a:pt x="162" y="72"/>
                      <a:pt x="162" y="72"/>
                      <a:pt x="162" y="71"/>
                    </a:cubicBezTo>
                    <a:cubicBezTo>
                      <a:pt x="162" y="70"/>
                      <a:pt x="162" y="68"/>
                      <a:pt x="161" y="67"/>
                    </a:cubicBezTo>
                    <a:cubicBezTo>
                      <a:pt x="161" y="66"/>
                      <a:pt x="161" y="66"/>
                      <a:pt x="160" y="64"/>
                    </a:cubicBezTo>
                    <a:cubicBezTo>
                      <a:pt x="159" y="63"/>
                      <a:pt x="158" y="61"/>
                      <a:pt x="158" y="61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3" y="58"/>
                      <a:pt x="154" y="57"/>
                      <a:pt x="152" y="57"/>
                    </a:cubicBezTo>
                    <a:cubicBezTo>
                      <a:pt x="151" y="58"/>
                      <a:pt x="149" y="60"/>
                      <a:pt x="149" y="60"/>
                    </a:cubicBezTo>
                    <a:cubicBezTo>
                      <a:pt x="149" y="60"/>
                      <a:pt x="149" y="62"/>
                      <a:pt x="149" y="63"/>
                    </a:cubicBezTo>
                    <a:cubicBezTo>
                      <a:pt x="149" y="63"/>
                      <a:pt x="148" y="64"/>
                      <a:pt x="148" y="65"/>
                    </a:cubicBezTo>
                    <a:cubicBezTo>
                      <a:pt x="149" y="67"/>
                      <a:pt x="150" y="69"/>
                      <a:pt x="149" y="70"/>
                    </a:cubicBezTo>
                    <a:cubicBezTo>
                      <a:pt x="149" y="70"/>
                      <a:pt x="148" y="72"/>
                      <a:pt x="148" y="74"/>
                    </a:cubicBezTo>
                    <a:cubicBezTo>
                      <a:pt x="148" y="76"/>
                      <a:pt x="149" y="78"/>
                      <a:pt x="148" y="78"/>
                    </a:cubicBezTo>
                    <a:cubicBezTo>
                      <a:pt x="147" y="79"/>
                      <a:pt x="147" y="80"/>
                      <a:pt x="147" y="80"/>
                    </a:cubicBezTo>
                    <a:cubicBezTo>
                      <a:pt x="146" y="80"/>
                      <a:pt x="146" y="80"/>
                      <a:pt x="146" y="80"/>
                    </a:cubicBezTo>
                    <a:cubicBezTo>
                      <a:pt x="146" y="80"/>
                      <a:pt x="146" y="79"/>
                      <a:pt x="147" y="76"/>
                    </a:cubicBezTo>
                    <a:cubicBezTo>
                      <a:pt x="147" y="73"/>
                      <a:pt x="146" y="72"/>
                      <a:pt x="146" y="71"/>
                    </a:cubicBezTo>
                    <a:cubicBezTo>
                      <a:pt x="145" y="71"/>
                      <a:pt x="145" y="71"/>
                      <a:pt x="145" y="70"/>
                    </a:cubicBezTo>
                    <a:cubicBezTo>
                      <a:pt x="145" y="69"/>
                      <a:pt x="145" y="68"/>
                      <a:pt x="145" y="68"/>
                    </a:cubicBezTo>
                    <a:cubicBezTo>
                      <a:pt x="145" y="68"/>
                      <a:pt x="143" y="66"/>
                      <a:pt x="143" y="65"/>
                    </a:cubicBezTo>
                    <a:cubicBezTo>
                      <a:pt x="143" y="64"/>
                      <a:pt x="144" y="63"/>
                      <a:pt x="144" y="61"/>
                    </a:cubicBezTo>
                    <a:cubicBezTo>
                      <a:pt x="144" y="58"/>
                      <a:pt x="145" y="58"/>
                      <a:pt x="144" y="57"/>
                    </a:cubicBezTo>
                    <a:cubicBezTo>
                      <a:pt x="143" y="56"/>
                      <a:pt x="144" y="55"/>
                      <a:pt x="143" y="54"/>
                    </a:cubicBezTo>
                    <a:cubicBezTo>
                      <a:pt x="142" y="54"/>
                      <a:pt x="142" y="55"/>
                      <a:pt x="141" y="54"/>
                    </a:cubicBezTo>
                    <a:cubicBezTo>
                      <a:pt x="141" y="54"/>
                      <a:pt x="141" y="55"/>
                      <a:pt x="141" y="55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3" y="49"/>
                      <a:pt x="142" y="51"/>
                    </a:cubicBezTo>
                    <a:cubicBezTo>
                      <a:pt x="141" y="52"/>
                      <a:pt x="138" y="53"/>
                      <a:pt x="138" y="52"/>
                    </a:cubicBezTo>
                    <a:cubicBezTo>
                      <a:pt x="139" y="51"/>
                      <a:pt x="138" y="50"/>
                      <a:pt x="138" y="50"/>
                    </a:cubicBezTo>
                    <a:cubicBezTo>
                      <a:pt x="138" y="50"/>
                      <a:pt x="134" y="50"/>
                      <a:pt x="134" y="50"/>
                    </a:cubicBezTo>
                    <a:cubicBezTo>
                      <a:pt x="134" y="50"/>
                      <a:pt x="134" y="49"/>
                      <a:pt x="134" y="51"/>
                    </a:cubicBezTo>
                    <a:cubicBezTo>
                      <a:pt x="134" y="52"/>
                      <a:pt x="135" y="54"/>
                      <a:pt x="133" y="54"/>
                    </a:cubicBezTo>
                    <a:cubicBezTo>
                      <a:pt x="131" y="55"/>
                      <a:pt x="130" y="55"/>
                      <a:pt x="130" y="55"/>
                    </a:cubicBezTo>
                    <a:cubicBezTo>
                      <a:pt x="130" y="54"/>
                      <a:pt x="128" y="53"/>
                      <a:pt x="128" y="53"/>
                    </a:cubicBezTo>
                    <a:cubicBezTo>
                      <a:pt x="128" y="53"/>
                      <a:pt x="127" y="53"/>
                      <a:pt x="126" y="53"/>
                    </a:cubicBezTo>
                    <a:cubicBezTo>
                      <a:pt x="126" y="54"/>
                      <a:pt x="124" y="54"/>
                      <a:pt x="124" y="54"/>
                    </a:cubicBezTo>
                    <a:cubicBezTo>
                      <a:pt x="124" y="56"/>
                      <a:pt x="124" y="56"/>
                      <a:pt x="124" y="56"/>
                    </a:cubicBezTo>
                    <a:cubicBezTo>
                      <a:pt x="124" y="57"/>
                      <a:pt x="124" y="57"/>
                      <a:pt x="124" y="57"/>
                    </a:cubicBezTo>
                    <a:cubicBezTo>
                      <a:pt x="124" y="57"/>
                      <a:pt x="123" y="57"/>
                      <a:pt x="123" y="57"/>
                    </a:cubicBezTo>
                    <a:cubicBezTo>
                      <a:pt x="122" y="58"/>
                      <a:pt x="121" y="58"/>
                      <a:pt x="122" y="59"/>
                    </a:cubicBezTo>
                    <a:cubicBezTo>
                      <a:pt x="122" y="59"/>
                      <a:pt x="122" y="59"/>
                      <a:pt x="122" y="61"/>
                    </a:cubicBezTo>
                    <a:cubicBezTo>
                      <a:pt x="122" y="62"/>
                      <a:pt x="122" y="62"/>
                      <a:pt x="122" y="63"/>
                    </a:cubicBezTo>
                    <a:cubicBezTo>
                      <a:pt x="121" y="64"/>
                      <a:pt x="121" y="65"/>
                      <a:pt x="120" y="66"/>
                    </a:cubicBezTo>
                    <a:cubicBezTo>
                      <a:pt x="120" y="66"/>
                      <a:pt x="119" y="67"/>
                      <a:pt x="119" y="67"/>
                    </a:cubicBezTo>
                    <a:cubicBezTo>
                      <a:pt x="118" y="68"/>
                      <a:pt x="118" y="68"/>
                      <a:pt x="117" y="68"/>
                    </a:cubicBezTo>
                    <a:cubicBezTo>
                      <a:pt x="116" y="68"/>
                      <a:pt x="116" y="69"/>
                      <a:pt x="116" y="68"/>
                    </a:cubicBezTo>
                    <a:cubicBezTo>
                      <a:pt x="116" y="66"/>
                      <a:pt x="116" y="65"/>
                      <a:pt x="116" y="63"/>
                    </a:cubicBezTo>
                    <a:cubicBezTo>
                      <a:pt x="116" y="62"/>
                      <a:pt x="117" y="62"/>
                      <a:pt x="115" y="60"/>
                    </a:cubicBezTo>
                    <a:cubicBezTo>
                      <a:pt x="114" y="58"/>
                      <a:pt x="113" y="58"/>
                      <a:pt x="113" y="57"/>
                    </a:cubicBezTo>
                    <a:cubicBezTo>
                      <a:pt x="113" y="57"/>
                      <a:pt x="113" y="56"/>
                      <a:pt x="113" y="55"/>
                    </a:cubicBezTo>
                    <a:cubicBezTo>
                      <a:pt x="113" y="54"/>
                      <a:pt x="113" y="56"/>
                      <a:pt x="113" y="52"/>
                    </a:cubicBezTo>
                    <a:cubicBezTo>
                      <a:pt x="114" y="49"/>
                      <a:pt x="113" y="48"/>
                      <a:pt x="113" y="48"/>
                    </a:cubicBezTo>
                    <a:cubicBezTo>
                      <a:pt x="113" y="48"/>
                      <a:pt x="114" y="43"/>
                      <a:pt x="114" y="43"/>
                    </a:cubicBezTo>
                    <a:cubicBezTo>
                      <a:pt x="113" y="43"/>
                      <a:pt x="110" y="43"/>
                      <a:pt x="109" y="43"/>
                    </a:cubicBezTo>
                    <a:cubicBezTo>
                      <a:pt x="108" y="43"/>
                      <a:pt x="108" y="43"/>
                      <a:pt x="107" y="43"/>
                    </a:cubicBezTo>
                    <a:cubicBezTo>
                      <a:pt x="107" y="44"/>
                      <a:pt x="106" y="43"/>
                      <a:pt x="106" y="45"/>
                    </a:cubicBezTo>
                    <a:cubicBezTo>
                      <a:pt x="105" y="47"/>
                      <a:pt x="104" y="47"/>
                      <a:pt x="104" y="49"/>
                    </a:cubicBezTo>
                    <a:cubicBezTo>
                      <a:pt x="104" y="50"/>
                      <a:pt x="104" y="52"/>
                      <a:pt x="104" y="52"/>
                    </a:cubicBezTo>
                    <a:cubicBezTo>
                      <a:pt x="104" y="53"/>
                      <a:pt x="103" y="54"/>
                      <a:pt x="103" y="54"/>
                    </a:cubicBezTo>
                    <a:cubicBezTo>
                      <a:pt x="103" y="54"/>
                      <a:pt x="103" y="55"/>
                      <a:pt x="103" y="57"/>
                    </a:cubicBezTo>
                    <a:cubicBezTo>
                      <a:pt x="102" y="59"/>
                      <a:pt x="102" y="60"/>
                      <a:pt x="102" y="61"/>
                    </a:cubicBezTo>
                    <a:cubicBezTo>
                      <a:pt x="102" y="61"/>
                      <a:pt x="102" y="61"/>
                      <a:pt x="101" y="62"/>
                    </a:cubicBezTo>
                    <a:cubicBezTo>
                      <a:pt x="100" y="63"/>
                      <a:pt x="98" y="66"/>
                      <a:pt x="97" y="66"/>
                    </a:cubicBezTo>
                    <a:cubicBezTo>
                      <a:pt x="97" y="66"/>
                      <a:pt x="97" y="66"/>
                      <a:pt x="96" y="67"/>
                    </a:cubicBezTo>
                    <a:cubicBezTo>
                      <a:pt x="96" y="67"/>
                      <a:pt x="94" y="70"/>
                      <a:pt x="93" y="70"/>
                    </a:cubicBezTo>
                    <a:cubicBezTo>
                      <a:pt x="92" y="71"/>
                      <a:pt x="93" y="71"/>
                      <a:pt x="92" y="71"/>
                    </a:cubicBezTo>
                    <a:cubicBezTo>
                      <a:pt x="92" y="70"/>
                      <a:pt x="91" y="70"/>
                      <a:pt x="91" y="69"/>
                    </a:cubicBezTo>
                    <a:cubicBezTo>
                      <a:pt x="91" y="67"/>
                      <a:pt x="91" y="67"/>
                      <a:pt x="92" y="65"/>
                    </a:cubicBezTo>
                    <a:cubicBezTo>
                      <a:pt x="92" y="64"/>
                      <a:pt x="93" y="62"/>
                      <a:pt x="93" y="62"/>
                    </a:cubicBezTo>
                    <a:cubicBezTo>
                      <a:pt x="93" y="62"/>
                      <a:pt x="94" y="61"/>
                      <a:pt x="93" y="61"/>
                    </a:cubicBezTo>
                    <a:cubicBezTo>
                      <a:pt x="92" y="61"/>
                      <a:pt x="91" y="61"/>
                      <a:pt x="90" y="61"/>
                    </a:cubicBezTo>
                    <a:cubicBezTo>
                      <a:pt x="88" y="61"/>
                      <a:pt x="86" y="62"/>
                      <a:pt x="85" y="63"/>
                    </a:cubicBezTo>
                    <a:cubicBezTo>
                      <a:pt x="84" y="63"/>
                      <a:pt x="84" y="64"/>
                      <a:pt x="82" y="66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9" y="68"/>
                      <a:pt x="79" y="68"/>
                    </a:cubicBezTo>
                    <a:cubicBezTo>
                      <a:pt x="79" y="68"/>
                      <a:pt x="78" y="68"/>
                      <a:pt x="78" y="69"/>
                    </a:cubicBezTo>
                    <a:cubicBezTo>
                      <a:pt x="78" y="69"/>
                      <a:pt x="77" y="70"/>
                      <a:pt x="77" y="70"/>
                    </a:cubicBezTo>
                    <a:cubicBezTo>
                      <a:pt x="76" y="71"/>
                      <a:pt x="76" y="72"/>
                      <a:pt x="76" y="73"/>
                    </a:cubicBezTo>
                    <a:cubicBezTo>
                      <a:pt x="75" y="74"/>
                      <a:pt x="75" y="76"/>
                      <a:pt x="74" y="76"/>
                    </a:cubicBezTo>
                    <a:cubicBezTo>
                      <a:pt x="74" y="76"/>
                      <a:pt x="74" y="77"/>
                      <a:pt x="74" y="77"/>
                    </a:cubicBezTo>
                    <a:cubicBezTo>
                      <a:pt x="73" y="77"/>
                      <a:pt x="72" y="78"/>
                      <a:pt x="72" y="78"/>
                    </a:cubicBezTo>
                    <a:cubicBezTo>
                      <a:pt x="72" y="79"/>
                      <a:pt x="71" y="77"/>
                      <a:pt x="71" y="75"/>
                    </a:cubicBezTo>
                    <a:cubicBezTo>
                      <a:pt x="72" y="74"/>
                      <a:pt x="72" y="74"/>
                      <a:pt x="72" y="73"/>
                    </a:cubicBezTo>
                    <a:cubicBezTo>
                      <a:pt x="73" y="73"/>
                      <a:pt x="73" y="71"/>
                      <a:pt x="74" y="71"/>
                    </a:cubicBezTo>
                    <a:cubicBezTo>
                      <a:pt x="74" y="71"/>
                      <a:pt x="74" y="72"/>
                      <a:pt x="74" y="70"/>
                    </a:cubicBezTo>
                    <a:cubicBezTo>
                      <a:pt x="75" y="68"/>
                      <a:pt x="75" y="67"/>
                      <a:pt x="75" y="67"/>
                    </a:cubicBezTo>
                    <a:cubicBezTo>
                      <a:pt x="75" y="67"/>
                      <a:pt x="75" y="67"/>
                      <a:pt x="75" y="66"/>
                    </a:cubicBezTo>
                    <a:cubicBezTo>
                      <a:pt x="74" y="65"/>
                      <a:pt x="74" y="66"/>
                      <a:pt x="74" y="65"/>
                    </a:cubicBezTo>
                    <a:cubicBezTo>
                      <a:pt x="75" y="64"/>
                      <a:pt x="75" y="63"/>
                      <a:pt x="75" y="62"/>
                    </a:cubicBezTo>
                    <a:cubicBezTo>
                      <a:pt x="76" y="62"/>
                      <a:pt x="76" y="61"/>
                      <a:pt x="76" y="61"/>
                    </a:cubicBezTo>
                    <a:cubicBezTo>
                      <a:pt x="76" y="61"/>
                      <a:pt x="76" y="61"/>
                      <a:pt x="76" y="60"/>
                    </a:cubicBezTo>
                    <a:cubicBezTo>
                      <a:pt x="76" y="60"/>
                      <a:pt x="75" y="59"/>
                      <a:pt x="75" y="59"/>
                    </a:cubicBezTo>
                    <a:cubicBezTo>
                      <a:pt x="75" y="59"/>
                      <a:pt x="75" y="58"/>
                      <a:pt x="75" y="58"/>
                    </a:cubicBezTo>
                    <a:cubicBezTo>
                      <a:pt x="75" y="58"/>
                      <a:pt x="76" y="57"/>
                      <a:pt x="76" y="56"/>
                    </a:cubicBezTo>
                    <a:cubicBezTo>
                      <a:pt x="75" y="56"/>
                      <a:pt x="75" y="55"/>
                      <a:pt x="74" y="54"/>
                    </a:cubicBezTo>
                    <a:cubicBezTo>
                      <a:pt x="73" y="54"/>
                      <a:pt x="73" y="54"/>
                      <a:pt x="73" y="53"/>
                    </a:cubicBezTo>
                    <a:cubicBezTo>
                      <a:pt x="73" y="53"/>
                      <a:pt x="71" y="52"/>
                      <a:pt x="71" y="52"/>
                    </a:cubicBezTo>
                    <a:cubicBezTo>
                      <a:pt x="71" y="52"/>
                      <a:pt x="72" y="50"/>
                      <a:pt x="72" y="50"/>
                    </a:cubicBezTo>
                    <a:cubicBezTo>
                      <a:pt x="72" y="50"/>
                      <a:pt x="72" y="49"/>
                      <a:pt x="73" y="49"/>
                    </a:cubicBezTo>
                    <a:cubicBezTo>
                      <a:pt x="73" y="50"/>
                      <a:pt x="73" y="51"/>
                      <a:pt x="73" y="51"/>
                    </a:cubicBezTo>
                    <a:cubicBezTo>
                      <a:pt x="73" y="52"/>
                      <a:pt x="76" y="53"/>
                      <a:pt x="76" y="53"/>
                    </a:cubicBezTo>
                    <a:cubicBezTo>
                      <a:pt x="76" y="53"/>
                      <a:pt x="78" y="52"/>
                      <a:pt x="78" y="52"/>
                    </a:cubicBezTo>
                    <a:cubicBezTo>
                      <a:pt x="79" y="52"/>
                      <a:pt x="79" y="50"/>
                      <a:pt x="79" y="50"/>
                    </a:cubicBezTo>
                    <a:cubicBezTo>
                      <a:pt x="79" y="50"/>
                      <a:pt x="78" y="50"/>
                      <a:pt x="79" y="49"/>
                    </a:cubicBezTo>
                    <a:cubicBezTo>
                      <a:pt x="80" y="49"/>
                      <a:pt x="82" y="48"/>
                      <a:pt x="82" y="48"/>
                    </a:cubicBezTo>
                    <a:cubicBezTo>
                      <a:pt x="82" y="47"/>
                      <a:pt x="83" y="47"/>
                      <a:pt x="83" y="47"/>
                    </a:cubicBezTo>
                    <a:cubicBezTo>
                      <a:pt x="83" y="47"/>
                      <a:pt x="84" y="46"/>
                      <a:pt x="84" y="46"/>
                    </a:cubicBezTo>
                    <a:cubicBezTo>
                      <a:pt x="84" y="45"/>
                      <a:pt x="85" y="45"/>
                      <a:pt x="84" y="44"/>
                    </a:cubicBezTo>
                    <a:cubicBezTo>
                      <a:pt x="84" y="44"/>
                      <a:pt x="84" y="43"/>
                      <a:pt x="84" y="42"/>
                    </a:cubicBezTo>
                    <a:cubicBezTo>
                      <a:pt x="84" y="42"/>
                      <a:pt x="86" y="43"/>
                      <a:pt x="84" y="41"/>
                    </a:cubicBezTo>
                    <a:cubicBezTo>
                      <a:pt x="82" y="40"/>
                      <a:pt x="80" y="39"/>
                      <a:pt x="81" y="39"/>
                    </a:cubicBezTo>
                    <a:cubicBezTo>
                      <a:pt x="82" y="39"/>
                      <a:pt x="83" y="39"/>
                      <a:pt x="83" y="39"/>
                    </a:cubicBezTo>
                    <a:cubicBezTo>
                      <a:pt x="84" y="39"/>
                      <a:pt x="85" y="40"/>
                      <a:pt x="85" y="39"/>
                    </a:cubicBezTo>
                    <a:cubicBezTo>
                      <a:pt x="86" y="39"/>
                      <a:pt x="86" y="39"/>
                      <a:pt x="86" y="38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6"/>
                      <a:pt x="84" y="36"/>
                      <a:pt x="83" y="36"/>
                    </a:cubicBezTo>
                    <a:cubicBezTo>
                      <a:pt x="83" y="36"/>
                      <a:pt x="82" y="37"/>
                      <a:pt x="83" y="35"/>
                    </a:cubicBezTo>
                    <a:cubicBezTo>
                      <a:pt x="83" y="33"/>
                      <a:pt x="83" y="33"/>
                      <a:pt x="83" y="32"/>
                    </a:cubicBezTo>
                    <a:cubicBezTo>
                      <a:pt x="83" y="32"/>
                      <a:pt x="85" y="32"/>
                      <a:pt x="83" y="32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1"/>
                      <a:pt x="82" y="31"/>
                      <a:pt x="80" y="31"/>
                    </a:cubicBezTo>
                    <a:cubicBezTo>
                      <a:pt x="79" y="31"/>
                      <a:pt x="80" y="29"/>
                      <a:pt x="80" y="29"/>
                    </a:cubicBezTo>
                    <a:cubicBezTo>
                      <a:pt x="80" y="28"/>
                      <a:pt x="81" y="24"/>
                      <a:pt x="81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79" y="21"/>
                      <a:pt x="79" y="21"/>
                    </a:cubicBezTo>
                    <a:cubicBezTo>
                      <a:pt x="79" y="20"/>
                      <a:pt x="79" y="19"/>
                      <a:pt x="78" y="19"/>
                    </a:cubicBezTo>
                    <a:cubicBezTo>
                      <a:pt x="78" y="19"/>
                      <a:pt x="77" y="18"/>
                      <a:pt x="77" y="18"/>
                    </a:cubicBezTo>
                    <a:cubicBezTo>
                      <a:pt x="77" y="18"/>
                      <a:pt x="76" y="18"/>
                      <a:pt x="76" y="17"/>
                    </a:cubicBezTo>
                    <a:cubicBezTo>
                      <a:pt x="76" y="16"/>
                      <a:pt x="76" y="15"/>
                      <a:pt x="76" y="15"/>
                    </a:cubicBezTo>
                    <a:cubicBezTo>
                      <a:pt x="76" y="14"/>
                      <a:pt x="76" y="13"/>
                      <a:pt x="76" y="13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7"/>
                      <a:pt x="74" y="7"/>
                      <a:pt x="74" y="7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1" y="3"/>
                      <a:pt x="71" y="4"/>
                    </a:cubicBezTo>
                    <a:cubicBezTo>
                      <a:pt x="71" y="4"/>
                      <a:pt x="71" y="5"/>
                      <a:pt x="70" y="5"/>
                    </a:cubicBezTo>
                    <a:cubicBezTo>
                      <a:pt x="69" y="5"/>
                      <a:pt x="68" y="4"/>
                      <a:pt x="68" y="4"/>
                    </a:cubicBezTo>
                    <a:cubicBezTo>
                      <a:pt x="68" y="4"/>
                      <a:pt x="68" y="3"/>
                      <a:pt x="68" y="2"/>
                    </a:cubicBezTo>
                    <a:cubicBezTo>
                      <a:pt x="67" y="2"/>
                      <a:pt x="64" y="0"/>
                      <a:pt x="64" y="0"/>
                    </a:cubicBezTo>
                    <a:cubicBezTo>
                      <a:pt x="64" y="0"/>
                      <a:pt x="64" y="0"/>
                      <a:pt x="64" y="1"/>
                    </a:cubicBezTo>
                    <a:cubicBezTo>
                      <a:pt x="64" y="1"/>
                      <a:pt x="63" y="2"/>
                      <a:pt x="63" y="1"/>
                    </a:cubicBezTo>
                    <a:cubicBezTo>
                      <a:pt x="62" y="1"/>
                      <a:pt x="60" y="0"/>
                      <a:pt x="60" y="0"/>
                    </a:cubicBezTo>
                    <a:cubicBezTo>
                      <a:pt x="60" y="0"/>
                      <a:pt x="60" y="1"/>
                      <a:pt x="60" y="1"/>
                    </a:cubicBezTo>
                    <a:cubicBezTo>
                      <a:pt x="60" y="2"/>
                      <a:pt x="61" y="3"/>
                      <a:pt x="61" y="3"/>
                    </a:cubicBezTo>
                    <a:cubicBezTo>
                      <a:pt x="60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8" y="3"/>
                    </a:cubicBezTo>
                    <a:cubicBezTo>
                      <a:pt x="58" y="2"/>
                      <a:pt x="57" y="2"/>
                      <a:pt x="57" y="2"/>
                    </a:cubicBezTo>
                    <a:cubicBezTo>
                      <a:pt x="57" y="3"/>
                      <a:pt x="56" y="3"/>
                      <a:pt x="56" y="5"/>
                    </a:cubicBezTo>
                    <a:cubicBezTo>
                      <a:pt x="57" y="6"/>
                      <a:pt x="56" y="6"/>
                      <a:pt x="57" y="7"/>
                    </a:cubicBezTo>
                    <a:cubicBezTo>
                      <a:pt x="58" y="7"/>
                      <a:pt x="58" y="7"/>
                      <a:pt x="59" y="8"/>
                    </a:cubicBezTo>
                    <a:cubicBezTo>
                      <a:pt x="60" y="8"/>
                      <a:pt x="60" y="8"/>
                      <a:pt x="61" y="8"/>
                    </a:cubicBezTo>
                    <a:cubicBezTo>
                      <a:pt x="61" y="8"/>
                      <a:pt x="62" y="8"/>
                      <a:pt x="63" y="8"/>
                    </a:cubicBezTo>
                    <a:cubicBezTo>
                      <a:pt x="63" y="8"/>
                      <a:pt x="64" y="7"/>
                      <a:pt x="64" y="7"/>
                    </a:cubicBezTo>
                    <a:cubicBezTo>
                      <a:pt x="64" y="7"/>
                      <a:pt x="64" y="8"/>
                      <a:pt x="64" y="8"/>
                    </a:cubicBezTo>
                    <a:cubicBezTo>
                      <a:pt x="64" y="8"/>
                      <a:pt x="63" y="8"/>
                      <a:pt x="64" y="9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0"/>
                      <a:pt x="65" y="11"/>
                      <a:pt x="65" y="11"/>
                    </a:cubicBezTo>
                    <a:cubicBezTo>
                      <a:pt x="65" y="12"/>
                      <a:pt x="65" y="12"/>
                      <a:pt x="66" y="12"/>
                    </a:cubicBezTo>
                    <a:cubicBezTo>
                      <a:pt x="67" y="13"/>
                      <a:pt x="67" y="12"/>
                      <a:pt x="67" y="12"/>
                    </a:cubicBezTo>
                    <a:cubicBezTo>
                      <a:pt x="67" y="12"/>
                      <a:pt x="69" y="14"/>
                      <a:pt x="68" y="14"/>
                    </a:cubicBezTo>
                    <a:cubicBezTo>
                      <a:pt x="68" y="14"/>
                      <a:pt x="67" y="13"/>
                      <a:pt x="68" y="14"/>
                    </a:cubicBezTo>
                    <a:cubicBezTo>
                      <a:pt x="69" y="15"/>
                      <a:pt x="70" y="15"/>
                      <a:pt x="70" y="15"/>
                    </a:cubicBezTo>
                    <a:cubicBezTo>
                      <a:pt x="70" y="15"/>
                      <a:pt x="69" y="16"/>
                      <a:pt x="67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5"/>
                      <a:pt x="65" y="14"/>
                      <a:pt x="65" y="14"/>
                    </a:cubicBezTo>
                    <a:cubicBezTo>
                      <a:pt x="64" y="13"/>
                      <a:pt x="64" y="12"/>
                      <a:pt x="64" y="12"/>
                    </a:cubicBezTo>
                    <a:cubicBezTo>
                      <a:pt x="64" y="12"/>
                      <a:pt x="63" y="11"/>
                      <a:pt x="62" y="11"/>
                    </a:cubicBezTo>
                    <a:cubicBezTo>
                      <a:pt x="61" y="10"/>
                      <a:pt x="60" y="11"/>
                      <a:pt x="59" y="11"/>
                    </a:cubicBezTo>
                    <a:cubicBezTo>
                      <a:pt x="59" y="11"/>
                      <a:pt x="58" y="12"/>
                      <a:pt x="57" y="12"/>
                    </a:cubicBezTo>
                    <a:cubicBezTo>
                      <a:pt x="57" y="12"/>
                      <a:pt x="57" y="13"/>
                      <a:pt x="57" y="14"/>
                    </a:cubicBezTo>
                    <a:cubicBezTo>
                      <a:pt x="58" y="15"/>
                      <a:pt x="60" y="19"/>
                      <a:pt x="60" y="19"/>
                    </a:cubicBezTo>
                    <a:cubicBezTo>
                      <a:pt x="60" y="19"/>
                      <a:pt x="62" y="21"/>
                      <a:pt x="62" y="21"/>
                    </a:cubicBezTo>
                    <a:cubicBezTo>
                      <a:pt x="62" y="21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4" y="24"/>
                    </a:cubicBezTo>
                    <a:cubicBezTo>
                      <a:pt x="65" y="24"/>
                      <a:pt x="64" y="24"/>
                      <a:pt x="64" y="24"/>
                    </a:cubicBezTo>
                    <a:cubicBezTo>
                      <a:pt x="64" y="25"/>
                      <a:pt x="63" y="26"/>
                      <a:pt x="63" y="27"/>
                    </a:cubicBezTo>
                    <a:cubicBezTo>
                      <a:pt x="63" y="27"/>
                      <a:pt x="63" y="26"/>
                      <a:pt x="63" y="27"/>
                    </a:cubicBezTo>
                    <a:cubicBezTo>
                      <a:pt x="63" y="29"/>
                      <a:pt x="63" y="31"/>
                      <a:pt x="63" y="31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0" y="34"/>
                      <a:pt x="61" y="33"/>
                      <a:pt x="61" y="33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30"/>
                      <a:pt x="61" y="29"/>
                      <a:pt x="60" y="29"/>
                    </a:cubicBezTo>
                    <a:cubicBezTo>
                      <a:pt x="60" y="28"/>
                      <a:pt x="60" y="29"/>
                      <a:pt x="59" y="29"/>
                    </a:cubicBezTo>
                    <a:cubicBezTo>
                      <a:pt x="59" y="29"/>
                      <a:pt x="58" y="31"/>
                      <a:pt x="58" y="31"/>
                    </a:cubicBezTo>
                    <a:cubicBezTo>
                      <a:pt x="58" y="31"/>
                      <a:pt x="57" y="31"/>
                      <a:pt x="58" y="30"/>
                    </a:cubicBezTo>
                    <a:cubicBezTo>
                      <a:pt x="58" y="30"/>
                      <a:pt x="58" y="28"/>
                      <a:pt x="59" y="28"/>
                    </a:cubicBezTo>
                    <a:cubicBezTo>
                      <a:pt x="59" y="28"/>
                      <a:pt x="59" y="28"/>
                      <a:pt x="59" y="28"/>
                    </a:cubicBezTo>
                    <a:cubicBezTo>
                      <a:pt x="59" y="27"/>
                      <a:pt x="60" y="27"/>
                      <a:pt x="60" y="26"/>
                    </a:cubicBezTo>
                    <a:cubicBezTo>
                      <a:pt x="60" y="25"/>
                      <a:pt x="60" y="25"/>
                      <a:pt x="60" y="24"/>
                    </a:cubicBezTo>
                    <a:cubicBezTo>
                      <a:pt x="59" y="24"/>
                      <a:pt x="59" y="23"/>
                      <a:pt x="59" y="22"/>
                    </a:cubicBezTo>
                    <a:cubicBezTo>
                      <a:pt x="58" y="22"/>
                      <a:pt x="57" y="23"/>
                      <a:pt x="57" y="23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6" y="25"/>
                      <a:pt x="56" y="25"/>
                      <a:pt x="55" y="26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5" y="25"/>
                      <a:pt x="55" y="25"/>
                    </a:cubicBezTo>
                    <a:cubicBezTo>
                      <a:pt x="55" y="25"/>
                      <a:pt x="56" y="24"/>
                      <a:pt x="55" y="24"/>
                    </a:cubicBezTo>
                    <a:cubicBezTo>
                      <a:pt x="55" y="24"/>
                      <a:pt x="55" y="24"/>
                      <a:pt x="55" y="23"/>
                    </a:cubicBezTo>
                    <a:cubicBezTo>
                      <a:pt x="55" y="23"/>
                      <a:pt x="55" y="22"/>
                      <a:pt x="55" y="22"/>
                    </a:cubicBezTo>
                    <a:cubicBezTo>
                      <a:pt x="55" y="22"/>
                      <a:pt x="56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3" y="22"/>
                      <a:pt x="53" y="22"/>
                    </a:cubicBezTo>
                    <a:cubicBezTo>
                      <a:pt x="53" y="21"/>
                      <a:pt x="54" y="21"/>
                      <a:pt x="54" y="21"/>
                    </a:cubicBezTo>
                    <a:cubicBezTo>
                      <a:pt x="54" y="20"/>
                      <a:pt x="55" y="19"/>
                      <a:pt x="55" y="19"/>
                    </a:cubicBezTo>
                    <a:cubicBezTo>
                      <a:pt x="55" y="19"/>
                      <a:pt x="54" y="18"/>
                      <a:pt x="54" y="18"/>
                    </a:cubicBezTo>
                    <a:cubicBezTo>
                      <a:pt x="53" y="17"/>
                      <a:pt x="53" y="16"/>
                      <a:pt x="53" y="16"/>
                    </a:cubicBezTo>
                    <a:cubicBezTo>
                      <a:pt x="53" y="16"/>
                      <a:pt x="53" y="18"/>
                      <a:pt x="53" y="15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1"/>
                      <a:pt x="51" y="10"/>
                      <a:pt x="50" y="10"/>
                    </a:cubicBezTo>
                    <a:cubicBezTo>
                      <a:pt x="50" y="9"/>
                      <a:pt x="48" y="8"/>
                      <a:pt x="48" y="8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7"/>
                      <a:pt x="48" y="6"/>
                      <a:pt x="48" y="6"/>
                    </a:cubicBezTo>
                    <a:cubicBezTo>
                      <a:pt x="47" y="6"/>
                      <a:pt x="46" y="5"/>
                      <a:pt x="46" y="6"/>
                    </a:cubicBezTo>
                    <a:cubicBezTo>
                      <a:pt x="46" y="7"/>
                      <a:pt x="46" y="7"/>
                      <a:pt x="46" y="8"/>
                    </a:cubicBezTo>
                    <a:cubicBezTo>
                      <a:pt x="45" y="8"/>
                      <a:pt x="43" y="8"/>
                      <a:pt x="43" y="8"/>
                    </a:cubicBezTo>
                    <a:cubicBezTo>
                      <a:pt x="43" y="8"/>
                      <a:pt x="43" y="9"/>
                      <a:pt x="43" y="9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9"/>
                      <a:pt x="41" y="10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2" y="13"/>
                      <a:pt x="44" y="14"/>
                      <a:pt x="43" y="14"/>
                    </a:cubicBezTo>
                    <a:cubicBezTo>
                      <a:pt x="43" y="14"/>
                      <a:pt x="41" y="14"/>
                      <a:pt x="41" y="14"/>
                    </a:cubicBezTo>
                    <a:cubicBezTo>
                      <a:pt x="41" y="14"/>
                      <a:pt x="40" y="13"/>
                      <a:pt x="40" y="12"/>
                    </a:cubicBezTo>
                    <a:cubicBezTo>
                      <a:pt x="40" y="12"/>
                      <a:pt x="39" y="11"/>
                      <a:pt x="38" y="11"/>
                    </a:cubicBezTo>
                    <a:cubicBezTo>
                      <a:pt x="38" y="11"/>
                      <a:pt x="37" y="11"/>
                      <a:pt x="36" y="12"/>
                    </a:cubicBezTo>
                    <a:cubicBezTo>
                      <a:pt x="36" y="13"/>
                      <a:pt x="36" y="12"/>
                      <a:pt x="36" y="14"/>
                    </a:cubicBezTo>
                    <a:cubicBezTo>
                      <a:pt x="36" y="16"/>
                      <a:pt x="36" y="18"/>
                      <a:pt x="36" y="18"/>
                    </a:cubicBezTo>
                    <a:cubicBezTo>
                      <a:pt x="36" y="18"/>
                      <a:pt x="37" y="19"/>
                      <a:pt x="38" y="20"/>
                    </a:cubicBezTo>
                    <a:cubicBezTo>
                      <a:pt x="38" y="20"/>
                      <a:pt x="39" y="23"/>
                      <a:pt x="39" y="23"/>
                    </a:cubicBezTo>
                    <a:cubicBezTo>
                      <a:pt x="39" y="24"/>
                      <a:pt x="40" y="25"/>
                      <a:pt x="40" y="25"/>
                    </a:cubicBezTo>
                    <a:cubicBezTo>
                      <a:pt x="40" y="25"/>
                      <a:pt x="35" y="23"/>
                      <a:pt x="35" y="22"/>
                    </a:cubicBezTo>
                    <a:cubicBezTo>
                      <a:pt x="35" y="21"/>
                      <a:pt x="35" y="19"/>
                      <a:pt x="34" y="19"/>
                    </a:cubicBezTo>
                    <a:cubicBezTo>
                      <a:pt x="34" y="19"/>
                      <a:pt x="34" y="18"/>
                      <a:pt x="33" y="19"/>
                    </a:cubicBezTo>
                    <a:cubicBezTo>
                      <a:pt x="32" y="19"/>
                      <a:pt x="32" y="19"/>
                      <a:pt x="31" y="19"/>
                    </a:cubicBezTo>
                    <a:cubicBezTo>
                      <a:pt x="31" y="20"/>
                      <a:pt x="31" y="21"/>
                      <a:pt x="31" y="21"/>
                    </a:cubicBezTo>
                    <a:cubicBezTo>
                      <a:pt x="31" y="21"/>
                      <a:pt x="31" y="22"/>
                      <a:pt x="31" y="23"/>
                    </a:cubicBezTo>
                    <a:cubicBezTo>
                      <a:pt x="32" y="25"/>
                      <a:pt x="32" y="25"/>
                      <a:pt x="32" y="26"/>
                    </a:cubicBezTo>
                    <a:cubicBezTo>
                      <a:pt x="33" y="27"/>
                      <a:pt x="34" y="27"/>
                      <a:pt x="34" y="28"/>
                    </a:cubicBezTo>
                    <a:cubicBezTo>
                      <a:pt x="34" y="28"/>
                      <a:pt x="35" y="29"/>
                      <a:pt x="35" y="29"/>
                    </a:cubicBezTo>
                    <a:cubicBezTo>
                      <a:pt x="35" y="29"/>
                      <a:pt x="34" y="31"/>
                      <a:pt x="34" y="31"/>
                    </a:cubicBezTo>
                    <a:cubicBezTo>
                      <a:pt x="34" y="32"/>
                      <a:pt x="33" y="33"/>
                      <a:pt x="33" y="33"/>
                    </a:cubicBezTo>
                    <a:cubicBezTo>
                      <a:pt x="33" y="33"/>
                      <a:pt x="35" y="34"/>
                      <a:pt x="35" y="34"/>
                    </a:cubicBezTo>
                    <a:cubicBezTo>
                      <a:pt x="35" y="34"/>
                      <a:pt x="36" y="35"/>
                      <a:pt x="35" y="36"/>
                    </a:cubicBezTo>
                    <a:cubicBezTo>
                      <a:pt x="34" y="36"/>
                      <a:pt x="34" y="36"/>
                      <a:pt x="33" y="36"/>
                    </a:cubicBezTo>
                    <a:cubicBezTo>
                      <a:pt x="33" y="35"/>
                      <a:pt x="32" y="36"/>
                      <a:pt x="32" y="34"/>
                    </a:cubicBezTo>
                    <a:cubicBezTo>
                      <a:pt x="33" y="33"/>
                      <a:pt x="33" y="32"/>
                      <a:pt x="33" y="32"/>
                    </a:cubicBezTo>
                    <a:cubicBezTo>
                      <a:pt x="32" y="32"/>
                      <a:pt x="31" y="30"/>
                      <a:pt x="31" y="30"/>
                    </a:cubicBezTo>
                    <a:cubicBezTo>
                      <a:pt x="31" y="30"/>
                      <a:pt x="33" y="33"/>
                      <a:pt x="30" y="28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7" y="22"/>
                      <a:pt x="27" y="22"/>
                    </a:cubicBezTo>
                    <a:cubicBezTo>
                      <a:pt x="27" y="22"/>
                      <a:pt x="26" y="21"/>
                      <a:pt x="26" y="21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3" y="23"/>
                      <a:pt x="23" y="25"/>
                      <a:pt x="23" y="25"/>
                    </a:cubicBezTo>
                    <a:cubicBezTo>
                      <a:pt x="22" y="25"/>
                      <a:pt x="22" y="27"/>
                      <a:pt x="22" y="27"/>
                    </a:cubicBezTo>
                    <a:cubicBezTo>
                      <a:pt x="22" y="27"/>
                      <a:pt x="23" y="27"/>
                      <a:pt x="23" y="28"/>
                    </a:cubicBezTo>
                    <a:cubicBezTo>
                      <a:pt x="24" y="29"/>
                      <a:pt x="24" y="30"/>
                      <a:pt x="24" y="30"/>
                    </a:cubicBezTo>
                    <a:cubicBezTo>
                      <a:pt x="24" y="30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2"/>
                      <a:pt x="21" y="32"/>
                    </a:cubicBezTo>
                    <a:cubicBezTo>
                      <a:pt x="21" y="32"/>
                      <a:pt x="22" y="33"/>
                      <a:pt x="22" y="33"/>
                    </a:cubicBezTo>
                    <a:cubicBezTo>
                      <a:pt x="22" y="33"/>
                      <a:pt x="22" y="34"/>
                      <a:pt x="22" y="34"/>
                    </a:cubicBezTo>
                    <a:cubicBezTo>
                      <a:pt x="22" y="34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3" y="37"/>
                      <a:pt x="22" y="36"/>
                    </a:cubicBezTo>
                    <a:cubicBezTo>
                      <a:pt x="21" y="35"/>
                      <a:pt x="21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1" y="32"/>
                      <a:pt x="19" y="31"/>
                    </a:cubicBezTo>
                    <a:cubicBezTo>
                      <a:pt x="18" y="29"/>
                      <a:pt x="18" y="28"/>
                      <a:pt x="18" y="28"/>
                    </a:cubicBezTo>
                    <a:cubicBezTo>
                      <a:pt x="18" y="28"/>
                      <a:pt x="17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4" y="29"/>
                      <a:pt x="14" y="29"/>
                      <a:pt x="13" y="29"/>
                    </a:cubicBezTo>
                    <a:cubicBezTo>
                      <a:pt x="13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9" y="30"/>
                    </a:cubicBezTo>
                    <a:cubicBezTo>
                      <a:pt x="8" y="32"/>
                      <a:pt x="7" y="32"/>
                      <a:pt x="8" y="32"/>
                    </a:cubicBezTo>
                    <a:cubicBezTo>
                      <a:pt x="9" y="33"/>
                      <a:pt x="11" y="33"/>
                      <a:pt x="11" y="33"/>
                    </a:cubicBezTo>
                    <a:cubicBezTo>
                      <a:pt x="11" y="33"/>
                      <a:pt x="12" y="33"/>
                      <a:pt x="13" y="34"/>
                    </a:cubicBezTo>
                    <a:cubicBezTo>
                      <a:pt x="14" y="34"/>
                      <a:pt x="16" y="36"/>
                      <a:pt x="16" y="36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1"/>
                    </a:cubicBezTo>
                    <a:cubicBezTo>
                      <a:pt x="18" y="41"/>
                      <a:pt x="18" y="42"/>
                      <a:pt x="18" y="42"/>
                    </a:cubicBezTo>
                    <a:cubicBezTo>
                      <a:pt x="18" y="42"/>
                      <a:pt x="19" y="43"/>
                      <a:pt x="20" y="44"/>
                    </a:cubicBezTo>
                    <a:cubicBezTo>
                      <a:pt x="21" y="44"/>
                      <a:pt x="21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28" y="43"/>
                      <a:pt x="27" y="44"/>
                      <a:pt x="28" y="44"/>
                    </a:cubicBezTo>
                    <a:cubicBezTo>
                      <a:pt x="28" y="43"/>
                      <a:pt x="30" y="43"/>
                      <a:pt x="30" y="43"/>
                    </a:cubicBezTo>
                    <a:cubicBezTo>
                      <a:pt x="31" y="43"/>
                      <a:pt x="31" y="42"/>
                      <a:pt x="32" y="43"/>
                    </a:cubicBezTo>
                    <a:cubicBezTo>
                      <a:pt x="32" y="44"/>
                      <a:pt x="32" y="44"/>
                      <a:pt x="32" y="45"/>
                    </a:cubicBezTo>
                    <a:cubicBezTo>
                      <a:pt x="33" y="45"/>
                      <a:pt x="34" y="46"/>
                      <a:pt x="34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5"/>
                      <a:pt x="37" y="45"/>
                    </a:cubicBezTo>
                    <a:cubicBezTo>
                      <a:pt x="37" y="44"/>
                      <a:pt x="38" y="43"/>
                      <a:pt x="38" y="43"/>
                    </a:cubicBezTo>
                    <a:cubicBezTo>
                      <a:pt x="38" y="43"/>
                      <a:pt x="37" y="43"/>
                      <a:pt x="38" y="44"/>
                    </a:cubicBezTo>
                    <a:cubicBezTo>
                      <a:pt x="39" y="44"/>
                      <a:pt x="39" y="44"/>
                      <a:pt x="40" y="45"/>
                    </a:cubicBezTo>
                    <a:cubicBezTo>
                      <a:pt x="40" y="45"/>
                      <a:pt x="42" y="44"/>
                      <a:pt x="42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2" y="45"/>
                      <a:pt x="43" y="45"/>
                    </a:cubicBezTo>
                    <a:cubicBezTo>
                      <a:pt x="43" y="45"/>
                      <a:pt x="42" y="45"/>
                      <a:pt x="43" y="45"/>
                    </a:cubicBezTo>
                    <a:cubicBezTo>
                      <a:pt x="44" y="45"/>
                      <a:pt x="45" y="44"/>
                      <a:pt x="45" y="44"/>
                    </a:cubicBezTo>
                    <a:cubicBezTo>
                      <a:pt x="45" y="44"/>
                      <a:pt x="44" y="45"/>
                      <a:pt x="44" y="46"/>
                    </a:cubicBezTo>
                    <a:cubicBezTo>
                      <a:pt x="44" y="46"/>
                      <a:pt x="44" y="47"/>
                      <a:pt x="44" y="47"/>
                    </a:cubicBezTo>
                    <a:cubicBezTo>
                      <a:pt x="44" y="47"/>
                      <a:pt x="44" y="48"/>
                      <a:pt x="45" y="49"/>
                    </a:cubicBezTo>
                    <a:cubicBezTo>
                      <a:pt x="46" y="49"/>
                      <a:pt x="47" y="49"/>
                      <a:pt x="47" y="49"/>
                    </a:cubicBezTo>
                    <a:cubicBezTo>
                      <a:pt x="47" y="49"/>
                      <a:pt x="49" y="49"/>
                      <a:pt x="49" y="49"/>
                    </a:cubicBezTo>
                    <a:cubicBezTo>
                      <a:pt x="49" y="50"/>
                      <a:pt x="49" y="49"/>
                      <a:pt x="49" y="50"/>
                    </a:cubicBezTo>
                    <a:cubicBezTo>
                      <a:pt x="49" y="50"/>
                      <a:pt x="50" y="49"/>
                      <a:pt x="50" y="49"/>
                    </a:cubicBezTo>
                    <a:cubicBezTo>
                      <a:pt x="51" y="49"/>
                      <a:pt x="52" y="49"/>
                      <a:pt x="52" y="49"/>
                    </a:cubicBezTo>
                    <a:cubicBezTo>
                      <a:pt x="52" y="50"/>
                      <a:pt x="51" y="51"/>
                      <a:pt x="51" y="51"/>
                    </a:cubicBezTo>
                    <a:cubicBezTo>
                      <a:pt x="51" y="51"/>
                      <a:pt x="51" y="51"/>
                      <a:pt x="51" y="52"/>
                    </a:cubicBezTo>
                    <a:cubicBezTo>
                      <a:pt x="51" y="52"/>
                      <a:pt x="53" y="52"/>
                      <a:pt x="53" y="52"/>
                    </a:cubicBezTo>
                    <a:cubicBezTo>
                      <a:pt x="53" y="52"/>
                      <a:pt x="53" y="51"/>
                      <a:pt x="54" y="52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3" y="53"/>
                      <a:pt x="53" y="52"/>
                      <a:pt x="53" y="54"/>
                    </a:cubicBezTo>
                    <a:cubicBezTo>
                      <a:pt x="52" y="55"/>
                      <a:pt x="53" y="56"/>
                      <a:pt x="53" y="56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55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7" y="57"/>
                      <a:pt x="57" y="57"/>
                      <a:pt x="58" y="57"/>
                    </a:cubicBezTo>
                    <a:cubicBezTo>
                      <a:pt x="58" y="57"/>
                      <a:pt x="59" y="58"/>
                      <a:pt x="59" y="58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59"/>
                      <a:pt x="59" y="60"/>
                      <a:pt x="59" y="60"/>
                    </a:cubicBezTo>
                    <a:cubicBezTo>
                      <a:pt x="60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2"/>
                    </a:cubicBezTo>
                    <a:cubicBezTo>
                      <a:pt x="62" y="63"/>
                      <a:pt x="64" y="64"/>
                      <a:pt x="64" y="64"/>
                    </a:cubicBezTo>
                    <a:cubicBezTo>
                      <a:pt x="64" y="64"/>
                      <a:pt x="61" y="63"/>
                      <a:pt x="61" y="63"/>
                    </a:cubicBezTo>
                    <a:cubicBezTo>
                      <a:pt x="60" y="63"/>
                      <a:pt x="58" y="63"/>
                      <a:pt x="58" y="63"/>
                    </a:cubicBezTo>
                    <a:cubicBezTo>
                      <a:pt x="57" y="63"/>
                      <a:pt x="55" y="63"/>
                      <a:pt x="55" y="63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0" y="65"/>
                      <a:pt x="49" y="65"/>
                    </a:cubicBezTo>
                    <a:cubicBezTo>
                      <a:pt x="49" y="65"/>
                      <a:pt x="48" y="65"/>
                      <a:pt x="47" y="65"/>
                    </a:cubicBezTo>
                    <a:cubicBezTo>
                      <a:pt x="47" y="66"/>
                      <a:pt x="46" y="66"/>
                      <a:pt x="45" y="66"/>
                    </a:cubicBezTo>
                    <a:cubicBezTo>
                      <a:pt x="45" y="66"/>
                      <a:pt x="43" y="66"/>
                      <a:pt x="42" y="66"/>
                    </a:cubicBezTo>
                    <a:cubicBezTo>
                      <a:pt x="42" y="66"/>
                      <a:pt x="41" y="66"/>
                      <a:pt x="41" y="66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2" y="69"/>
                      <a:pt x="43" y="70"/>
                      <a:pt x="43" y="70"/>
                    </a:cubicBezTo>
                    <a:cubicBezTo>
                      <a:pt x="43" y="70"/>
                      <a:pt x="44" y="71"/>
                      <a:pt x="45" y="72"/>
                    </a:cubicBezTo>
                    <a:cubicBezTo>
                      <a:pt x="45" y="72"/>
                      <a:pt x="46" y="73"/>
                      <a:pt x="46" y="73"/>
                    </a:cubicBezTo>
                    <a:lnTo>
                      <a:pt x="48" y="74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96" name="Freeform 19"/>
              <p:cNvSpPr>
                <a:spLocks/>
              </p:cNvSpPr>
              <p:nvPr/>
            </p:nvSpPr>
            <p:spPr bwMode="auto">
              <a:xfrm>
                <a:off x="5322812" y="2251719"/>
                <a:ext cx="802584" cy="653101"/>
              </a:xfrm>
              <a:custGeom>
                <a:avLst/>
                <a:gdLst>
                  <a:gd name="T0" fmla="*/ 194 w 352"/>
                  <a:gd name="T1" fmla="*/ 16 h 295"/>
                  <a:gd name="T2" fmla="*/ 260 w 352"/>
                  <a:gd name="T3" fmla="*/ 5 h 295"/>
                  <a:gd name="T4" fmla="*/ 289 w 352"/>
                  <a:gd name="T5" fmla="*/ 13 h 295"/>
                  <a:gd name="T6" fmla="*/ 314 w 352"/>
                  <a:gd name="T7" fmla="*/ 60 h 295"/>
                  <a:gd name="T8" fmla="*/ 314 w 352"/>
                  <a:gd name="T9" fmla="*/ 90 h 295"/>
                  <a:gd name="T10" fmla="*/ 303 w 352"/>
                  <a:gd name="T11" fmla="*/ 114 h 295"/>
                  <a:gd name="T12" fmla="*/ 318 w 352"/>
                  <a:gd name="T13" fmla="*/ 139 h 295"/>
                  <a:gd name="T14" fmla="*/ 326 w 352"/>
                  <a:gd name="T15" fmla="*/ 158 h 295"/>
                  <a:gd name="T16" fmla="*/ 344 w 352"/>
                  <a:gd name="T17" fmla="*/ 175 h 295"/>
                  <a:gd name="T18" fmla="*/ 346 w 352"/>
                  <a:gd name="T19" fmla="*/ 189 h 295"/>
                  <a:gd name="T20" fmla="*/ 344 w 352"/>
                  <a:gd name="T21" fmla="*/ 210 h 295"/>
                  <a:gd name="T22" fmla="*/ 327 w 352"/>
                  <a:gd name="T23" fmla="*/ 235 h 295"/>
                  <a:gd name="T24" fmla="*/ 317 w 352"/>
                  <a:gd name="T25" fmla="*/ 269 h 295"/>
                  <a:gd name="T26" fmla="*/ 322 w 352"/>
                  <a:gd name="T27" fmla="*/ 280 h 295"/>
                  <a:gd name="T28" fmla="*/ 315 w 352"/>
                  <a:gd name="T29" fmla="*/ 285 h 295"/>
                  <a:gd name="T30" fmla="*/ 309 w 352"/>
                  <a:gd name="T31" fmla="*/ 283 h 295"/>
                  <a:gd name="T32" fmla="*/ 302 w 352"/>
                  <a:gd name="T33" fmla="*/ 282 h 295"/>
                  <a:gd name="T34" fmla="*/ 296 w 352"/>
                  <a:gd name="T35" fmla="*/ 280 h 295"/>
                  <a:gd name="T36" fmla="*/ 290 w 352"/>
                  <a:gd name="T37" fmla="*/ 275 h 295"/>
                  <a:gd name="T38" fmla="*/ 283 w 352"/>
                  <a:gd name="T39" fmla="*/ 272 h 295"/>
                  <a:gd name="T40" fmla="*/ 276 w 352"/>
                  <a:gd name="T41" fmla="*/ 271 h 295"/>
                  <a:gd name="T42" fmla="*/ 267 w 352"/>
                  <a:gd name="T43" fmla="*/ 273 h 295"/>
                  <a:gd name="T44" fmla="*/ 262 w 352"/>
                  <a:gd name="T45" fmla="*/ 275 h 295"/>
                  <a:gd name="T46" fmla="*/ 256 w 352"/>
                  <a:gd name="T47" fmla="*/ 279 h 295"/>
                  <a:gd name="T48" fmla="*/ 250 w 352"/>
                  <a:gd name="T49" fmla="*/ 282 h 295"/>
                  <a:gd name="T50" fmla="*/ 245 w 352"/>
                  <a:gd name="T51" fmla="*/ 277 h 295"/>
                  <a:gd name="T52" fmla="*/ 240 w 352"/>
                  <a:gd name="T53" fmla="*/ 280 h 295"/>
                  <a:gd name="T54" fmla="*/ 235 w 352"/>
                  <a:gd name="T55" fmla="*/ 281 h 295"/>
                  <a:gd name="T56" fmla="*/ 230 w 352"/>
                  <a:gd name="T57" fmla="*/ 284 h 295"/>
                  <a:gd name="T58" fmla="*/ 225 w 352"/>
                  <a:gd name="T59" fmla="*/ 289 h 295"/>
                  <a:gd name="T60" fmla="*/ 223 w 352"/>
                  <a:gd name="T61" fmla="*/ 294 h 295"/>
                  <a:gd name="T62" fmla="*/ 216 w 352"/>
                  <a:gd name="T63" fmla="*/ 295 h 295"/>
                  <a:gd name="T64" fmla="*/ 215 w 352"/>
                  <a:gd name="T65" fmla="*/ 288 h 295"/>
                  <a:gd name="T66" fmla="*/ 207 w 352"/>
                  <a:gd name="T67" fmla="*/ 283 h 295"/>
                  <a:gd name="T68" fmla="*/ 195 w 352"/>
                  <a:gd name="T69" fmla="*/ 279 h 295"/>
                  <a:gd name="T70" fmla="*/ 185 w 352"/>
                  <a:gd name="T71" fmla="*/ 289 h 295"/>
                  <a:gd name="T72" fmla="*/ 181 w 352"/>
                  <a:gd name="T73" fmla="*/ 283 h 295"/>
                  <a:gd name="T74" fmla="*/ 169 w 352"/>
                  <a:gd name="T75" fmla="*/ 270 h 295"/>
                  <a:gd name="T76" fmla="*/ 147 w 352"/>
                  <a:gd name="T77" fmla="*/ 262 h 295"/>
                  <a:gd name="T78" fmla="*/ 137 w 352"/>
                  <a:gd name="T79" fmla="*/ 251 h 295"/>
                  <a:gd name="T80" fmla="*/ 117 w 352"/>
                  <a:gd name="T81" fmla="*/ 244 h 295"/>
                  <a:gd name="T82" fmla="*/ 106 w 352"/>
                  <a:gd name="T83" fmla="*/ 255 h 295"/>
                  <a:gd name="T84" fmla="*/ 92 w 352"/>
                  <a:gd name="T85" fmla="*/ 252 h 295"/>
                  <a:gd name="T86" fmla="*/ 87 w 352"/>
                  <a:gd name="T87" fmla="*/ 241 h 295"/>
                  <a:gd name="T88" fmla="*/ 77 w 352"/>
                  <a:gd name="T89" fmla="*/ 236 h 295"/>
                  <a:gd name="T90" fmla="*/ 66 w 352"/>
                  <a:gd name="T91" fmla="*/ 231 h 295"/>
                  <a:gd name="T92" fmla="*/ 51 w 352"/>
                  <a:gd name="T93" fmla="*/ 226 h 295"/>
                  <a:gd name="T94" fmla="*/ 40 w 352"/>
                  <a:gd name="T95" fmla="*/ 222 h 295"/>
                  <a:gd name="T96" fmla="*/ 38 w 352"/>
                  <a:gd name="T97" fmla="*/ 218 h 295"/>
                  <a:gd name="T98" fmla="*/ 35 w 352"/>
                  <a:gd name="T99" fmla="*/ 198 h 295"/>
                  <a:gd name="T100" fmla="*/ 28 w 352"/>
                  <a:gd name="T101" fmla="*/ 184 h 295"/>
                  <a:gd name="T102" fmla="*/ 24 w 352"/>
                  <a:gd name="T103" fmla="*/ 164 h 295"/>
                  <a:gd name="T104" fmla="*/ 20 w 352"/>
                  <a:gd name="T105" fmla="*/ 139 h 295"/>
                  <a:gd name="T106" fmla="*/ 4 w 352"/>
                  <a:gd name="T107" fmla="*/ 113 h 295"/>
                  <a:gd name="T108" fmla="*/ 4 w 352"/>
                  <a:gd name="T109" fmla="*/ 80 h 295"/>
                  <a:gd name="T110" fmla="*/ 6 w 352"/>
                  <a:gd name="T111" fmla="*/ 63 h 295"/>
                  <a:gd name="T112" fmla="*/ 45 w 352"/>
                  <a:gd name="T113" fmla="*/ 45 h 295"/>
                  <a:gd name="T114" fmla="*/ 64 w 352"/>
                  <a:gd name="T115" fmla="*/ 32 h 295"/>
                  <a:gd name="T116" fmla="*/ 89 w 352"/>
                  <a:gd name="T117" fmla="*/ 12 h 295"/>
                  <a:gd name="T118" fmla="*/ 121 w 352"/>
                  <a:gd name="T119" fmla="*/ 2 h 295"/>
                  <a:gd name="T120" fmla="*/ 132 w 352"/>
                  <a:gd name="T121" fmla="*/ 14 h 295"/>
                  <a:gd name="T122" fmla="*/ 151 w 352"/>
                  <a:gd name="T123" fmla="*/ 2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295">
                    <a:moveTo>
                      <a:pt x="155" y="23"/>
                    </a:moveTo>
                    <a:cubicBezTo>
                      <a:pt x="157" y="23"/>
                      <a:pt x="166" y="16"/>
                      <a:pt x="166" y="16"/>
                    </a:cubicBezTo>
                    <a:cubicBezTo>
                      <a:pt x="166" y="16"/>
                      <a:pt x="171" y="18"/>
                      <a:pt x="174" y="17"/>
                    </a:cubicBezTo>
                    <a:cubicBezTo>
                      <a:pt x="177" y="17"/>
                      <a:pt x="187" y="16"/>
                      <a:pt x="187" y="16"/>
                    </a:cubicBezTo>
                    <a:cubicBezTo>
                      <a:pt x="187" y="16"/>
                      <a:pt x="192" y="16"/>
                      <a:pt x="194" y="16"/>
                    </a:cubicBezTo>
                    <a:cubicBezTo>
                      <a:pt x="196" y="16"/>
                      <a:pt x="205" y="15"/>
                      <a:pt x="207" y="15"/>
                    </a:cubicBezTo>
                    <a:cubicBezTo>
                      <a:pt x="209" y="15"/>
                      <a:pt x="215" y="14"/>
                      <a:pt x="216" y="13"/>
                    </a:cubicBezTo>
                    <a:cubicBezTo>
                      <a:pt x="218" y="13"/>
                      <a:pt x="230" y="12"/>
                      <a:pt x="231" y="12"/>
                    </a:cubicBezTo>
                    <a:cubicBezTo>
                      <a:pt x="233" y="12"/>
                      <a:pt x="252" y="10"/>
                      <a:pt x="252" y="10"/>
                    </a:cubicBezTo>
                    <a:cubicBezTo>
                      <a:pt x="260" y="5"/>
                      <a:pt x="260" y="5"/>
                      <a:pt x="260" y="5"/>
                    </a:cubicBezTo>
                    <a:cubicBezTo>
                      <a:pt x="269" y="3"/>
                      <a:pt x="269" y="3"/>
                      <a:pt x="269" y="3"/>
                    </a:cubicBezTo>
                    <a:cubicBezTo>
                      <a:pt x="269" y="3"/>
                      <a:pt x="272" y="0"/>
                      <a:pt x="272" y="1"/>
                    </a:cubicBezTo>
                    <a:cubicBezTo>
                      <a:pt x="273" y="3"/>
                      <a:pt x="275" y="6"/>
                      <a:pt x="275" y="6"/>
                    </a:cubicBezTo>
                    <a:cubicBezTo>
                      <a:pt x="275" y="6"/>
                      <a:pt x="286" y="6"/>
                      <a:pt x="286" y="6"/>
                    </a:cubicBezTo>
                    <a:cubicBezTo>
                      <a:pt x="286" y="7"/>
                      <a:pt x="289" y="13"/>
                      <a:pt x="289" y="13"/>
                    </a:cubicBezTo>
                    <a:cubicBezTo>
                      <a:pt x="292" y="16"/>
                      <a:pt x="292" y="16"/>
                      <a:pt x="292" y="16"/>
                    </a:cubicBezTo>
                    <a:cubicBezTo>
                      <a:pt x="292" y="16"/>
                      <a:pt x="293" y="21"/>
                      <a:pt x="293" y="24"/>
                    </a:cubicBezTo>
                    <a:cubicBezTo>
                      <a:pt x="294" y="26"/>
                      <a:pt x="301" y="38"/>
                      <a:pt x="301" y="38"/>
                    </a:cubicBezTo>
                    <a:cubicBezTo>
                      <a:pt x="306" y="49"/>
                      <a:pt x="306" y="49"/>
                      <a:pt x="306" y="49"/>
                    </a:cubicBezTo>
                    <a:cubicBezTo>
                      <a:pt x="314" y="60"/>
                      <a:pt x="314" y="60"/>
                      <a:pt x="314" y="60"/>
                    </a:cubicBezTo>
                    <a:cubicBezTo>
                      <a:pt x="315" y="68"/>
                      <a:pt x="315" y="68"/>
                      <a:pt x="315" y="68"/>
                    </a:cubicBezTo>
                    <a:cubicBezTo>
                      <a:pt x="315" y="68"/>
                      <a:pt x="318" y="71"/>
                      <a:pt x="318" y="73"/>
                    </a:cubicBezTo>
                    <a:cubicBezTo>
                      <a:pt x="318" y="74"/>
                      <a:pt x="318" y="77"/>
                      <a:pt x="318" y="78"/>
                    </a:cubicBezTo>
                    <a:cubicBezTo>
                      <a:pt x="319" y="78"/>
                      <a:pt x="320" y="83"/>
                      <a:pt x="319" y="83"/>
                    </a:cubicBezTo>
                    <a:cubicBezTo>
                      <a:pt x="318" y="84"/>
                      <a:pt x="314" y="90"/>
                      <a:pt x="314" y="90"/>
                    </a:cubicBezTo>
                    <a:cubicBezTo>
                      <a:pt x="310" y="92"/>
                      <a:pt x="310" y="92"/>
                      <a:pt x="310" y="92"/>
                    </a:cubicBezTo>
                    <a:cubicBezTo>
                      <a:pt x="305" y="99"/>
                      <a:pt x="305" y="99"/>
                      <a:pt x="305" y="99"/>
                    </a:cubicBezTo>
                    <a:cubicBezTo>
                      <a:pt x="302" y="108"/>
                      <a:pt x="302" y="108"/>
                      <a:pt x="302" y="108"/>
                    </a:cubicBezTo>
                    <a:cubicBezTo>
                      <a:pt x="301" y="111"/>
                      <a:pt x="301" y="111"/>
                      <a:pt x="301" y="111"/>
                    </a:cubicBezTo>
                    <a:cubicBezTo>
                      <a:pt x="301" y="111"/>
                      <a:pt x="302" y="114"/>
                      <a:pt x="303" y="114"/>
                    </a:cubicBezTo>
                    <a:cubicBezTo>
                      <a:pt x="305" y="114"/>
                      <a:pt x="312" y="115"/>
                      <a:pt x="312" y="115"/>
                    </a:cubicBezTo>
                    <a:cubicBezTo>
                      <a:pt x="318" y="119"/>
                      <a:pt x="318" y="119"/>
                      <a:pt x="318" y="119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8" y="123"/>
                      <a:pt x="319" y="131"/>
                      <a:pt x="319" y="132"/>
                    </a:cubicBezTo>
                    <a:cubicBezTo>
                      <a:pt x="319" y="132"/>
                      <a:pt x="318" y="139"/>
                      <a:pt x="318" y="139"/>
                    </a:cubicBezTo>
                    <a:cubicBezTo>
                      <a:pt x="318" y="139"/>
                      <a:pt x="320" y="143"/>
                      <a:pt x="320" y="144"/>
                    </a:cubicBezTo>
                    <a:cubicBezTo>
                      <a:pt x="321" y="145"/>
                      <a:pt x="323" y="147"/>
                      <a:pt x="323" y="148"/>
                    </a:cubicBezTo>
                    <a:cubicBezTo>
                      <a:pt x="324" y="148"/>
                      <a:pt x="324" y="149"/>
                      <a:pt x="324" y="149"/>
                    </a:cubicBezTo>
                    <a:cubicBezTo>
                      <a:pt x="326" y="154"/>
                      <a:pt x="326" y="154"/>
                      <a:pt x="326" y="154"/>
                    </a:cubicBezTo>
                    <a:cubicBezTo>
                      <a:pt x="326" y="158"/>
                      <a:pt x="326" y="158"/>
                      <a:pt x="326" y="158"/>
                    </a:cubicBezTo>
                    <a:cubicBezTo>
                      <a:pt x="326" y="158"/>
                      <a:pt x="326" y="161"/>
                      <a:pt x="328" y="161"/>
                    </a:cubicBezTo>
                    <a:cubicBezTo>
                      <a:pt x="330" y="161"/>
                      <a:pt x="331" y="162"/>
                      <a:pt x="331" y="164"/>
                    </a:cubicBezTo>
                    <a:cubicBezTo>
                      <a:pt x="331" y="166"/>
                      <a:pt x="336" y="168"/>
                      <a:pt x="336" y="168"/>
                    </a:cubicBezTo>
                    <a:cubicBezTo>
                      <a:pt x="336" y="168"/>
                      <a:pt x="336" y="172"/>
                      <a:pt x="337" y="173"/>
                    </a:cubicBezTo>
                    <a:cubicBezTo>
                      <a:pt x="339" y="174"/>
                      <a:pt x="341" y="175"/>
                      <a:pt x="344" y="175"/>
                    </a:cubicBezTo>
                    <a:cubicBezTo>
                      <a:pt x="347" y="176"/>
                      <a:pt x="346" y="180"/>
                      <a:pt x="348" y="181"/>
                    </a:cubicBezTo>
                    <a:cubicBezTo>
                      <a:pt x="350" y="182"/>
                      <a:pt x="352" y="184"/>
                      <a:pt x="350" y="184"/>
                    </a:cubicBezTo>
                    <a:cubicBezTo>
                      <a:pt x="349" y="185"/>
                      <a:pt x="346" y="185"/>
                      <a:pt x="346" y="185"/>
                    </a:cubicBezTo>
                    <a:cubicBezTo>
                      <a:pt x="346" y="185"/>
                      <a:pt x="345" y="186"/>
                      <a:pt x="345" y="188"/>
                    </a:cubicBezTo>
                    <a:cubicBezTo>
                      <a:pt x="346" y="189"/>
                      <a:pt x="346" y="189"/>
                      <a:pt x="346" y="189"/>
                    </a:cubicBezTo>
                    <a:cubicBezTo>
                      <a:pt x="350" y="194"/>
                      <a:pt x="350" y="194"/>
                      <a:pt x="350" y="194"/>
                    </a:cubicBezTo>
                    <a:cubicBezTo>
                      <a:pt x="350" y="200"/>
                      <a:pt x="350" y="200"/>
                      <a:pt x="350" y="200"/>
                    </a:cubicBezTo>
                    <a:cubicBezTo>
                      <a:pt x="350" y="200"/>
                      <a:pt x="350" y="202"/>
                      <a:pt x="350" y="204"/>
                    </a:cubicBezTo>
                    <a:cubicBezTo>
                      <a:pt x="350" y="205"/>
                      <a:pt x="349" y="207"/>
                      <a:pt x="347" y="207"/>
                    </a:cubicBezTo>
                    <a:cubicBezTo>
                      <a:pt x="345" y="207"/>
                      <a:pt x="345" y="210"/>
                      <a:pt x="344" y="210"/>
                    </a:cubicBezTo>
                    <a:cubicBezTo>
                      <a:pt x="343" y="211"/>
                      <a:pt x="341" y="208"/>
                      <a:pt x="340" y="211"/>
                    </a:cubicBezTo>
                    <a:cubicBezTo>
                      <a:pt x="339" y="215"/>
                      <a:pt x="337" y="218"/>
                      <a:pt x="337" y="219"/>
                    </a:cubicBezTo>
                    <a:cubicBezTo>
                      <a:pt x="336" y="220"/>
                      <a:pt x="333" y="221"/>
                      <a:pt x="333" y="223"/>
                    </a:cubicBezTo>
                    <a:cubicBezTo>
                      <a:pt x="332" y="225"/>
                      <a:pt x="332" y="223"/>
                      <a:pt x="330" y="228"/>
                    </a:cubicBezTo>
                    <a:cubicBezTo>
                      <a:pt x="328" y="233"/>
                      <a:pt x="327" y="235"/>
                      <a:pt x="327" y="235"/>
                    </a:cubicBezTo>
                    <a:cubicBezTo>
                      <a:pt x="318" y="247"/>
                      <a:pt x="318" y="247"/>
                      <a:pt x="318" y="247"/>
                    </a:cubicBezTo>
                    <a:cubicBezTo>
                      <a:pt x="318" y="247"/>
                      <a:pt x="313" y="255"/>
                      <a:pt x="313" y="256"/>
                    </a:cubicBezTo>
                    <a:cubicBezTo>
                      <a:pt x="313" y="257"/>
                      <a:pt x="313" y="261"/>
                      <a:pt x="313" y="261"/>
                    </a:cubicBezTo>
                    <a:cubicBezTo>
                      <a:pt x="317" y="265"/>
                      <a:pt x="317" y="265"/>
                      <a:pt x="317" y="265"/>
                    </a:cubicBezTo>
                    <a:cubicBezTo>
                      <a:pt x="317" y="269"/>
                      <a:pt x="317" y="269"/>
                      <a:pt x="317" y="269"/>
                    </a:cubicBezTo>
                    <a:cubicBezTo>
                      <a:pt x="317" y="269"/>
                      <a:pt x="317" y="272"/>
                      <a:pt x="318" y="273"/>
                    </a:cubicBezTo>
                    <a:cubicBezTo>
                      <a:pt x="319" y="273"/>
                      <a:pt x="319" y="273"/>
                      <a:pt x="319" y="273"/>
                    </a:cubicBezTo>
                    <a:cubicBezTo>
                      <a:pt x="318" y="276"/>
                      <a:pt x="318" y="276"/>
                      <a:pt x="318" y="276"/>
                    </a:cubicBezTo>
                    <a:cubicBezTo>
                      <a:pt x="318" y="276"/>
                      <a:pt x="319" y="279"/>
                      <a:pt x="320" y="279"/>
                    </a:cubicBezTo>
                    <a:cubicBezTo>
                      <a:pt x="320" y="279"/>
                      <a:pt x="322" y="280"/>
                      <a:pt x="322" y="280"/>
                    </a:cubicBezTo>
                    <a:cubicBezTo>
                      <a:pt x="322" y="280"/>
                      <a:pt x="324" y="282"/>
                      <a:pt x="324" y="282"/>
                    </a:cubicBezTo>
                    <a:cubicBezTo>
                      <a:pt x="325" y="283"/>
                      <a:pt x="324" y="285"/>
                      <a:pt x="324" y="285"/>
                    </a:cubicBezTo>
                    <a:cubicBezTo>
                      <a:pt x="324" y="285"/>
                      <a:pt x="324" y="286"/>
                      <a:pt x="323" y="286"/>
                    </a:cubicBezTo>
                    <a:cubicBezTo>
                      <a:pt x="322" y="286"/>
                      <a:pt x="322" y="286"/>
                      <a:pt x="320" y="286"/>
                    </a:cubicBezTo>
                    <a:cubicBezTo>
                      <a:pt x="319" y="285"/>
                      <a:pt x="316" y="285"/>
                      <a:pt x="315" y="285"/>
                    </a:cubicBezTo>
                    <a:cubicBezTo>
                      <a:pt x="314" y="285"/>
                      <a:pt x="314" y="285"/>
                      <a:pt x="314" y="285"/>
                    </a:cubicBezTo>
                    <a:cubicBezTo>
                      <a:pt x="313" y="285"/>
                      <a:pt x="313" y="285"/>
                      <a:pt x="312" y="286"/>
                    </a:cubicBezTo>
                    <a:cubicBezTo>
                      <a:pt x="312" y="285"/>
                      <a:pt x="312" y="285"/>
                      <a:pt x="312" y="285"/>
                    </a:cubicBezTo>
                    <a:cubicBezTo>
                      <a:pt x="312" y="284"/>
                      <a:pt x="312" y="283"/>
                      <a:pt x="312" y="283"/>
                    </a:cubicBezTo>
                    <a:cubicBezTo>
                      <a:pt x="312" y="283"/>
                      <a:pt x="309" y="283"/>
                      <a:pt x="309" y="283"/>
                    </a:cubicBezTo>
                    <a:cubicBezTo>
                      <a:pt x="308" y="283"/>
                      <a:pt x="307" y="283"/>
                      <a:pt x="307" y="283"/>
                    </a:cubicBezTo>
                    <a:cubicBezTo>
                      <a:pt x="307" y="283"/>
                      <a:pt x="305" y="282"/>
                      <a:pt x="305" y="282"/>
                    </a:cubicBezTo>
                    <a:cubicBezTo>
                      <a:pt x="305" y="282"/>
                      <a:pt x="304" y="282"/>
                      <a:pt x="304" y="282"/>
                    </a:cubicBezTo>
                    <a:cubicBezTo>
                      <a:pt x="304" y="281"/>
                      <a:pt x="303" y="282"/>
                      <a:pt x="303" y="282"/>
                    </a:cubicBezTo>
                    <a:cubicBezTo>
                      <a:pt x="302" y="282"/>
                      <a:pt x="302" y="282"/>
                      <a:pt x="302" y="282"/>
                    </a:cubicBezTo>
                    <a:cubicBezTo>
                      <a:pt x="300" y="282"/>
                      <a:pt x="300" y="282"/>
                      <a:pt x="300" y="282"/>
                    </a:cubicBezTo>
                    <a:cubicBezTo>
                      <a:pt x="300" y="282"/>
                      <a:pt x="300" y="281"/>
                      <a:pt x="300" y="281"/>
                    </a:cubicBezTo>
                    <a:cubicBezTo>
                      <a:pt x="300" y="280"/>
                      <a:pt x="299" y="281"/>
                      <a:pt x="299" y="281"/>
                    </a:cubicBezTo>
                    <a:cubicBezTo>
                      <a:pt x="299" y="281"/>
                      <a:pt x="297" y="281"/>
                      <a:pt x="297" y="281"/>
                    </a:cubicBezTo>
                    <a:cubicBezTo>
                      <a:pt x="297" y="280"/>
                      <a:pt x="296" y="280"/>
                      <a:pt x="296" y="280"/>
                    </a:cubicBezTo>
                    <a:cubicBezTo>
                      <a:pt x="296" y="280"/>
                      <a:pt x="293" y="280"/>
                      <a:pt x="292" y="280"/>
                    </a:cubicBezTo>
                    <a:cubicBezTo>
                      <a:pt x="292" y="279"/>
                      <a:pt x="292" y="279"/>
                      <a:pt x="292" y="279"/>
                    </a:cubicBezTo>
                    <a:cubicBezTo>
                      <a:pt x="292" y="279"/>
                      <a:pt x="292" y="278"/>
                      <a:pt x="292" y="277"/>
                    </a:cubicBezTo>
                    <a:cubicBezTo>
                      <a:pt x="292" y="277"/>
                      <a:pt x="291" y="277"/>
                      <a:pt x="291" y="276"/>
                    </a:cubicBezTo>
                    <a:cubicBezTo>
                      <a:pt x="291" y="276"/>
                      <a:pt x="290" y="275"/>
                      <a:pt x="290" y="275"/>
                    </a:cubicBezTo>
                    <a:cubicBezTo>
                      <a:pt x="290" y="274"/>
                      <a:pt x="289" y="274"/>
                      <a:pt x="289" y="273"/>
                    </a:cubicBezTo>
                    <a:cubicBezTo>
                      <a:pt x="289" y="273"/>
                      <a:pt x="288" y="274"/>
                      <a:pt x="288" y="274"/>
                    </a:cubicBezTo>
                    <a:cubicBezTo>
                      <a:pt x="287" y="274"/>
                      <a:pt x="286" y="273"/>
                      <a:pt x="286" y="273"/>
                    </a:cubicBezTo>
                    <a:cubicBezTo>
                      <a:pt x="285" y="272"/>
                      <a:pt x="285" y="272"/>
                      <a:pt x="285" y="272"/>
                    </a:cubicBezTo>
                    <a:cubicBezTo>
                      <a:pt x="285" y="272"/>
                      <a:pt x="284" y="272"/>
                      <a:pt x="283" y="272"/>
                    </a:cubicBezTo>
                    <a:cubicBezTo>
                      <a:pt x="283" y="272"/>
                      <a:pt x="283" y="274"/>
                      <a:pt x="283" y="274"/>
                    </a:cubicBezTo>
                    <a:cubicBezTo>
                      <a:pt x="283" y="274"/>
                      <a:pt x="282" y="274"/>
                      <a:pt x="281" y="273"/>
                    </a:cubicBezTo>
                    <a:cubicBezTo>
                      <a:pt x="281" y="273"/>
                      <a:pt x="280" y="272"/>
                      <a:pt x="279" y="272"/>
                    </a:cubicBezTo>
                    <a:cubicBezTo>
                      <a:pt x="279" y="272"/>
                      <a:pt x="278" y="272"/>
                      <a:pt x="277" y="271"/>
                    </a:cubicBezTo>
                    <a:cubicBezTo>
                      <a:pt x="277" y="271"/>
                      <a:pt x="276" y="271"/>
                      <a:pt x="276" y="271"/>
                    </a:cubicBezTo>
                    <a:cubicBezTo>
                      <a:pt x="276" y="271"/>
                      <a:pt x="272" y="272"/>
                      <a:pt x="272" y="272"/>
                    </a:cubicBezTo>
                    <a:cubicBezTo>
                      <a:pt x="272" y="272"/>
                      <a:pt x="272" y="273"/>
                      <a:pt x="271" y="273"/>
                    </a:cubicBezTo>
                    <a:cubicBezTo>
                      <a:pt x="271" y="274"/>
                      <a:pt x="270" y="273"/>
                      <a:pt x="270" y="273"/>
                    </a:cubicBezTo>
                    <a:cubicBezTo>
                      <a:pt x="270" y="273"/>
                      <a:pt x="269" y="273"/>
                      <a:pt x="268" y="273"/>
                    </a:cubicBezTo>
                    <a:cubicBezTo>
                      <a:pt x="268" y="273"/>
                      <a:pt x="267" y="273"/>
                      <a:pt x="267" y="273"/>
                    </a:cubicBezTo>
                    <a:cubicBezTo>
                      <a:pt x="267" y="273"/>
                      <a:pt x="266" y="272"/>
                      <a:pt x="265" y="272"/>
                    </a:cubicBezTo>
                    <a:cubicBezTo>
                      <a:pt x="265" y="272"/>
                      <a:pt x="264" y="272"/>
                      <a:pt x="264" y="272"/>
                    </a:cubicBezTo>
                    <a:cubicBezTo>
                      <a:pt x="264" y="272"/>
                      <a:pt x="263" y="273"/>
                      <a:pt x="263" y="273"/>
                    </a:cubicBezTo>
                    <a:cubicBezTo>
                      <a:pt x="262" y="274"/>
                      <a:pt x="262" y="274"/>
                      <a:pt x="262" y="274"/>
                    </a:cubicBezTo>
                    <a:cubicBezTo>
                      <a:pt x="262" y="275"/>
                      <a:pt x="262" y="275"/>
                      <a:pt x="262" y="275"/>
                    </a:cubicBezTo>
                    <a:cubicBezTo>
                      <a:pt x="260" y="274"/>
                      <a:pt x="260" y="274"/>
                      <a:pt x="260" y="274"/>
                    </a:cubicBezTo>
                    <a:cubicBezTo>
                      <a:pt x="260" y="274"/>
                      <a:pt x="259" y="274"/>
                      <a:pt x="258" y="274"/>
                    </a:cubicBezTo>
                    <a:cubicBezTo>
                      <a:pt x="256" y="275"/>
                      <a:pt x="257" y="276"/>
                      <a:pt x="257" y="276"/>
                    </a:cubicBezTo>
                    <a:cubicBezTo>
                      <a:pt x="258" y="276"/>
                      <a:pt x="259" y="278"/>
                      <a:pt x="259" y="278"/>
                    </a:cubicBezTo>
                    <a:cubicBezTo>
                      <a:pt x="259" y="278"/>
                      <a:pt x="256" y="279"/>
                      <a:pt x="256" y="279"/>
                    </a:cubicBezTo>
                    <a:cubicBezTo>
                      <a:pt x="255" y="280"/>
                      <a:pt x="255" y="280"/>
                      <a:pt x="255" y="281"/>
                    </a:cubicBezTo>
                    <a:cubicBezTo>
                      <a:pt x="255" y="281"/>
                      <a:pt x="254" y="282"/>
                      <a:pt x="254" y="283"/>
                    </a:cubicBezTo>
                    <a:cubicBezTo>
                      <a:pt x="254" y="283"/>
                      <a:pt x="253" y="282"/>
                      <a:pt x="252" y="282"/>
                    </a:cubicBezTo>
                    <a:cubicBezTo>
                      <a:pt x="251" y="282"/>
                      <a:pt x="251" y="281"/>
                      <a:pt x="251" y="281"/>
                    </a:cubicBezTo>
                    <a:cubicBezTo>
                      <a:pt x="250" y="282"/>
                      <a:pt x="250" y="282"/>
                      <a:pt x="250" y="282"/>
                    </a:cubicBezTo>
                    <a:cubicBezTo>
                      <a:pt x="249" y="282"/>
                      <a:pt x="249" y="282"/>
                      <a:pt x="249" y="282"/>
                    </a:cubicBezTo>
                    <a:cubicBezTo>
                      <a:pt x="249" y="282"/>
                      <a:pt x="248" y="281"/>
                      <a:pt x="248" y="280"/>
                    </a:cubicBezTo>
                    <a:cubicBezTo>
                      <a:pt x="248" y="280"/>
                      <a:pt x="248" y="280"/>
                      <a:pt x="248" y="280"/>
                    </a:cubicBezTo>
                    <a:cubicBezTo>
                      <a:pt x="247" y="280"/>
                      <a:pt x="246" y="280"/>
                      <a:pt x="246" y="279"/>
                    </a:cubicBezTo>
                    <a:cubicBezTo>
                      <a:pt x="245" y="277"/>
                      <a:pt x="245" y="277"/>
                      <a:pt x="245" y="277"/>
                    </a:cubicBezTo>
                    <a:cubicBezTo>
                      <a:pt x="245" y="277"/>
                      <a:pt x="243" y="278"/>
                      <a:pt x="243" y="279"/>
                    </a:cubicBezTo>
                    <a:cubicBezTo>
                      <a:pt x="242" y="279"/>
                      <a:pt x="243" y="279"/>
                      <a:pt x="242" y="278"/>
                    </a:cubicBezTo>
                    <a:cubicBezTo>
                      <a:pt x="241" y="278"/>
                      <a:pt x="241" y="279"/>
                      <a:pt x="241" y="279"/>
                    </a:cubicBezTo>
                    <a:cubicBezTo>
                      <a:pt x="241" y="279"/>
                      <a:pt x="241" y="279"/>
                      <a:pt x="241" y="279"/>
                    </a:cubicBezTo>
                    <a:cubicBezTo>
                      <a:pt x="241" y="280"/>
                      <a:pt x="240" y="280"/>
                      <a:pt x="240" y="280"/>
                    </a:cubicBezTo>
                    <a:cubicBezTo>
                      <a:pt x="240" y="281"/>
                      <a:pt x="239" y="280"/>
                      <a:pt x="239" y="280"/>
                    </a:cubicBezTo>
                    <a:cubicBezTo>
                      <a:pt x="238" y="280"/>
                      <a:pt x="237" y="280"/>
                      <a:pt x="237" y="280"/>
                    </a:cubicBezTo>
                    <a:cubicBezTo>
                      <a:pt x="237" y="280"/>
                      <a:pt x="237" y="279"/>
                      <a:pt x="237" y="279"/>
                    </a:cubicBezTo>
                    <a:cubicBezTo>
                      <a:pt x="235" y="280"/>
                      <a:pt x="235" y="280"/>
                      <a:pt x="235" y="280"/>
                    </a:cubicBezTo>
                    <a:cubicBezTo>
                      <a:pt x="235" y="280"/>
                      <a:pt x="235" y="281"/>
                      <a:pt x="235" y="281"/>
                    </a:cubicBezTo>
                    <a:cubicBezTo>
                      <a:pt x="235" y="281"/>
                      <a:pt x="234" y="281"/>
                      <a:pt x="233" y="282"/>
                    </a:cubicBezTo>
                    <a:cubicBezTo>
                      <a:pt x="231" y="282"/>
                      <a:pt x="232" y="281"/>
                      <a:pt x="231" y="282"/>
                    </a:cubicBezTo>
                    <a:cubicBezTo>
                      <a:pt x="231" y="282"/>
                      <a:pt x="231" y="282"/>
                      <a:pt x="231" y="283"/>
                    </a:cubicBezTo>
                    <a:cubicBezTo>
                      <a:pt x="231" y="283"/>
                      <a:pt x="232" y="283"/>
                      <a:pt x="231" y="284"/>
                    </a:cubicBezTo>
                    <a:cubicBezTo>
                      <a:pt x="230" y="285"/>
                      <a:pt x="230" y="284"/>
                      <a:pt x="230" y="284"/>
                    </a:cubicBezTo>
                    <a:cubicBezTo>
                      <a:pt x="229" y="284"/>
                      <a:pt x="228" y="285"/>
                      <a:pt x="228" y="285"/>
                    </a:cubicBezTo>
                    <a:cubicBezTo>
                      <a:pt x="228" y="285"/>
                      <a:pt x="228" y="286"/>
                      <a:pt x="228" y="286"/>
                    </a:cubicBezTo>
                    <a:cubicBezTo>
                      <a:pt x="228" y="286"/>
                      <a:pt x="227" y="286"/>
                      <a:pt x="226" y="286"/>
                    </a:cubicBezTo>
                    <a:cubicBezTo>
                      <a:pt x="225" y="286"/>
                      <a:pt x="226" y="287"/>
                      <a:pt x="226" y="287"/>
                    </a:cubicBezTo>
                    <a:cubicBezTo>
                      <a:pt x="226" y="287"/>
                      <a:pt x="226" y="288"/>
                      <a:pt x="225" y="289"/>
                    </a:cubicBezTo>
                    <a:cubicBezTo>
                      <a:pt x="225" y="289"/>
                      <a:pt x="225" y="290"/>
                      <a:pt x="225" y="291"/>
                    </a:cubicBezTo>
                    <a:cubicBezTo>
                      <a:pt x="225" y="291"/>
                      <a:pt x="225" y="291"/>
                      <a:pt x="225" y="293"/>
                    </a:cubicBezTo>
                    <a:cubicBezTo>
                      <a:pt x="225" y="294"/>
                      <a:pt x="225" y="294"/>
                      <a:pt x="225" y="294"/>
                    </a:cubicBezTo>
                    <a:cubicBezTo>
                      <a:pt x="225" y="294"/>
                      <a:pt x="224" y="294"/>
                      <a:pt x="224" y="294"/>
                    </a:cubicBezTo>
                    <a:cubicBezTo>
                      <a:pt x="224" y="293"/>
                      <a:pt x="223" y="294"/>
                      <a:pt x="223" y="294"/>
                    </a:cubicBezTo>
                    <a:cubicBezTo>
                      <a:pt x="223" y="294"/>
                      <a:pt x="222" y="293"/>
                      <a:pt x="222" y="292"/>
                    </a:cubicBezTo>
                    <a:cubicBezTo>
                      <a:pt x="222" y="292"/>
                      <a:pt x="221" y="292"/>
                      <a:pt x="221" y="292"/>
                    </a:cubicBezTo>
                    <a:cubicBezTo>
                      <a:pt x="221" y="292"/>
                      <a:pt x="219" y="293"/>
                      <a:pt x="219" y="293"/>
                    </a:cubicBezTo>
                    <a:cubicBezTo>
                      <a:pt x="219" y="293"/>
                      <a:pt x="219" y="294"/>
                      <a:pt x="219" y="294"/>
                    </a:cubicBezTo>
                    <a:cubicBezTo>
                      <a:pt x="218" y="294"/>
                      <a:pt x="216" y="295"/>
                      <a:pt x="216" y="295"/>
                    </a:cubicBezTo>
                    <a:cubicBezTo>
                      <a:pt x="216" y="295"/>
                      <a:pt x="215" y="295"/>
                      <a:pt x="215" y="295"/>
                    </a:cubicBezTo>
                    <a:cubicBezTo>
                      <a:pt x="214" y="294"/>
                      <a:pt x="214" y="294"/>
                      <a:pt x="214" y="294"/>
                    </a:cubicBezTo>
                    <a:cubicBezTo>
                      <a:pt x="214" y="293"/>
                      <a:pt x="214" y="293"/>
                      <a:pt x="214" y="293"/>
                    </a:cubicBezTo>
                    <a:cubicBezTo>
                      <a:pt x="216" y="291"/>
                      <a:pt x="216" y="291"/>
                      <a:pt x="216" y="291"/>
                    </a:cubicBezTo>
                    <a:cubicBezTo>
                      <a:pt x="215" y="288"/>
                      <a:pt x="215" y="288"/>
                      <a:pt x="215" y="288"/>
                    </a:cubicBezTo>
                    <a:cubicBezTo>
                      <a:pt x="213" y="286"/>
                      <a:pt x="213" y="286"/>
                      <a:pt x="213" y="286"/>
                    </a:cubicBezTo>
                    <a:cubicBezTo>
                      <a:pt x="213" y="285"/>
                      <a:pt x="213" y="285"/>
                      <a:pt x="213" y="285"/>
                    </a:cubicBezTo>
                    <a:cubicBezTo>
                      <a:pt x="210" y="285"/>
                      <a:pt x="210" y="285"/>
                      <a:pt x="210" y="285"/>
                    </a:cubicBezTo>
                    <a:cubicBezTo>
                      <a:pt x="208" y="284"/>
                      <a:pt x="208" y="284"/>
                      <a:pt x="208" y="284"/>
                    </a:cubicBezTo>
                    <a:cubicBezTo>
                      <a:pt x="207" y="283"/>
                      <a:pt x="207" y="283"/>
                      <a:pt x="207" y="283"/>
                    </a:cubicBezTo>
                    <a:cubicBezTo>
                      <a:pt x="204" y="281"/>
                      <a:pt x="204" y="281"/>
                      <a:pt x="204" y="281"/>
                    </a:cubicBezTo>
                    <a:cubicBezTo>
                      <a:pt x="202" y="275"/>
                      <a:pt x="202" y="275"/>
                      <a:pt x="202" y="275"/>
                    </a:cubicBezTo>
                    <a:cubicBezTo>
                      <a:pt x="199" y="275"/>
                      <a:pt x="199" y="275"/>
                      <a:pt x="199" y="275"/>
                    </a:cubicBezTo>
                    <a:cubicBezTo>
                      <a:pt x="199" y="275"/>
                      <a:pt x="197" y="277"/>
                      <a:pt x="197" y="278"/>
                    </a:cubicBezTo>
                    <a:cubicBezTo>
                      <a:pt x="197" y="279"/>
                      <a:pt x="195" y="279"/>
                      <a:pt x="195" y="279"/>
                    </a:cubicBezTo>
                    <a:cubicBezTo>
                      <a:pt x="193" y="282"/>
                      <a:pt x="193" y="282"/>
                      <a:pt x="193" y="282"/>
                    </a:cubicBezTo>
                    <a:cubicBezTo>
                      <a:pt x="193" y="282"/>
                      <a:pt x="193" y="286"/>
                      <a:pt x="193" y="287"/>
                    </a:cubicBezTo>
                    <a:cubicBezTo>
                      <a:pt x="193" y="288"/>
                      <a:pt x="191" y="286"/>
                      <a:pt x="191" y="286"/>
                    </a:cubicBezTo>
                    <a:cubicBezTo>
                      <a:pt x="191" y="286"/>
                      <a:pt x="189" y="287"/>
                      <a:pt x="188" y="288"/>
                    </a:cubicBezTo>
                    <a:cubicBezTo>
                      <a:pt x="187" y="289"/>
                      <a:pt x="185" y="289"/>
                      <a:pt x="185" y="289"/>
                    </a:cubicBezTo>
                    <a:cubicBezTo>
                      <a:pt x="185" y="289"/>
                      <a:pt x="184" y="287"/>
                      <a:pt x="183" y="286"/>
                    </a:cubicBezTo>
                    <a:cubicBezTo>
                      <a:pt x="183" y="286"/>
                      <a:pt x="183" y="285"/>
                      <a:pt x="183" y="283"/>
                    </a:cubicBezTo>
                    <a:cubicBezTo>
                      <a:pt x="183" y="282"/>
                      <a:pt x="181" y="284"/>
                      <a:pt x="181" y="284"/>
                    </a:cubicBezTo>
                    <a:cubicBezTo>
                      <a:pt x="181" y="284"/>
                      <a:pt x="181" y="284"/>
                      <a:pt x="181" y="284"/>
                    </a:cubicBezTo>
                    <a:cubicBezTo>
                      <a:pt x="181" y="283"/>
                      <a:pt x="181" y="283"/>
                      <a:pt x="181" y="283"/>
                    </a:cubicBezTo>
                    <a:cubicBezTo>
                      <a:pt x="180" y="281"/>
                      <a:pt x="179" y="280"/>
                      <a:pt x="179" y="280"/>
                    </a:cubicBezTo>
                    <a:cubicBezTo>
                      <a:pt x="179" y="280"/>
                      <a:pt x="178" y="278"/>
                      <a:pt x="178" y="276"/>
                    </a:cubicBezTo>
                    <a:cubicBezTo>
                      <a:pt x="178" y="275"/>
                      <a:pt x="174" y="273"/>
                      <a:pt x="174" y="273"/>
                    </a:cubicBezTo>
                    <a:cubicBezTo>
                      <a:pt x="174" y="273"/>
                      <a:pt x="175" y="275"/>
                      <a:pt x="173" y="273"/>
                    </a:cubicBezTo>
                    <a:cubicBezTo>
                      <a:pt x="171" y="270"/>
                      <a:pt x="169" y="270"/>
                      <a:pt x="169" y="270"/>
                    </a:cubicBezTo>
                    <a:cubicBezTo>
                      <a:pt x="168" y="262"/>
                      <a:pt x="168" y="262"/>
                      <a:pt x="168" y="262"/>
                    </a:cubicBezTo>
                    <a:cubicBezTo>
                      <a:pt x="160" y="264"/>
                      <a:pt x="160" y="264"/>
                      <a:pt x="160" y="264"/>
                    </a:cubicBezTo>
                    <a:cubicBezTo>
                      <a:pt x="160" y="264"/>
                      <a:pt x="155" y="262"/>
                      <a:pt x="154" y="261"/>
                    </a:cubicBezTo>
                    <a:cubicBezTo>
                      <a:pt x="153" y="260"/>
                      <a:pt x="150" y="259"/>
                      <a:pt x="150" y="259"/>
                    </a:cubicBezTo>
                    <a:cubicBezTo>
                      <a:pt x="147" y="262"/>
                      <a:pt x="147" y="262"/>
                      <a:pt x="147" y="262"/>
                    </a:cubicBezTo>
                    <a:cubicBezTo>
                      <a:pt x="144" y="262"/>
                      <a:pt x="144" y="262"/>
                      <a:pt x="144" y="262"/>
                    </a:cubicBezTo>
                    <a:cubicBezTo>
                      <a:pt x="144" y="262"/>
                      <a:pt x="140" y="261"/>
                      <a:pt x="139" y="260"/>
                    </a:cubicBezTo>
                    <a:cubicBezTo>
                      <a:pt x="137" y="258"/>
                      <a:pt x="138" y="257"/>
                      <a:pt x="137" y="257"/>
                    </a:cubicBezTo>
                    <a:cubicBezTo>
                      <a:pt x="135" y="257"/>
                      <a:pt x="134" y="255"/>
                      <a:pt x="134" y="255"/>
                    </a:cubicBezTo>
                    <a:cubicBezTo>
                      <a:pt x="134" y="255"/>
                      <a:pt x="136" y="252"/>
                      <a:pt x="137" y="251"/>
                    </a:cubicBezTo>
                    <a:cubicBezTo>
                      <a:pt x="137" y="250"/>
                      <a:pt x="139" y="251"/>
                      <a:pt x="138" y="248"/>
                    </a:cubicBezTo>
                    <a:cubicBezTo>
                      <a:pt x="136" y="246"/>
                      <a:pt x="135" y="245"/>
                      <a:pt x="135" y="245"/>
                    </a:cubicBezTo>
                    <a:cubicBezTo>
                      <a:pt x="135" y="245"/>
                      <a:pt x="135" y="247"/>
                      <a:pt x="133" y="248"/>
                    </a:cubicBezTo>
                    <a:cubicBezTo>
                      <a:pt x="131" y="248"/>
                      <a:pt x="128" y="249"/>
                      <a:pt x="128" y="249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44"/>
                      <a:pt x="114" y="243"/>
                      <a:pt x="113" y="243"/>
                    </a:cubicBezTo>
                    <a:cubicBezTo>
                      <a:pt x="112" y="244"/>
                      <a:pt x="108" y="243"/>
                      <a:pt x="108" y="243"/>
                    </a:cubicBezTo>
                    <a:cubicBezTo>
                      <a:pt x="110" y="247"/>
                      <a:pt x="110" y="247"/>
                      <a:pt x="110" y="247"/>
                    </a:cubicBezTo>
                    <a:cubicBezTo>
                      <a:pt x="112" y="253"/>
                      <a:pt x="112" y="253"/>
                      <a:pt x="112" y="253"/>
                    </a:cubicBezTo>
                    <a:cubicBezTo>
                      <a:pt x="106" y="255"/>
                      <a:pt x="106" y="255"/>
                      <a:pt x="106" y="255"/>
                    </a:cubicBezTo>
                    <a:cubicBezTo>
                      <a:pt x="105" y="260"/>
                      <a:pt x="105" y="260"/>
                      <a:pt x="105" y="260"/>
                    </a:cubicBezTo>
                    <a:cubicBezTo>
                      <a:pt x="105" y="260"/>
                      <a:pt x="99" y="264"/>
                      <a:pt x="99" y="262"/>
                    </a:cubicBezTo>
                    <a:cubicBezTo>
                      <a:pt x="98" y="261"/>
                      <a:pt x="97" y="257"/>
                      <a:pt x="97" y="257"/>
                    </a:cubicBezTo>
                    <a:cubicBezTo>
                      <a:pt x="97" y="257"/>
                      <a:pt x="96" y="255"/>
                      <a:pt x="95" y="254"/>
                    </a:cubicBezTo>
                    <a:cubicBezTo>
                      <a:pt x="93" y="253"/>
                      <a:pt x="92" y="252"/>
                      <a:pt x="92" y="252"/>
                    </a:cubicBezTo>
                    <a:cubicBezTo>
                      <a:pt x="89" y="251"/>
                      <a:pt x="89" y="251"/>
                      <a:pt x="89" y="251"/>
                    </a:cubicBezTo>
                    <a:cubicBezTo>
                      <a:pt x="89" y="251"/>
                      <a:pt x="88" y="247"/>
                      <a:pt x="87" y="247"/>
                    </a:cubicBezTo>
                    <a:cubicBezTo>
                      <a:pt x="86" y="247"/>
                      <a:pt x="85" y="247"/>
                      <a:pt x="85" y="247"/>
                    </a:cubicBezTo>
                    <a:cubicBezTo>
                      <a:pt x="85" y="244"/>
                      <a:pt x="85" y="244"/>
                      <a:pt x="85" y="244"/>
                    </a:cubicBezTo>
                    <a:cubicBezTo>
                      <a:pt x="87" y="241"/>
                      <a:pt x="87" y="241"/>
                      <a:pt x="87" y="241"/>
                    </a:cubicBezTo>
                    <a:cubicBezTo>
                      <a:pt x="87" y="241"/>
                      <a:pt x="88" y="242"/>
                      <a:pt x="88" y="238"/>
                    </a:cubicBezTo>
                    <a:cubicBezTo>
                      <a:pt x="89" y="233"/>
                      <a:pt x="86" y="233"/>
                      <a:pt x="86" y="233"/>
                    </a:cubicBezTo>
                    <a:cubicBezTo>
                      <a:pt x="83" y="234"/>
                      <a:pt x="83" y="234"/>
                      <a:pt x="83" y="234"/>
                    </a:cubicBezTo>
                    <a:cubicBezTo>
                      <a:pt x="79" y="236"/>
                      <a:pt x="79" y="236"/>
                      <a:pt x="79" y="236"/>
                    </a:cubicBezTo>
                    <a:cubicBezTo>
                      <a:pt x="77" y="236"/>
                      <a:pt x="77" y="236"/>
                      <a:pt x="77" y="236"/>
                    </a:cubicBezTo>
                    <a:cubicBezTo>
                      <a:pt x="76" y="236"/>
                      <a:pt x="74" y="233"/>
                      <a:pt x="74" y="233"/>
                    </a:cubicBezTo>
                    <a:cubicBezTo>
                      <a:pt x="74" y="233"/>
                      <a:pt x="76" y="230"/>
                      <a:pt x="73" y="233"/>
                    </a:cubicBezTo>
                    <a:cubicBezTo>
                      <a:pt x="70" y="236"/>
                      <a:pt x="68" y="232"/>
                      <a:pt x="68" y="232"/>
                    </a:cubicBezTo>
                    <a:cubicBezTo>
                      <a:pt x="67" y="231"/>
                      <a:pt x="67" y="231"/>
                      <a:pt x="67" y="231"/>
                    </a:cubicBezTo>
                    <a:cubicBezTo>
                      <a:pt x="67" y="231"/>
                      <a:pt x="67" y="231"/>
                      <a:pt x="66" y="231"/>
                    </a:cubicBezTo>
                    <a:cubicBezTo>
                      <a:pt x="65" y="232"/>
                      <a:pt x="62" y="232"/>
                      <a:pt x="62" y="231"/>
                    </a:cubicBezTo>
                    <a:cubicBezTo>
                      <a:pt x="61" y="229"/>
                      <a:pt x="59" y="228"/>
                      <a:pt x="59" y="228"/>
                    </a:cubicBezTo>
                    <a:cubicBezTo>
                      <a:pt x="56" y="229"/>
                      <a:pt x="56" y="229"/>
                      <a:pt x="56" y="229"/>
                    </a:cubicBezTo>
                    <a:cubicBezTo>
                      <a:pt x="56" y="229"/>
                      <a:pt x="54" y="229"/>
                      <a:pt x="53" y="229"/>
                    </a:cubicBezTo>
                    <a:cubicBezTo>
                      <a:pt x="53" y="228"/>
                      <a:pt x="53" y="227"/>
                      <a:pt x="51" y="226"/>
                    </a:cubicBezTo>
                    <a:cubicBezTo>
                      <a:pt x="49" y="225"/>
                      <a:pt x="48" y="222"/>
                      <a:pt x="48" y="222"/>
                    </a:cubicBezTo>
                    <a:cubicBezTo>
                      <a:pt x="48" y="222"/>
                      <a:pt x="49" y="220"/>
                      <a:pt x="47" y="220"/>
                    </a:cubicBezTo>
                    <a:cubicBezTo>
                      <a:pt x="46" y="220"/>
                      <a:pt x="44" y="219"/>
                      <a:pt x="44" y="219"/>
                    </a:cubicBezTo>
                    <a:cubicBezTo>
                      <a:pt x="44" y="219"/>
                      <a:pt x="41" y="217"/>
                      <a:pt x="41" y="218"/>
                    </a:cubicBezTo>
                    <a:cubicBezTo>
                      <a:pt x="40" y="219"/>
                      <a:pt x="40" y="221"/>
                      <a:pt x="40" y="222"/>
                    </a:cubicBezTo>
                    <a:cubicBezTo>
                      <a:pt x="40" y="222"/>
                      <a:pt x="41" y="225"/>
                      <a:pt x="41" y="225"/>
                    </a:cubicBezTo>
                    <a:cubicBezTo>
                      <a:pt x="41" y="225"/>
                      <a:pt x="37" y="227"/>
                      <a:pt x="36" y="227"/>
                    </a:cubicBezTo>
                    <a:cubicBezTo>
                      <a:pt x="35" y="227"/>
                      <a:pt x="34" y="228"/>
                      <a:pt x="34" y="226"/>
                    </a:cubicBezTo>
                    <a:cubicBezTo>
                      <a:pt x="34" y="225"/>
                      <a:pt x="36" y="220"/>
                      <a:pt x="36" y="220"/>
                    </a:cubicBezTo>
                    <a:cubicBezTo>
                      <a:pt x="37" y="219"/>
                      <a:pt x="38" y="218"/>
                      <a:pt x="38" y="218"/>
                    </a:cubicBezTo>
                    <a:cubicBezTo>
                      <a:pt x="38" y="218"/>
                      <a:pt x="37" y="216"/>
                      <a:pt x="37" y="215"/>
                    </a:cubicBezTo>
                    <a:cubicBezTo>
                      <a:pt x="37" y="214"/>
                      <a:pt x="36" y="214"/>
                      <a:pt x="38" y="211"/>
                    </a:cubicBezTo>
                    <a:cubicBezTo>
                      <a:pt x="41" y="208"/>
                      <a:pt x="41" y="206"/>
                      <a:pt x="41" y="206"/>
                    </a:cubicBezTo>
                    <a:cubicBezTo>
                      <a:pt x="41" y="206"/>
                      <a:pt x="39" y="203"/>
                      <a:pt x="38" y="202"/>
                    </a:cubicBezTo>
                    <a:cubicBezTo>
                      <a:pt x="38" y="202"/>
                      <a:pt x="35" y="198"/>
                      <a:pt x="35" y="198"/>
                    </a:cubicBezTo>
                    <a:cubicBezTo>
                      <a:pt x="35" y="197"/>
                      <a:pt x="35" y="195"/>
                      <a:pt x="35" y="195"/>
                    </a:cubicBezTo>
                    <a:cubicBezTo>
                      <a:pt x="35" y="195"/>
                      <a:pt x="33" y="193"/>
                      <a:pt x="32" y="193"/>
                    </a:cubicBezTo>
                    <a:cubicBezTo>
                      <a:pt x="31" y="193"/>
                      <a:pt x="28" y="192"/>
                      <a:pt x="28" y="192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8" y="184"/>
                      <a:pt x="28" y="184"/>
                      <a:pt x="28" y="184"/>
                    </a:cubicBezTo>
                    <a:cubicBezTo>
                      <a:pt x="24" y="179"/>
                      <a:pt x="24" y="179"/>
                      <a:pt x="24" y="179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4" y="174"/>
                      <a:pt x="24" y="172"/>
                    </a:cubicBezTo>
                    <a:cubicBezTo>
                      <a:pt x="25" y="171"/>
                      <a:pt x="26" y="168"/>
                      <a:pt x="26" y="168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4" y="164"/>
                      <a:pt x="23" y="163"/>
                      <a:pt x="24" y="162"/>
                    </a:cubicBezTo>
                    <a:cubicBezTo>
                      <a:pt x="24" y="161"/>
                      <a:pt x="23" y="155"/>
                      <a:pt x="23" y="155"/>
                    </a:cubicBezTo>
                    <a:cubicBezTo>
                      <a:pt x="23" y="155"/>
                      <a:pt x="22" y="149"/>
                      <a:pt x="21" y="150"/>
                    </a:cubicBezTo>
                    <a:cubicBezTo>
                      <a:pt x="19" y="150"/>
                      <a:pt x="18" y="146"/>
                      <a:pt x="18" y="146"/>
                    </a:cubicBezTo>
                    <a:cubicBezTo>
                      <a:pt x="20" y="139"/>
                      <a:pt x="20" y="139"/>
                      <a:pt x="20" y="139"/>
                    </a:cubicBezTo>
                    <a:cubicBezTo>
                      <a:pt x="20" y="139"/>
                      <a:pt x="21" y="134"/>
                      <a:pt x="18" y="132"/>
                    </a:cubicBezTo>
                    <a:cubicBezTo>
                      <a:pt x="15" y="131"/>
                      <a:pt x="9" y="128"/>
                      <a:pt x="8" y="127"/>
                    </a:cubicBezTo>
                    <a:cubicBezTo>
                      <a:pt x="8" y="127"/>
                      <a:pt x="5" y="124"/>
                      <a:pt x="4" y="123"/>
                    </a:cubicBezTo>
                    <a:cubicBezTo>
                      <a:pt x="3" y="123"/>
                      <a:pt x="2" y="122"/>
                      <a:pt x="2" y="122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10" y="91"/>
                      <a:pt x="7" y="87"/>
                    </a:cubicBezTo>
                    <a:cubicBezTo>
                      <a:pt x="5" y="84"/>
                      <a:pt x="4" y="80"/>
                      <a:pt x="4" y="80"/>
                    </a:cubicBezTo>
                    <a:cubicBezTo>
                      <a:pt x="4" y="79"/>
                      <a:pt x="3" y="75"/>
                      <a:pt x="2" y="74"/>
                    </a:cubicBezTo>
                    <a:cubicBezTo>
                      <a:pt x="2" y="73"/>
                      <a:pt x="2" y="72"/>
                      <a:pt x="2" y="70"/>
                    </a:cubicBezTo>
                    <a:cubicBezTo>
                      <a:pt x="3" y="69"/>
                      <a:pt x="0" y="66"/>
                      <a:pt x="0" y="66"/>
                    </a:cubicBezTo>
                    <a:cubicBezTo>
                      <a:pt x="0" y="66"/>
                      <a:pt x="1" y="64"/>
                      <a:pt x="2" y="64"/>
                    </a:cubicBezTo>
                    <a:cubicBezTo>
                      <a:pt x="3" y="64"/>
                      <a:pt x="4" y="63"/>
                      <a:pt x="6" y="63"/>
                    </a:cubicBezTo>
                    <a:cubicBezTo>
                      <a:pt x="8" y="63"/>
                      <a:pt x="9" y="61"/>
                      <a:pt x="11" y="61"/>
                    </a:cubicBezTo>
                    <a:cubicBezTo>
                      <a:pt x="12" y="60"/>
                      <a:pt x="12" y="58"/>
                      <a:pt x="13" y="58"/>
                    </a:cubicBezTo>
                    <a:cubicBezTo>
                      <a:pt x="15" y="57"/>
                      <a:pt x="17" y="58"/>
                      <a:pt x="20" y="56"/>
                    </a:cubicBezTo>
                    <a:cubicBezTo>
                      <a:pt x="23" y="55"/>
                      <a:pt x="23" y="54"/>
                      <a:pt x="25" y="52"/>
                    </a:cubicBezTo>
                    <a:cubicBezTo>
                      <a:pt x="26" y="51"/>
                      <a:pt x="45" y="45"/>
                      <a:pt x="45" y="45"/>
                    </a:cubicBezTo>
                    <a:cubicBezTo>
                      <a:pt x="45" y="45"/>
                      <a:pt x="50" y="42"/>
                      <a:pt x="52" y="42"/>
                    </a:cubicBezTo>
                    <a:cubicBezTo>
                      <a:pt x="53" y="41"/>
                      <a:pt x="53" y="40"/>
                      <a:pt x="55" y="40"/>
                    </a:cubicBezTo>
                    <a:cubicBezTo>
                      <a:pt x="56" y="41"/>
                      <a:pt x="60" y="41"/>
                      <a:pt x="60" y="41"/>
                    </a:cubicBezTo>
                    <a:cubicBezTo>
                      <a:pt x="60" y="41"/>
                      <a:pt x="61" y="38"/>
                      <a:pt x="62" y="37"/>
                    </a:cubicBezTo>
                    <a:cubicBezTo>
                      <a:pt x="63" y="35"/>
                      <a:pt x="64" y="33"/>
                      <a:pt x="64" y="32"/>
                    </a:cubicBezTo>
                    <a:cubicBezTo>
                      <a:pt x="65" y="30"/>
                      <a:pt x="66" y="29"/>
                      <a:pt x="67" y="28"/>
                    </a:cubicBezTo>
                    <a:cubicBezTo>
                      <a:pt x="68" y="26"/>
                      <a:pt x="69" y="25"/>
                      <a:pt x="69" y="25"/>
                    </a:cubicBezTo>
                    <a:cubicBezTo>
                      <a:pt x="70" y="25"/>
                      <a:pt x="76" y="22"/>
                      <a:pt x="77" y="22"/>
                    </a:cubicBezTo>
                    <a:cubicBezTo>
                      <a:pt x="78" y="21"/>
                      <a:pt x="86" y="18"/>
                      <a:pt x="86" y="17"/>
                    </a:cubicBezTo>
                    <a:cubicBezTo>
                      <a:pt x="86" y="17"/>
                      <a:pt x="89" y="13"/>
                      <a:pt x="89" y="12"/>
                    </a:cubicBezTo>
                    <a:cubicBezTo>
                      <a:pt x="89" y="11"/>
                      <a:pt x="93" y="10"/>
                      <a:pt x="93" y="10"/>
                    </a:cubicBezTo>
                    <a:cubicBezTo>
                      <a:pt x="94" y="10"/>
                      <a:pt x="94" y="10"/>
                      <a:pt x="95" y="9"/>
                    </a:cubicBezTo>
                    <a:cubicBezTo>
                      <a:pt x="97" y="9"/>
                      <a:pt x="106" y="5"/>
                      <a:pt x="106" y="5"/>
                    </a:cubicBezTo>
                    <a:cubicBezTo>
                      <a:pt x="106" y="5"/>
                      <a:pt x="114" y="2"/>
                      <a:pt x="114" y="2"/>
                    </a:cubicBezTo>
                    <a:cubicBezTo>
                      <a:pt x="115" y="3"/>
                      <a:pt x="120" y="2"/>
                      <a:pt x="121" y="2"/>
                    </a:cubicBezTo>
                    <a:cubicBezTo>
                      <a:pt x="121" y="3"/>
                      <a:pt x="127" y="2"/>
                      <a:pt x="127" y="2"/>
                    </a:cubicBezTo>
                    <a:cubicBezTo>
                      <a:pt x="127" y="2"/>
                      <a:pt x="129" y="3"/>
                      <a:pt x="129" y="4"/>
                    </a:cubicBezTo>
                    <a:cubicBezTo>
                      <a:pt x="129" y="5"/>
                      <a:pt x="127" y="6"/>
                      <a:pt x="128" y="7"/>
                    </a:cubicBezTo>
                    <a:cubicBezTo>
                      <a:pt x="129" y="8"/>
                      <a:pt x="133" y="11"/>
                      <a:pt x="133" y="11"/>
                    </a:cubicBezTo>
                    <a:cubicBezTo>
                      <a:pt x="133" y="11"/>
                      <a:pt x="132" y="14"/>
                      <a:pt x="132" y="14"/>
                    </a:cubicBezTo>
                    <a:cubicBezTo>
                      <a:pt x="132" y="15"/>
                      <a:pt x="133" y="16"/>
                      <a:pt x="134" y="18"/>
                    </a:cubicBezTo>
                    <a:cubicBezTo>
                      <a:pt x="135" y="19"/>
                      <a:pt x="137" y="21"/>
                      <a:pt x="137" y="21"/>
                    </a:cubicBezTo>
                    <a:cubicBezTo>
                      <a:pt x="137" y="21"/>
                      <a:pt x="136" y="22"/>
                      <a:pt x="140" y="24"/>
                    </a:cubicBezTo>
                    <a:cubicBezTo>
                      <a:pt x="144" y="26"/>
                      <a:pt x="147" y="24"/>
                      <a:pt x="147" y="24"/>
                    </a:cubicBezTo>
                    <a:cubicBezTo>
                      <a:pt x="147" y="24"/>
                      <a:pt x="150" y="24"/>
                      <a:pt x="151" y="24"/>
                    </a:cubicBezTo>
                    <a:cubicBezTo>
                      <a:pt x="152" y="24"/>
                      <a:pt x="155" y="23"/>
                      <a:pt x="155" y="23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97" name="Freeform 39"/>
              <p:cNvSpPr>
                <a:spLocks/>
              </p:cNvSpPr>
              <p:nvPr/>
            </p:nvSpPr>
            <p:spPr bwMode="auto">
              <a:xfrm>
                <a:off x="3482366" y="2092972"/>
                <a:ext cx="378204" cy="415513"/>
              </a:xfrm>
              <a:custGeom>
                <a:avLst/>
                <a:gdLst>
                  <a:gd name="T0" fmla="*/ 115 w 166"/>
                  <a:gd name="T1" fmla="*/ 170 h 188"/>
                  <a:gd name="T2" fmla="*/ 92 w 166"/>
                  <a:gd name="T3" fmla="*/ 176 h 188"/>
                  <a:gd name="T4" fmla="*/ 71 w 166"/>
                  <a:gd name="T5" fmla="*/ 177 h 188"/>
                  <a:gd name="T6" fmla="*/ 50 w 166"/>
                  <a:gd name="T7" fmla="*/ 188 h 188"/>
                  <a:gd name="T8" fmla="*/ 19 w 166"/>
                  <a:gd name="T9" fmla="*/ 183 h 188"/>
                  <a:gd name="T10" fmla="*/ 18 w 166"/>
                  <a:gd name="T11" fmla="*/ 180 h 188"/>
                  <a:gd name="T12" fmla="*/ 22 w 166"/>
                  <a:gd name="T13" fmla="*/ 175 h 188"/>
                  <a:gd name="T14" fmla="*/ 9 w 166"/>
                  <a:gd name="T15" fmla="*/ 171 h 188"/>
                  <a:gd name="T16" fmla="*/ 21 w 166"/>
                  <a:gd name="T17" fmla="*/ 165 h 188"/>
                  <a:gd name="T18" fmla="*/ 7 w 166"/>
                  <a:gd name="T19" fmla="*/ 161 h 188"/>
                  <a:gd name="T20" fmla="*/ 5 w 166"/>
                  <a:gd name="T21" fmla="*/ 157 h 188"/>
                  <a:gd name="T22" fmla="*/ 18 w 166"/>
                  <a:gd name="T23" fmla="*/ 152 h 188"/>
                  <a:gd name="T24" fmla="*/ 20 w 166"/>
                  <a:gd name="T25" fmla="*/ 148 h 188"/>
                  <a:gd name="T26" fmla="*/ 3 w 166"/>
                  <a:gd name="T27" fmla="*/ 144 h 188"/>
                  <a:gd name="T28" fmla="*/ 15 w 166"/>
                  <a:gd name="T29" fmla="*/ 138 h 188"/>
                  <a:gd name="T30" fmla="*/ 23 w 166"/>
                  <a:gd name="T31" fmla="*/ 144 h 188"/>
                  <a:gd name="T32" fmla="*/ 27 w 166"/>
                  <a:gd name="T33" fmla="*/ 134 h 188"/>
                  <a:gd name="T34" fmla="*/ 40 w 166"/>
                  <a:gd name="T35" fmla="*/ 130 h 188"/>
                  <a:gd name="T36" fmla="*/ 56 w 166"/>
                  <a:gd name="T37" fmla="*/ 131 h 188"/>
                  <a:gd name="T38" fmla="*/ 54 w 166"/>
                  <a:gd name="T39" fmla="*/ 129 h 188"/>
                  <a:gd name="T40" fmla="*/ 38 w 166"/>
                  <a:gd name="T41" fmla="*/ 127 h 188"/>
                  <a:gd name="T42" fmla="*/ 36 w 166"/>
                  <a:gd name="T43" fmla="*/ 123 h 188"/>
                  <a:gd name="T44" fmla="*/ 49 w 166"/>
                  <a:gd name="T45" fmla="*/ 112 h 188"/>
                  <a:gd name="T46" fmla="*/ 62 w 166"/>
                  <a:gd name="T47" fmla="*/ 104 h 188"/>
                  <a:gd name="T48" fmla="*/ 64 w 166"/>
                  <a:gd name="T49" fmla="*/ 97 h 188"/>
                  <a:gd name="T50" fmla="*/ 44 w 166"/>
                  <a:gd name="T51" fmla="*/ 94 h 188"/>
                  <a:gd name="T52" fmla="*/ 45 w 166"/>
                  <a:gd name="T53" fmla="*/ 89 h 188"/>
                  <a:gd name="T54" fmla="*/ 38 w 166"/>
                  <a:gd name="T55" fmla="*/ 84 h 188"/>
                  <a:gd name="T56" fmla="*/ 36 w 166"/>
                  <a:gd name="T57" fmla="*/ 78 h 188"/>
                  <a:gd name="T58" fmla="*/ 39 w 166"/>
                  <a:gd name="T59" fmla="*/ 71 h 188"/>
                  <a:gd name="T60" fmla="*/ 48 w 166"/>
                  <a:gd name="T61" fmla="*/ 64 h 188"/>
                  <a:gd name="T62" fmla="*/ 48 w 166"/>
                  <a:gd name="T63" fmla="*/ 59 h 188"/>
                  <a:gd name="T64" fmla="*/ 39 w 166"/>
                  <a:gd name="T65" fmla="*/ 49 h 188"/>
                  <a:gd name="T66" fmla="*/ 49 w 166"/>
                  <a:gd name="T67" fmla="*/ 45 h 188"/>
                  <a:gd name="T68" fmla="*/ 45 w 166"/>
                  <a:gd name="T69" fmla="*/ 45 h 188"/>
                  <a:gd name="T70" fmla="*/ 56 w 166"/>
                  <a:gd name="T71" fmla="*/ 38 h 188"/>
                  <a:gd name="T72" fmla="*/ 70 w 166"/>
                  <a:gd name="T73" fmla="*/ 40 h 188"/>
                  <a:gd name="T74" fmla="*/ 81 w 166"/>
                  <a:gd name="T75" fmla="*/ 45 h 188"/>
                  <a:gd name="T76" fmla="*/ 92 w 166"/>
                  <a:gd name="T77" fmla="*/ 48 h 188"/>
                  <a:gd name="T78" fmla="*/ 107 w 166"/>
                  <a:gd name="T79" fmla="*/ 39 h 188"/>
                  <a:gd name="T80" fmla="*/ 98 w 166"/>
                  <a:gd name="T81" fmla="*/ 31 h 188"/>
                  <a:gd name="T82" fmla="*/ 102 w 166"/>
                  <a:gd name="T83" fmla="*/ 20 h 188"/>
                  <a:gd name="T84" fmla="*/ 107 w 166"/>
                  <a:gd name="T85" fmla="*/ 12 h 188"/>
                  <a:gd name="T86" fmla="*/ 121 w 166"/>
                  <a:gd name="T87" fmla="*/ 6 h 188"/>
                  <a:gd name="T88" fmla="*/ 135 w 166"/>
                  <a:gd name="T89" fmla="*/ 4 h 188"/>
                  <a:gd name="T90" fmla="*/ 134 w 166"/>
                  <a:gd name="T91" fmla="*/ 16 h 188"/>
                  <a:gd name="T92" fmla="*/ 137 w 166"/>
                  <a:gd name="T93" fmla="*/ 7 h 188"/>
                  <a:gd name="T94" fmla="*/ 144 w 166"/>
                  <a:gd name="T95" fmla="*/ 3 h 188"/>
                  <a:gd name="T96" fmla="*/ 156 w 166"/>
                  <a:gd name="T97" fmla="*/ 11 h 188"/>
                  <a:gd name="T98" fmla="*/ 137 w 166"/>
                  <a:gd name="T99" fmla="*/ 27 h 188"/>
                  <a:gd name="T100" fmla="*/ 115 w 166"/>
                  <a:gd name="T101" fmla="*/ 42 h 188"/>
                  <a:gd name="T102" fmla="*/ 135 w 166"/>
                  <a:gd name="T103" fmla="*/ 64 h 188"/>
                  <a:gd name="T104" fmla="*/ 161 w 166"/>
                  <a:gd name="T105" fmla="*/ 76 h 188"/>
                  <a:gd name="T106" fmla="*/ 157 w 166"/>
                  <a:gd name="T107" fmla="*/ 86 h 188"/>
                  <a:gd name="T108" fmla="*/ 158 w 166"/>
                  <a:gd name="T109" fmla="*/ 112 h 188"/>
                  <a:gd name="T110" fmla="*/ 157 w 166"/>
                  <a:gd name="T111" fmla="*/ 129 h 188"/>
                  <a:gd name="T112" fmla="*/ 146 w 166"/>
                  <a:gd name="T113" fmla="*/ 151 h 188"/>
                  <a:gd name="T114" fmla="*/ 134 w 166"/>
                  <a:gd name="T115" fmla="*/ 165 h 188"/>
                  <a:gd name="T116" fmla="*/ 132 w 166"/>
                  <a:gd name="T117" fmla="*/ 17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6" h="188">
                    <a:moveTo>
                      <a:pt x="132" y="174"/>
                    </a:moveTo>
                    <a:cubicBezTo>
                      <a:pt x="128" y="174"/>
                      <a:pt x="128" y="174"/>
                      <a:pt x="128" y="174"/>
                    </a:cubicBezTo>
                    <a:cubicBezTo>
                      <a:pt x="128" y="174"/>
                      <a:pt x="126" y="171"/>
                      <a:pt x="125" y="171"/>
                    </a:cubicBezTo>
                    <a:cubicBezTo>
                      <a:pt x="124" y="171"/>
                      <a:pt x="122" y="170"/>
                      <a:pt x="122" y="170"/>
                    </a:cubicBezTo>
                    <a:cubicBezTo>
                      <a:pt x="121" y="172"/>
                      <a:pt x="121" y="172"/>
                      <a:pt x="121" y="172"/>
                    </a:cubicBezTo>
                    <a:cubicBezTo>
                      <a:pt x="121" y="172"/>
                      <a:pt x="120" y="173"/>
                      <a:pt x="119" y="173"/>
                    </a:cubicBezTo>
                    <a:cubicBezTo>
                      <a:pt x="119" y="173"/>
                      <a:pt x="118" y="172"/>
                      <a:pt x="118" y="172"/>
                    </a:cubicBezTo>
                    <a:cubicBezTo>
                      <a:pt x="118" y="170"/>
                      <a:pt x="118" y="170"/>
                      <a:pt x="118" y="170"/>
                    </a:cubicBezTo>
                    <a:cubicBezTo>
                      <a:pt x="115" y="170"/>
                      <a:pt x="115" y="170"/>
                      <a:pt x="115" y="170"/>
                    </a:cubicBezTo>
                    <a:cubicBezTo>
                      <a:pt x="115" y="170"/>
                      <a:pt x="115" y="173"/>
                      <a:pt x="114" y="173"/>
                    </a:cubicBezTo>
                    <a:cubicBezTo>
                      <a:pt x="113" y="172"/>
                      <a:pt x="112" y="172"/>
                      <a:pt x="110" y="172"/>
                    </a:cubicBezTo>
                    <a:cubicBezTo>
                      <a:pt x="108" y="171"/>
                      <a:pt x="104" y="172"/>
                      <a:pt x="104" y="172"/>
                    </a:cubicBezTo>
                    <a:cubicBezTo>
                      <a:pt x="102" y="171"/>
                      <a:pt x="102" y="171"/>
                      <a:pt x="102" y="171"/>
                    </a:cubicBezTo>
                    <a:cubicBezTo>
                      <a:pt x="99" y="171"/>
                      <a:pt x="99" y="171"/>
                      <a:pt x="99" y="171"/>
                    </a:cubicBezTo>
                    <a:cubicBezTo>
                      <a:pt x="95" y="171"/>
                      <a:pt x="95" y="171"/>
                      <a:pt x="95" y="171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5" y="174"/>
                      <a:pt x="95" y="174"/>
                      <a:pt x="95" y="174"/>
                    </a:cubicBezTo>
                    <a:cubicBezTo>
                      <a:pt x="92" y="176"/>
                      <a:pt x="92" y="176"/>
                      <a:pt x="92" y="176"/>
                    </a:cubicBezTo>
                    <a:cubicBezTo>
                      <a:pt x="88" y="175"/>
                      <a:pt x="88" y="175"/>
                      <a:pt x="88" y="175"/>
                    </a:cubicBezTo>
                    <a:cubicBezTo>
                      <a:pt x="86" y="177"/>
                      <a:pt x="86" y="177"/>
                      <a:pt x="86" y="177"/>
                    </a:cubicBezTo>
                    <a:cubicBezTo>
                      <a:pt x="85" y="175"/>
                      <a:pt x="85" y="175"/>
                      <a:pt x="85" y="175"/>
                    </a:cubicBezTo>
                    <a:cubicBezTo>
                      <a:pt x="79" y="179"/>
                      <a:pt x="79" y="179"/>
                      <a:pt x="79" y="179"/>
                    </a:cubicBezTo>
                    <a:cubicBezTo>
                      <a:pt x="80" y="181"/>
                      <a:pt x="80" y="181"/>
                      <a:pt x="80" y="181"/>
                    </a:cubicBezTo>
                    <a:cubicBezTo>
                      <a:pt x="75" y="182"/>
                      <a:pt x="75" y="182"/>
                      <a:pt x="75" y="182"/>
                    </a:cubicBezTo>
                    <a:cubicBezTo>
                      <a:pt x="72" y="181"/>
                      <a:pt x="72" y="181"/>
                      <a:pt x="72" y="181"/>
                    </a:cubicBezTo>
                    <a:cubicBezTo>
                      <a:pt x="72" y="181"/>
                      <a:pt x="70" y="180"/>
                      <a:pt x="70" y="179"/>
                    </a:cubicBezTo>
                    <a:cubicBezTo>
                      <a:pt x="71" y="178"/>
                      <a:pt x="71" y="177"/>
                      <a:pt x="71" y="177"/>
                    </a:cubicBezTo>
                    <a:cubicBezTo>
                      <a:pt x="71" y="177"/>
                      <a:pt x="69" y="176"/>
                      <a:pt x="69" y="177"/>
                    </a:cubicBezTo>
                    <a:cubicBezTo>
                      <a:pt x="69" y="179"/>
                      <a:pt x="68" y="181"/>
                      <a:pt x="68" y="181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1" y="184"/>
                      <a:pt x="61" y="184"/>
                      <a:pt x="61" y="184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50" y="188"/>
                      <a:pt x="50" y="188"/>
                      <a:pt x="50" y="188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8"/>
                      <a:pt x="42" y="188"/>
                      <a:pt x="42" y="188"/>
                    </a:cubicBezTo>
                    <a:cubicBezTo>
                      <a:pt x="41" y="186"/>
                      <a:pt x="41" y="186"/>
                      <a:pt x="41" y="186"/>
                    </a:cubicBezTo>
                    <a:cubicBezTo>
                      <a:pt x="34" y="186"/>
                      <a:pt x="34" y="186"/>
                      <a:pt x="34" y="186"/>
                    </a:cubicBezTo>
                    <a:cubicBezTo>
                      <a:pt x="31" y="187"/>
                      <a:pt x="31" y="187"/>
                      <a:pt x="31" y="187"/>
                    </a:cubicBezTo>
                    <a:cubicBezTo>
                      <a:pt x="30" y="185"/>
                      <a:pt x="30" y="185"/>
                      <a:pt x="30" y="185"/>
                    </a:cubicBezTo>
                    <a:cubicBezTo>
                      <a:pt x="29" y="185"/>
                      <a:pt x="29" y="185"/>
                      <a:pt x="29" y="185"/>
                    </a:cubicBezTo>
                    <a:cubicBezTo>
                      <a:pt x="29" y="185"/>
                      <a:pt x="27" y="185"/>
                      <a:pt x="26" y="185"/>
                    </a:cubicBezTo>
                    <a:cubicBezTo>
                      <a:pt x="25" y="185"/>
                      <a:pt x="19" y="183"/>
                      <a:pt x="19" y="183"/>
                    </a:cubicBezTo>
                    <a:cubicBezTo>
                      <a:pt x="17" y="185"/>
                      <a:pt x="17" y="185"/>
                      <a:pt x="17" y="185"/>
                    </a:cubicBezTo>
                    <a:cubicBezTo>
                      <a:pt x="17" y="185"/>
                      <a:pt x="14" y="185"/>
                      <a:pt x="14" y="184"/>
                    </a:cubicBezTo>
                    <a:cubicBezTo>
                      <a:pt x="14" y="184"/>
                      <a:pt x="14" y="183"/>
                      <a:pt x="15" y="182"/>
                    </a:cubicBezTo>
                    <a:cubicBezTo>
                      <a:pt x="16" y="182"/>
                      <a:pt x="17" y="182"/>
                      <a:pt x="19" y="181"/>
                    </a:cubicBezTo>
                    <a:cubicBezTo>
                      <a:pt x="21" y="181"/>
                      <a:pt x="22" y="181"/>
                      <a:pt x="22" y="181"/>
                    </a:cubicBezTo>
                    <a:cubicBezTo>
                      <a:pt x="23" y="180"/>
                      <a:pt x="23" y="180"/>
                      <a:pt x="23" y="180"/>
                    </a:cubicBezTo>
                    <a:cubicBezTo>
                      <a:pt x="23" y="179"/>
                      <a:pt x="24" y="178"/>
                      <a:pt x="22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0" y="180"/>
                      <a:pt x="19" y="180"/>
                      <a:pt x="18" y="180"/>
                    </a:cubicBezTo>
                    <a:cubicBezTo>
                      <a:pt x="18" y="180"/>
                      <a:pt x="16" y="180"/>
                      <a:pt x="16" y="180"/>
                    </a:cubicBezTo>
                    <a:cubicBezTo>
                      <a:pt x="16" y="180"/>
                      <a:pt x="15" y="179"/>
                      <a:pt x="16" y="179"/>
                    </a:cubicBezTo>
                    <a:cubicBezTo>
                      <a:pt x="17" y="178"/>
                      <a:pt x="17" y="178"/>
                      <a:pt x="18" y="178"/>
                    </a:cubicBezTo>
                    <a:cubicBezTo>
                      <a:pt x="20" y="178"/>
                      <a:pt x="21" y="177"/>
                      <a:pt x="23" y="177"/>
                    </a:cubicBezTo>
                    <a:cubicBezTo>
                      <a:pt x="25" y="177"/>
                      <a:pt x="26" y="177"/>
                      <a:pt x="26" y="177"/>
                    </a:cubicBezTo>
                    <a:cubicBezTo>
                      <a:pt x="27" y="176"/>
                      <a:pt x="28" y="176"/>
                      <a:pt x="28" y="175"/>
                    </a:cubicBezTo>
                    <a:cubicBezTo>
                      <a:pt x="28" y="174"/>
                      <a:pt x="27" y="173"/>
                      <a:pt x="27" y="173"/>
                    </a:cubicBezTo>
                    <a:cubicBezTo>
                      <a:pt x="27" y="173"/>
                      <a:pt x="26" y="173"/>
                      <a:pt x="25" y="174"/>
                    </a:cubicBezTo>
                    <a:cubicBezTo>
                      <a:pt x="24" y="174"/>
                      <a:pt x="23" y="175"/>
                      <a:pt x="22" y="175"/>
                    </a:cubicBezTo>
                    <a:cubicBezTo>
                      <a:pt x="22" y="175"/>
                      <a:pt x="22" y="175"/>
                      <a:pt x="21" y="175"/>
                    </a:cubicBezTo>
                    <a:cubicBezTo>
                      <a:pt x="20" y="175"/>
                      <a:pt x="18" y="174"/>
                      <a:pt x="18" y="174"/>
                    </a:cubicBezTo>
                    <a:cubicBezTo>
                      <a:pt x="17" y="174"/>
                      <a:pt x="16" y="174"/>
                      <a:pt x="15" y="174"/>
                    </a:cubicBezTo>
                    <a:cubicBezTo>
                      <a:pt x="14" y="174"/>
                      <a:pt x="15" y="174"/>
                      <a:pt x="13" y="174"/>
                    </a:cubicBezTo>
                    <a:cubicBezTo>
                      <a:pt x="11" y="175"/>
                      <a:pt x="12" y="175"/>
                      <a:pt x="9" y="175"/>
                    </a:cubicBezTo>
                    <a:cubicBezTo>
                      <a:pt x="7" y="175"/>
                      <a:pt x="4" y="174"/>
                      <a:pt x="4" y="174"/>
                    </a:cubicBezTo>
                    <a:cubicBezTo>
                      <a:pt x="4" y="174"/>
                      <a:pt x="2" y="175"/>
                      <a:pt x="3" y="174"/>
                    </a:cubicBezTo>
                    <a:cubicBezTo>
                      <a:pt x="5" y="173"/>
                      <a:pt x="7" y="173"/>
                      <a:pt x="8" y="172"/>
                    </a:cubicBezTo>
                    <a:cubicBezTo>
                      <a:pt x="9" y="172"/>
                      <a:pt x="10" y="172"/>
                      <a:pt x="9" y="171"/>
                    </a:cubicBezTo>
                    <a:cubicBezTo>
                      <a:pt x="9" y="171"/>
                      <a:pt x="9" y="171"/>
                      <a:pt x="9" y="171"/>
                    </a:cubicBezTo>
                    <a:cubicBezTo>
                      <a:pt x="10" y="171"/>
                      <a:pt x="12" y="170"/>
                      <a:pt x="12" y="170"/>
                    </a:cubicBezTo>
                    <a:cubicBezTo>
                      <a:pt x="14" y="169"/>
                      <a:pt x="14" y="169"/>
                      <a:pt x="14" y="169"/>
                    </a:cubicBezTo>
                    <a:cubicBezTo>
                      <a:pt x="14" y="169"/>
                      <a:pt x="14" y="168"/>
                      <a:pt x="16" y="168"/>
                    </a:cubicBezTo>
                    <a:cubicBezTo>
                      <a:pt x="18" y="168"/>
                      <a:pt x="18" y="168"/>
                      <a:pt x="18" y="167"/>
                    </a:cubicBezTo>
                    <a:cubicBezTo>
                      <a:pt x="19" y="167"/>
                      <a:pt x="18" y="167"/>
                      <a:pt x="19" y="167"/>
                    </a:cubicBezTo>
                    <a:cubicBezTo>
                      <a:pt x="21" y="167"/>
                      <a:pt x="21" y="166"/>
                      <a:pt x="22" y="166"/>
                    </a:cubicBezTo>
                    <a:cubicBezTo>
                      <a:pt x="24" y="166"/>
                      <a:pt x="25" y="165"/>
                      <a:pt x="24" y="165"/>
                    </a:cubicBezTo>
                    <a:cubicBezTo>
                      <a:pt x="23" y="165"/>
                      <a:pt x="23" y="165"/>
                      <a:pt x="21" y="165"/>
                    </a:cubicBezTo>
                    <a:cubicBezTo>
                      <a:pt x="20" y="166"/>
                      <a:pt x="19" y="165"/>
                      <a:pt x="19" y="166"/>
                    </a:cubicBezTo>
                    <a:cubicBezTo>
                      <a:pt x="18" y="166"/>
                      <a:pt x="16" y="166"/>
                      <a:pt x="16" y="166"/>
                    </a:cubicBezTo>
                    <a:cubicBezTo>
                      <a:pt x="15" y="165"/>
                      <a:pt x="15" y="165"/>
                      <a:pt x="14" y="166"/>
                    </a:cubicBezTo>
                    <a:cubicBezTo>
                      <a:pt x="13" y="166"/>
                      <a:pt x="14" y="167"/>
                      <a:pt x="12" y="167"/>
                    </a:cubicBezTo>
                    <a:cubicBezTo>
                      <a:pt x="11" y="167"/>
                      <a:pt x="10" y="166"/>
                      <a:pt x="10" y="166"/>
                    </a:cubicBezTo>
                    <a:cubicBezTo>
                      <a:pt x="10" y="166"/>
                      <a:pt x="7" y="166"/>
                      <a:pt x="7" y="165"/>
                    </a:cubicBezTo>
                    <a:cubicBezTo>
                      <a:pt x="7" y="165"/>
                      <a:pt x="7" y="163"/>
                      <a:pt x="7" y="163"/>
                    </a:cubicBezTo>
                    <a:cubicBezTo>
                      <a:pt x="7" y="162"/>
                      <a:pt x="8" y="162"/>
                      <a:pt x="8" y="162"/>
                    </a:cubicBezTo>
                    <a:cubicBezTo>
                      <a:pt x="7" y="161"/>
                      <a:pt x="7" y="161"/>
                      <a:pt x="7" y="161"/>
                    </a:cubicBezTo>
                    <a:cubicBezTo>
                      <a:pt x="7" y="161"/>
                      <a:pt x="7" y="161"/>
                      <a:pt x="6" y="161"/>
                    </a:cubicBezTo>
                    <a:cubicBezTo>
                      <a:pt x="6" y="161"/>
                      <a:pt x="4" y="162"/>
                      <a:pt x="4" y="162"/>
                    </a:cubicBezTo>
                    <a:cubicBezTo>
                      <a:pt x="4" y="162"/>
                      <a:pt x="4" y="162"/>
                      <a:pt x="3" y="162"/>
                    </a:cubicBezTo>
                    <a:cubicBezTo>
                      <a:pt x="3" y="162"/>
                      <a:pt x="2" y="162"/>
                      <a:pt x="2" y="162"/>
                    </a:cubicBezTo>
                    <a:cubicBezTo>
                      <a:pt x="2" y="162"/>
                      <a:pt x="2" y="161"/>
                      <a:pt x="2" y="160"/>
                    </a:cubicBezTo>
                    <a:cubicBezTo>
                      <a:pt x="2" y="160"/>
                      <a:pt x="2" y="159"/>
                      <a:pt x="2" y="159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2" y="158"/>
                      <a:pt x="0" y="158"/>
                      <a:pt x="2" y="157"/>
                    </a:cubicBezTo>
                    <a:cubicBezTo>
                      <a:pt x="4" y="157"/>
                      <a:pt x="4" y="157"/>
                      <a:pt x="5" y="157"/>
                    </a:cubicBezTo>
                    <a:cubicBezTo>
                      <a:pt x="5" y="157"/>
                      <a:pt x="6" y="157"/>
                      <a:pt x="6" y="157"/>
                    </a:cubicBezTo>
                    <a:cubicBezTo>
                      <a:pt x="6" y="157"/>
                      <a:pt x="7" y="156"/>
                      <a:pt x="7" y="156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6" y="154"/>
                      <a:pt x="6" y="154"/>
                      <a:pt x="7" y="154"/>
                    </a:cubicBezTo>
                    <a:cubicBezTo>
                      <a:pt x="8" y="154"/>
                      <a:pt x="8" y="153"/>
                      <a:pt x="9" y="153"/>
                    </a:cubicBezTo>
                    <a:cubicBezTo>
                      <a:pt x="9" y="153"/>
                      <a:pt x="10" y="153"/>
                      <a:pt x="11" y="153"/>
                    </a:cubicBezTo>
                    <a:cubicBezTo>
                      <a:pt x="11" y="153"/>
                      <a:pt x="11" y="152"/>
                      <a:pt x="13" y="152"/>
                    </a:cubicBezTo>
                    <a:cubicBezTo>
                      <a:pt x="14" y="152"/>
                      <a:pt x="15" y="152"/>
                      <a:pt x="16" y="152"/>
                    </a:cubicBezTo>
                    <a:cubicBezTo>
                      <a:pt x="16" y="152"/>
                      <a:pt x="18" y="152"/>
                      <a:pt x="18" y="152"/>
                    </a:cubicBezTo>
                    <a:cubicBezTo>
                      <a:pt x="18" y="152"/>
                      <a:pt x="20" y="151"/>
                      <a:pt x="20" y="15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21" y="150"/>
                      <a:pt x="21" y="150"/>
                      <a:pt x="22" y="150"/>
                    </a:cubicBezTo>
                    <a:cubicBezTo>
                      <a:pt x="23" y="150"/>
                      <a:pt x="23" y="150"/>
                      <a:pt x="24" y="150"/>
                    </a:cubicBezTo>
                    <a:cubicBezTo>
                      <a:pt x="24" y="150"/>
                      <a:pt x="25" y="150"/>
                      <a:pt x="25" y="150"/>
                    </a:cubicBezTo>
                    <a:cubicBezTo>
                      <a:pt x="25" y="149"/>
                      <a:pt x="25" y="149"/>
                      <a:pt x="25" y="148"/>
                    </a:cubicBezTo>
                    <a:cubicBezTo>
                      <a:pt x="24" y="148"/>
                      <a:pt x="24" y="148"/>
                      <a:pt x="23" y="148"/>
                    </a:cubicBezTo>
                    <a:cubicBezTo>
                      <a:pt x="22" y="149"/>
                      <a:pt x="21" y="149"/>
                      <a:pt x="21" y="148"/>
                    </a:cubicBezTo>
                    <a:cubicBezTo>
                      <a:pt x="21" y="148"/>
                      <a:pt x="21" y="148"/>
                      <a:pt x="20" y="148"/>
                    </a:cubicBezTo>
                    <a:cubicBezTo>
                      <a:pt x="19" y="148"/>
                      <a:pt x="18" y="148"/>
                      <a:pt x="18" y="148"/>
                    </a:cubicBezTo>
                    <a:cubicBezTo>
                      <a:pt x="18" y="148"/>
                      <a:pt x="17" y="148"/>
                      <a:pt x="16" y="148"/>
                    </a:cubicBezTo>
                    <a:cubicBezTo>
                      <a:pt x="14" y="147"/>
                      <a:pt x="14" y="147"/>
                      <a:pt x="13" y="147"/>
                    </a:cubicBezTo>
                    <a:cubicBezTo>
                      <a:pt x="12" y="147"/>
                      <a:pt x="11" y="147"/>
                      <a:pt x="11" y="147"/>
                    </a:cubicBezTo>
                    <a:cubicBezTo>
                      <a:pt x="11" y="147"/>
                      <a:pt x="13" y="147"/>
                      <a:pt x="10" y="146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5" y="145"/>
                      <a:pt x="5" y="146"/>
                      <a:pt x="4" y="145"/>
                    </a:cubicBezTo>
                    <a:cubicBezTo>
                      <a:pt x="4" y="145"/>
                      <a:pt x="3" y="144"/>
                      <a:pt x="3" y="144"/>
                    </a:cubicBezTo>
                    <a:cubicBezTo>
                      <a:pt x="3" y="143"/>
                      <a:pt x="3" y="143"/>
                      <a:pt x="4" y="142"/>
                    </a:cubicBezTo>
                    <a:cubicBezTo>
                      <a:pt x="4" y="142"/>
                      <a:pt x="6" y="141"/>
                      <a:pt x="6" y="141"/>
                    </a:cubicBezTo>
                    <a:cubicBezTo>
                      <a:pt x="6" y="142"/>
                      <a:pt x="6" y="142"/>
                      <a:pt x="6" y="142"/>
                    </a:cubicBezTo>
                    <a:cubicBezTo>
                      <a:pt x="6" y="142"/>
                      <a:pt x="6" y="143"/>
                      <a:pt x="7" y="142"/>
                    </a:cubicBezTo>
                    <a:cubicBezTo>
                      <a:pt x="7" y="142"/>
                      <a:pt x="8" y="140"/>
                      <a:pt x="8" y="140"/>
                    </a:cubicBezTo>
                    <a:cubicBezTo>
                      <a:pt x="8" y="140"/>
                      <a:pt x="7" y="140"/>
                      <a:pt x="8" y="139"/>
                    </a:cubicBezTo>
                    <a:cubicBezTo>
                      <a:pt x="9" y="139"/>
                      <a:pt x="9" y="139"/>
                      <a:pt x="10" y="139"/>
                    </a:cubicBezTo>
                    <a:cubicBezTo>
                      <a:pt x="10" y="139"/>
                      <a:pt x="12" y="139"/>
                      <a:pt x="13" y="139"/>
                    </a:cubicBezTo>
                    <a:cubicBezTo>
                      <a:pt x="13" y="138"/>
                      <a:pt x="15" y="138"/>
                      <a:pt x="15" y="138"/>
                    </a:cubicBezTo>
                    <a:cubicBezTo>
                      <a:pt x="15" y="138"/>
                      <a:pt x="16" y="139"/>
                      <a:pt x="15" y="140"/>
                    </a:cubicBezTo>
                    <a:cubicBezTo>
                      <a:pt x="15" y="140"/>
                      <a:pt x="14" y="140"/>
                      <a:pt x="15" y="141"/>
                    </a:cubicBezTo>
                    <a:cubicBezTo>
                      <a:pt x="16" y="141"/>
                      <a:pt x="17" y="141"/>
                      <a:pt x="17" y="141"/>
                    </a:cubicBezTo>
                    <a:cubicBezTo>
                      <a:pt x="17" y="141"/>
                      <a:pt x="18" y="140"/>
                      <a:pt x="18" y="140"/>
                    </a:cubicBezTo>
                    <a:cubicBezTo>
                      <a:pt x="19" y="140"/>
                      <a:pt x="18" y="139"/>
                      <a:pt x="19" y="139"/>
                    </a:cubicBezTo>
                    <a:cubicBezTo>
                      <a:pt x="20" y="140"/>
                      <a:pt x="20" y="141"/>
                      <a:pt x="20" y="141"/>
                    </a:cubicBezTo>
                    <a:cubicBezTo>
                      <a:pt x="20" y="141"/>
                      <a:pt x="20" y="141"/>
                      <a:pt x="20" y="142"/>
                    </a:cubicBezTo>
                    <a:cubicBezTo>
                      <a:pt x="21" y="142"/>
                      <a:pt x="22" y="142"/>
                      <a:pt x="22" y="143"/>
                    </a:cubicBezTo>
                    <a:cubicBezTo>
                      <a:pt x="22" y="143"/>
                      <a:pt x="21" y="143"/>
                      <a:pt x="23" y="144"/>
                    </a:cubicBezTo>
                    <a:cubicBezTo>
                      <a:pt x="24" y="144"/>
                      <a:pt x="25" y="144"/>
                      <a:pt x="25" y="144"/>
                    </a:cubicBezTo>
                    <a:cubicBezTo>
                      <a:pt x="25" y="144"/>
                      <a:pt x="26" y="144"/>
                      <a:pt x="26" y="143"/>
                    </a:cubicBezTo>
                    <a:cubicBezTo>
                      <a:pt x="25" y="142"/>
                      <a:pt x="25" y="141"/>
                      <a:pt x="25" y="141"/>
                    </a:cubicBezTo>
                    <a:cubicBezTo>
                      <a:pt x="25" y="141"/>
                      <a:pt x="26" y="140"/>
                      <a:pt x="26" y="140"/>
                    </a:cubicBezTo>
                    <a:cubicBezTo>
                      <a:pt x="26" y="139"/>
                      <a:pt x="26" y="137"/>
                      <a:pt x="26" y="137"/>
                    </a:cubicBezTo>
                    <a:cubicBezTo>
                      <a:pt x="26" y="137"/>
                      <a:pt x="27" y="136"/>
                      <a:pt x="26" y="136"/>
                    </a:cubicBezTo>
                    <a:cubicBezTo>
                      <a:pt x="25" y="136"/>
                      <a:pt x="25" y="135"/>
                      <a:pt x="25" y="135"/>
                    </a:cubicBezTo>
                    <a:cubicBezTo>
                      <a:pt x="24" y="135"/>
                      <a:pt x="24" y="134"/>
                      <a:pt x="24" y="134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2" y="134"/>
                      <a:pt x="32" y="133"/>
                    </a:cubicBezTo>
                    <a:cubicBezTo>
                      <a:pt x="32" y="133"/>
                      <a:pt x="33" y="132"/>
                      <a:pt x="33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35" y="132"/>
                      <a:pt x="34" y="131"/>
                      <a:pt x="34" y="131"/>
                    </a:cubicBezTo>
                    <a:cubicBezTo>
                      <a:pt x="35" y="131"/>
                      <a:pt x="35" y="129"/>
                      <a:pt x="35" y="129"/>
                    </a:cubicBezTo>
                    <a:cubicBezTo>
                      <a:pt x="35" y="129"/>
                      <a:pt x="36" y="128"/>
                      <a:pt x="37" y="129"/>
                    </a:cubicBezTo>
                    <a:cubicBezTo>
                      <a:pt x="37" y="129"/>
                      <a:pt x="39" y="129"/>
                      <a:pt x="40" y="130"/>
                    </a:cubicBezTo>
                    <a:cubicBezTo>
                      <a:pt x="40" y="130"/>
                      <a:pt x="41" y="130"/>
                      <a:pt x="41" y="130"/>
                    </a:cubicBezTo>
                    <a:cubicBezTo>
                      <a:pt x="43" y="130"/>
                      <a:pt x="43" y="130"/>
                      <a:pt x="43" y="130"/>
                    </a:cubicBezTo>
                    <a:cubicBezTo>
                      <a:pt x="43" y="130"/>
                      <a:pt x="45" y="131"/>
                      <a:pt x="45" y="131"/>
                    </a:cubicBezTo>
                    <a:cubicBezTo>
                      <a:pt x="45" y="131"/>
                      <a:pt x="47" y="132"/>
                      <a:pt x="48" y="132"/>
                    </a:cubicBezTo>
                    <a:cubicBezTo>
                      <a:pt x="48" y="132"/>
                      <a:pt x="49" y="131"/>
                      <a:pt x="49" y="131"/>
                    </a:cubicBezTo>
                    <a:cubicBezTo>
                      <a:pt x="49" y="131"/>
                      <a:pt x="49" y="130"/>
                      <a:pt x="50" y="131"/>
                    </a:cubicBezTo>
                    <a:cubicBezTo>
                      <a:pt x="51" y="131"/>
                      <a:pt x="52" y="131"/>
                      <a:pt x="53" y="131"/>
                    </a:cubicBezTo>
                    <a:cubicBezTo>
                      <a:pt x="53" y="130"/>
                      <a:pt x="53" y="130"/>
                      <a:pt x="54" y="130"/>
                    </a:cubicBezTo>
                    <a:cubicBezTo>
                      <a:pt x="55" y="131"/>
                      <a:pt x="56" y="131"/>
                      <a:pt x="56" y="131"/>
                    </a:cubicBezTo>
                    <a:cubicBezTo>
                      <a:pt x="57" y="131"/>
                      <a:pt x="59" y="130"/>
                      <a:pt x="59" y="130"/>
                    </a:cubicBezTo>
                    <a:cubicBezTo>
                      <a:pt x="59" y="130"/>
                      <a:pt x="58" y="129"/>
                      <a:pt x="59" y="130"/>
                    </a:cubicBezTo>
                    <a:cubicBezTo>
                      <a:pt x="60" y="130"/>
                      <a:pt x="61" y="129"/>
                      <a:pt x="61" y="129"/>
                    </a:cubicBezTo>
                    <a:cubicBezTo>
                      <a:pt x="59" y="128"/>
                      <a:pt x="59" y="128"/>
                      <a:pt x="59" y="128"/>
                    </a:cubicBezTo>
                    <a:cubicBezTo>
                      <a:pt x="59" y="128"/>
                      <a:pt x="60" y="126"/>
                      <a:pt x="60" y="126"/>
                    </a:cubicBezTo>
                    <a:cubicBezTo>
                      <a:pt x="60" y="126"/>
                      <a:pt x="59" y="125"/>
                      <a:pt x="59" y="125"/>
                    </a:cubicBezTo>
                    <a:cubicBezTo>
                      <a:pt x="59" y="125"/>
                      <a:pt x="58" y="125"/>
                      <a:pt x="58" y="126"/>
                    </a:cubicBezTo>
                    <a:cubicBezTo>
                      <a:pt x="58" y="127"/>
                      <a:pt x="57" y="128"/>
                      <a:pt x="56" y="128"/>
                    </a:cubicBezTo>
                    <a:cubicBezTo>
                      <a:pt x="56" y="128"/>
                      <a:pt x="55" y="129"/>
                      <a:pt x="54" y="129"/>
                    </a:cubicBezTo>
                    <a:cubicBezTo>
                      <a:pt x="54" y="129"/>
                      <a:pt x="53" y="130"/>
                      <a:pt x="53" y="130"/>
                    </a:cubicBezTo>
                    <a:cubicBezTo>
                      <a:pt x="53" y="130"/>
                      <a:pt x="53" y="131"/>
                      <a:pt x="51" y="130"/>
                    </a:cubicBezTo>
                    <a:cubicBezTo>
                      <a:pt x="50" y="129"/>
                      <a:pt x="49" y="129"/>
                      <a:pt x="49" y="129"/>
                    </a:cubicBezTo>
                    <a:cubicBezTo>
                      <a:pt x="49" y="129"/>
                      <a:pt x="49" y="128"/>
                      <a:pt x="48" y="129"/>
                    </a:cubicBezTo>
                    <a:cubicBezTo>
                      <a:pt x="46" y="129"/>
                      <a:pt x="47" y="130"/>
                      <a:pt x="46" y="129"/>
                    </a:cubicBezTo>
                    <a:cubicBezTo>
                      <a:pt x="45" y="129"/>
                      <a:pt x="42" y="129"/>
                      <a:pt x="42" y="128"/>
                    </a:cubicBezTo>
                    <a:cubicBezTo>
                      <a:pt x="42" y="128"/>
                      <a:pt x="41" y="127"/>
                      <a:pt x="41" y="127"/>
                    </a:cubicBezTo>
                    <a:cubicBezTo>
                      <a:pt x="41" y="127"/>
                      <a:pt x="41" y="125"/>
                      <a:pt x="41" y="125"/>
                    </a:cubicBezTo>
                    <a:cubicBezTo>
                      <a:pt x="40" y="126"/>
                      <a:pt x="39" y="127"/>
                      <a:pt x="38" y="127"/>
                    </a:cubicBezTo>
                    <a:cubicBezTo>
                      <a:pt x="38" y="127"/>
                      <a:pt x="36" y="127"/>
                      <a:pt x="35" y="127"/>
                    </a:cubicBezTo>
                    <a:cubicBezTo>
                      <a:pt x="35" y="127"/>
                      <a:pt x="35" y="127"/>
                      <a:pt x="34" y="127"/>
                    </a:cubicBezTo>
                    <a:cubicBezTo>
                      <a:pt x="33" y="127"/>
                      <a:pt x="32" y="128"/>
                      <a:pt x="31" y="128"/>
                    </a:cubicBezTo>
                    <a:cubicBezTo>
                      <a:pt x="30" y="128"/>
                      <a:pt x="30" y="127"/>
                      <a:pt x="29" y="127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28" y="127"/>
                      <a:pt x="28" y="125"/>
                      <a:pt x="30" y="125"/>
                    </a:cubicBezTo>
                    <a:cubicBezTo>
                      <a:pt x="31" y="124"/>
                      <a:pt x="30" y="124"/>
                      <a:pt x="32" y="124"/>
                    </a:cubicBezTo>
                    <a:cubicBezTo>
                      <a:pt x="34" y="124"/>
                      <a:pt x="35" y="124"/>
                      <a:pt x="36" y="123"/>
                    </a:cubicBezTo>
                    <a:cubicBezTo>
                      <a:pt x="37" y="122"/>
                      <a:pt x="37" y="121"/>
                      <a:pt x="38" y="121"/>
                    </a:cubicBezTo>
                    <a:cubicBezTo>
                      <a:pt x="39" y="120"/>
                      <a:pt x="39" y="119"/>
                      <a:pt x="40" y="120"/>
                    </a:cubicBezTo>
                    <a:cubicBezTo>
                      <a:pt x="42" y="120"/>
                      <a:pt x="44" y="120"/>
                      <a:pt x="44" y="120"/>
                    </a:cubicBezTo>
                    <a:cubicBezTo>
                      <a:pt x="44" y="120"/>
                      <a:pt x="44" y="119"/>
                      <a:pt x="44" y="118"/>
                    </a:cubicBezTo>
                    <a:cubicBezTo>
                      <a:pt x="44" y="118"/>
                      <a:pt x="44" y="118"/>
                      <a:pt x="44" y="117"/>
                    </a:cubicBezTo>
                    <a:cubicBezTo>
                      <a:pt x="45" y="117"/>
                      <a:pt x="45" y="116"/>
                      <a:pt x="45" y="116"/>
                    </a:cubicBezTo>
                    <a:cubicBezTo>
                      <a:pt x="46" y="116"/>
                      <a:pt x="46" y="115"/>
                      <a:pt x="47" y="115"/>
                    </a:cubicBezTo>
                    <a:cubicBezTo>
                      <a:pt x="47" y="114"/>
                      <a:pt x="48" y="114"/>
                      <a:pt x="48" y="113"/>
                    </a:cubicBezTo>
                    <a:cubicBezTo>
                      <a:pt x="49" y="113"/>
                      <a:pt x="49" y="112"/>
                      <a:pt x="49" y="112"/>
                    </a:cubicBezTo>
                    <a:cubicBezTo>
                      <a:pt x="49" y="112"/>
                      <a:pt x="46" y="111"/>
                      <a:pt x="46" y="111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51" y="107"/>
                      <a:pt x="51" y="107"/>
                      <a:pt x="51" y="107"/>
                    </a:cubicBezTo>
                    <a:cubicBezTo>
                      <a:pt x="51" y="107"/>
                      <a:pt x="52" y="105"/>
                      <a:pt x="52" y="105"/>
                    </a:cubicBezTo>
                    <a:cubicBezTo>
                      <a:pt x="53" y="105"/>
                      <a:pt x="54" y="104"/>
                      <a:pt x="54" y="104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5" y="102"/>
                      <a:pt x="55" y="101"/>
                      <a:pt x="56" y="102"/>
                    </a:cubicBezTo>
                    <a:cubicBezTo>
                      <a:pt x="57" y="102"/>
                      <a:pt x="57" y="103"/>
                      <a:pt x="58" y="103"/>
                    </a:cubicBezTo>
                    <a:cubicBezTo>
                      <a:pt x="59" y="104"/>
                      <a:pt x="62" y="104"/>
                      <a:pt x="62" y="104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65" y="102"/>
                      <a:pt x="65" y="102"/>
                      <a:pt x="65" y="10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66" y="101"/>
                      <a:pt x="68" y="101"/>
                      <a:pt x="68" y="101"/>
                    </a:cubicBezTo>
                    <a:cubicBezTo>
                      <a:pt x="67" y="101"/>
                      <a:pt x="65" y="99"/>
                      <a:pt x="65" y="99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4" y="97"/>
                      <a:pt x="64" y="97"/>
                      <a:pt x="64" y="97"/>
                    </a:cubicBezTo>
                    <a:cubicBezTo>
                      <a:pt x="64" y="97"/>
                      <a:pt x="60" y="97"/>
                      <a:pt x="59" y="97"/>
                    </a:cubicBezTo>
                    <a:cubicBezTo>
                      <a:pt x="58" y="96"/>
                      <a:pt x="58" y="96"/>
                      <a:pt x="57" y="96"/>
                    </a:cubicBezTo>
                    <a:cubicBezTo>
                      <a:pt x="56" y="96"/>
                      <a:pt x="55" y="96"/>
                      <a:pt x="54" y="96"/>
                    </a:cubicBezTo>
                    <a:cubicBezTo>
                      <a:pt x="53" y="96"/>
                      <a:pt x="52" y="96"/>
                      <a:pt x="51" y="96"/>
                    </a:cubicBezTo>
                    <a:cubicBezTo>
                      <a:pt x="51" y="96"/>
                      <a:pt x="50" y="96"/>
                      <a:pt x="49" y="96"/>
                    </a:cubicBezTo>
                    <a:cubicBezTo>
                      <a:pt x="49" y="95"/>
                      <a:pt x="50" y="94"/>
                      <a:pt x="49" y="94"/>
                    </a:cubicBezTo>
                    <a:cubicBezTo>
                      <a:pt x="48" y="94"/>
                      <a:pt x="47" y="92"/>
                      <a:pt x="46" y="93"/>
                    </a:cubicBezTo>
                    <a:cubicBezTo>
                      <a:pt x="46" y="93"/>
                      <a:pt x="46" y="93"/>
                      <a:pt x="45" y="93"/>
                    </a:cubicBezTo>
                    <a:cubicBezTo>
                      <a:pt x="45" y="94"/>
                      <a:pt x="44" y="94"/>
                      <a:pt x="44" y="94"/>
                    </a:cubicBezTo>
                    <a:cubicBezTo>
                      <a:pt x="43" y="93"/>
                      <a:pt x="43" y="94"/>
                      <a:pt x="44" y="93"/>
                    </a:cubicBezTo>
                    <a:cubicBezTo>
                      <a:pt x="44" y="92"/>
                      <a:pt x="43" y="90"/>
                      <a:pt x="44" y="90"/>
                    </a:cubicBezTo>
                    <a:cubicBezTo>
                      <a:pt x="45" y="91"/>
                      <a:pt x="45" y="91"/>
                      <a:pt x="46" y="91"/>
                    </a:cubicBezTo>
                    <a:cubicBezTo>
                      <a:pt x="46" y="91"/>
                      <a:pt x="47" y="91"/>
                      <a:pt x="47" y="91"/>
                    </a:cubicBezTo>
                    <a:cubicBezTo>
                      <a:pt x="47" y="90"/>
                      <a:pt x="48" y="88"/>
                      <a:pt x="48" y="88"/>
                    </a:cubicBezTo>
                    <a:cubicBezTo>
                      <a:pt x="48" y="88"/>
                      <a:pt x="51" y="89"/>
                      <a:pt x="50" y="88"/>
                    </a:cubicBezTo>
                    <a:cubicBezTo>
                      <a:pt x="49" y="87"/>
                      <a:pt x="47" y="86"/>
                      <a:pt x="47" y="86"/>
                    </a:cubicBezTo>
                    <a:cubicBezTo>
                      <a:pt x="47" y="86"/>
                      <a:pt x="46" y="86"/>
                      <a:pt x="46" y="87"/>
                    </a:cubicBezTo>
                    <a:cubicBezTo>
                      <a:pt x="45" y="88"/>
                      <a:pt x="46" y="88"/>
                      <a:pt x="45" y="89"/>
                    </a:cubicBezTo>
                    <a:cubicBezTo>
                      <a:pt x="44" y="89"/>
                      <a:pt x="44" y="89"/>
                      <a:pt x="43" y="89"/>
                    </a:cubicBezTo>
                    <a:cubicBezTo>
                      <a:pt x="43" y="89"/>
                      <a:pt x="43" y="89"/>
                      <a:pt x="42" y="89"/>
                    </a:cubicBezTo>
                    <a:cubicBezTo>
                      <a:pt x="42" y="89"/>
                      <a:pt x="40" y="89"/>
                      <a:pt x="40" y="88"/>
                    </a:cubicBezTo>
                    <a:cubicBezTo>
                      <a:pt x="40" y="88"/>
                      <a:pt x="40" y="88"/>
                      <a:pt x="40" y="87"/>
                    </a:cubicBezTo>
                    <a:cubicBezTo>
                      <a:pt x="40" y="86"/>
                      <a:pt x="40" y="85"/>
                      <a:pt x="42" y="85"/>
                    </a:cubicBezTo>
                    <a:cubicBezTo>
                      <a:pt x="43" y="85"/>
                      <a:pt x="43" y="86"/>
                      <a:pt x="43" y="85"/>
                    </a:cubicBezTo>
                    <a:cubicBezTo>
                      <a:pt x="43" y="85"/>
                      <a:pt x="43" y="84"/>
                      <a:pt x="42" y="84"/>
                    </a:cubicBezTo>
                    <a:cubicBezTo>
                      <a:pt x="42" y="83"/>
                      <a:pt x="42" y="83"/>
                      <a:pt x="41" y="83"/>
                    </a:cubicBezTo>
                    <a:cubicBezTo>
                      <a:pt x="40" y="83"/>
                      <a:pt x="38" y="84"/>
                      <a:pt x="38" y="84"/>
                    </a:cubicBezTo>
                    <a:cubicBezTo>
                      <a:pt x="38" y="84"/>
                      <a:pt x="39" y="84"/>
                      <a:pt x="37" y="84"/>
                    </a:cubicBezTo>
                    <a:cubicBezTo>
                      <a:pt x="36" y="83"/>
                      <a:pt x="37" y="83"/>
                      <a:pt x="36" y="82"/>
                    </a:cubicBezTo>
                    <a:cubicBezTo>
                      <a:pt x="36" y="81"/>
                      <a:pt x="36" y="81"/>
                      <a:pt x="35" y="81"/>
                    </a:cubicBezTo>
                    <a:cubicBezTo>
                      <a:pt x="35" y="81"/>
                      <a:pt x="35" y="81"/>
                      <a:pt x="34" y="81"/>
                    </a:cubicBezTo>
                    <a:cubicBezTo>
                      <a:pt x="33" y="80"/>
                      <a:pt x="32" y="80"/>
                      <a:pt x="32" y="79"/>
                    </a:cubicBezTo>
                    <a:cubicBezTo>
                      <a:pt x="32" y="78"/>
                      <a:pt x="32" y="77"/>
                      <a:pt x="33" y="78"/>
                    </a:cubicBezTo>
                    <a:cubicBezTo>
                      <a:pt x="34" y="78"/>
                      <a:pt x="33" y="77"/>
                      <a:pt x="34" y="78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6" y="79"/>
                      <a:pt x="37" y="79"/>
                      <a:pt x="36" y="78"/>
                    </a:cubicBezTo>
                    <a:cubicBezTo>
                      <a:pt x="36" y="77"/>
                      <a:pt x="35" y="76"/>
                      <a:pt x="35" y="76"/>
                    </a:cubicBezTo>
                    <a:cubicBezTo>
                      <a:pt x="35" y="76"/>
                      <a:pt x="34" y="76"/>
                      <a:pt x="34" y="75"/>
                    </a:cubicBezTo>
                    <a:cubicBezTo>
                      <a:pt x="34" y="74"/>
                      <a:pt x="34" y="74"/>
                      <a:pt x="33" y="73"/>
                    </a:cubicBezTo>
                    <a:cubicBezTo>
                      <a:pt x="33" y="73"/>
                      <a:pt x="34" y="73"/>
                      <a:pt x="34" y="73"/>
                    </a:cubicBezTo>
                    <a:cubicBezTo>
                      <a:pt x="35" y="73"/>
                      <a:pt x="34" y="73"/>
                      <a:pt x="35" y="73"/>
                    </a:cubicBezTo>
                    <a:cubicBezTo>
                      <a:pt x="37" y="73"/>
                      <a:pt x="36" y="73"/>
                      <a:pt x="37" y="73"/>
                    </a:cubicBezTo>
                    <a:cubicBezTo>
                      <a:pt x="37" y="73"/>
                      <a:pt x="38" y="73"/>
                      <a:pt x="38" y="73"/>
                    </a:cubicBezTo>
                    <a:cubicBezTo>
                      <a:pt x="38" y="74"/>
                      <a:pt x="39" y="72"/>
                      <a:pt x="39" y="72"/>
                    </a:cubicBezTo>
                    <a:cubicBezTo>
                      <a:pt x="39" y="72"/>
                      <a:pt x="38" y="71"/>
                      <a:pt x="39" y="71"/>
                    </a:cubicBezTo>
                    <a:cubicBezTo>
                      <a:pt x="40" y="71"/>
                      <a:pt x="40" y="72"/>
                      <a:pt x="41" y="72"/>
                    </a:cubicBezTo>
                    <a:cubicBezTo>
                      <a:pt x="43" y="72"/>
                      <a:pt x="43" y="73"/>
                      <a:pt x="44" y="73"/>
                    </a:cubicBezTo>
                    <a:cubicBezTo>
                      <a:pt x="44" y="72"/>
                      <a:pt x="45" y="73"/>
                      <a:pt x="45" y="72"/>
                    </a:cubicBezTo>
                    <a:cubicBezTo>
                      <a:pt x="44" y="71"/>
                      <a:pt x="44" y="72"/>
                      <a:pt x="44" y="71"/>
                    </a:cubicBezTo>
                    <a:cubicBezTo>
                      <a:pt x="43" y="70"/>
                      <a:pt x="43" y="71"/>
                      <a:pt x="43" y="69"/>
                    </a:cubicBezTo>
                    <a:cubicBezTo>
                      <a:pt x="44" y="68"/>
                      <a:pt x="44" y="67"/>
                      <a:pt x="44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6" y="64"/>
                      <a:pt x="47" y="64"/>
                      <a:pt x="48" y="64"/>
                    </a:cubicBezTo>
                    <a:cubicBezTo>
                      <a:pt x="50" y="64"/>
                      <a:pt x="51" y="65"/>
                      <a:pt x="52" y="65"/>
                    </a:cubicBezTo>
                    <a:cubicBezTo>
                      <a:pt x="54" y="65"/>
                      <a:pt x="55" y="65"/>
                      <a:pt x="55" y="65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3"/>
                    </a:cubicBezTo>
                    <a:cubicBezTo>
                      <a:pt x="55" y="63"/>
                      <a:pt x="55" y="63"/>
                      <a:pt x="56" y="63"/>
                    </a:cubicBezTo>
                    <a:cubicBezTo>
                      <a:pt x="56" y="63"/>
                      <a:pt x="57" y="61"/>
                      <a:pt x="57" y="61"/>
                    </a:cubicBezTo>
                    <a:cubicBezTo>
                      <a:pt x="56" y="60"/>
                      <a:pt x="56" y="60"/>
                      <a:pt x="55" y="59"/>
                    </a:cubicBezTo>
                    <a:cubicBezTo>
                      <a:pt x="53" y="59"/>
                      <a:pt x="50" y="59"/>
                      <a:pt x="50" y="59"/>
                    </a:cubicBezTo>
                    <a:cubicBezTo>
                      <a:pt x="50" y="59"/>
                      <a:pt x="49" y="59"/>
                      <a:pt x="48" y="59"/>
                    </a:cubicBezTo>
                    <a:cubicBezTo>
                      <a:pt x="47" y="59"/>
                      <a:pt x="45" y="59"/>
                      <a:pt x="45" y="58"/>
                    </a:cubicBezTo>
                    <a:cubicBezTo>
                      <a:pt x="44" y="58"/>
                      <a:pt x="44" y="58"/>
                      <a:pt x="44" y="56"/>
                    </a:cubicBezTo>
                    <a:cubicBezTo>
                      <a:pt x="44" y="55"/>
                      <a:pt x="43" y="55"/>
                      <a:pt x="43" y="55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3" y="52"/>
                      <a:pt x="43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1" y="52"/>
                      <a:pt x="42" y="52"/>
                      <a:pt x="40" y="51"/>
                    </a:cubicBezTo>
                    <a:cubicBezTo>
                      <a:pt x="38" y="51"/>
                      <a:pt x="37" y="50"/>
                      <a:pt x="37" y="50"/>
                    </a:cubicBezTo>
                    <a:cubicBezTo>
                      <a:pt x="37" y="49"/>
                      <a:pt x="37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50"/>
                      <a:pt x="45" y="49"/>
                      <a:pt x="45" y="49"/>
                    </a:cubicBezTo>
                    <a:cubicBezTo>
                      <a:pt x="45" y="49"/>
                      <a:pt x="44" y="49"/>
                      <a:pt x="46" y="50"/>
                    </a:cubicBezTo>
                    <a:cubicBezTo>
                      <a:pt x="48" y="51"/>
                      <a:pt x="47" y="51"/>
                      <a:pt x="48" y="51"/>
                    </a:cubicBezTo>
                    <a:cubicBezTo>
                      <a:pt x="49" y="51"/>
                      <a:pt x="50" y="50"/>
                      <a:pt x="49" y="50"/>
                    </a:cubicBezTo>
                    <a:cubicBezTo>
                      <a:pt x="49" y="49"/>
                      <a:pt x="50" y="49"/>
                      <a:pt x="49" y="49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7"/>
                    </a:cubicBezTo>
                    <a:cubicBezTo>
                      <a:pt x="48" y="46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0" y="44"/>
                    </a:cubicBezTo>
                    <a:cubicBezTo>
                      <a:pt x="50" y="44"/>
                      <a:pt x="50" y="43"/>
                      <a:pt x="50" y="43"/>
                    </a:cubicBezTo>
                    <a:cubicBezTo>
                      <a:pt x="50" y="42"/>
                      <a:pt x="51" y="41"/>
                      <a:pt x="51" y="41"/>
                    </a:cubicBezTo>
                    <a:cubicBezTo>
                      <a:pt x="51" y="41"/>
                      <a:pt x="50" y="40"/>
                      <a:pt x="50" y="40"/>
                    </a:cubicBezTo>
                    <a:cubicBezTo>
                      <a:pt x="50" y="40"/>
                      <a:pt x="48" y="40"/>
                      <a:pt x="48" y="41"/>
                    </a:cubicBezTo>
                    <a:cubicBezTo>
                      <a:pt x="48" y="41"/>
                      <a:pt x="48" y="41"/>
                      <a:pt x="48" y="42"/>
                    </a:cubicBezTo>
                    <a:cubicBezTo>
                      <a:pt x="47" y="42"/>
                      <a:pt x="47" y="42"/>
                      <a:pt x="46" y="42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4"/>
                      <a:pt x="45" y="45"/>
                      <a:pt x="45" y="45"/>
                    </a:cubicBezTo>
                    <a:cubicBezTo>
                      <a:pt x="45" y="45"/>
                      <a:pt x="44" y="43"/>
                      <a:pt x="44" y="42"/>
                    </a:cubicBezTo>
                    <a:cubicBezTo>
                      <a:pt x="44" y="42"/>
                      <a:pt x="45" y="41"/>
                      <a:pt x="46" y="41"/>
                    </a:cubicBezTo>
                    <a:cubicBezTo>
                      <a:pt x="47" y="41"/>
                      <a:pt x="47" y="41"/>
                      <a:pt x="47" y="40"/>
                    </a:cubicBezTo>
                    <a:cubicBezTo>
                      <a:pt x="47" y="40"/>
                      <a:pt x="47" y="40"/>
                      <a:pt x="47" y="39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48" y="37"/>
                      <a:pt x="49" y="36"/>
                      <a:pt x="50" y="36"/>
                    </a:cubicBezTo>
                    <a:cubicBezTo>
                      <a:pt x="50" y="36"/>
                      <a:pt x="49" y="34"/>
                      <a:pt x="51" y="36"/>
                    </a:cubicBezTo>
                    <a:cubicBezTo>
                      <a:pt x="52" y="37"/>
                      <a:pt x="52" y="37"/>
                      <a:pt x="53" y="38"/>
                    </a:cubicBezTo>
                    <a:cubicBezTo>
                      <a:pt x="54" y="38"/>
                      <a:pt x="56" y="39"/>
                      <a:pt x="56" y="38"/>
                    </a:cubicBezTo>
                    <a:cubicBezTo>
                      <a:pt x="56" y="38"/>
                      <a:pt x="56" y="37"/>
                      <a:pt x="56" y="36"/>
                    </a:cubicBezTo>
                    <a:cubicBezTo>
                      <a:pt x="56" y="36"/>
                      <a:pt x="55" y="36"/>
                      <a:pt x="56" y="35"/>
                    </a:cubicBezTo>
                    <a:cubicBezTo>
                      <a:pt x="56" y="35"/>
                      <a:pt x="56" y="35"/>
                      <a:pt x="57" y="35"/>
                    </a:cubicBezTo>
                    <a:cubicBezTo>
                      <a:pt x="59" y="36"/>
                      <a:pt x="58" y="36"/>
                      <a:pt x="59" y="37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2" y="38"/>
                      <a:pt x="62" y="38"/>
                      <a:pt x="63" y="38"/>
                    </a:cubicBezTo>
                    <a:cubicBezTo>
                      <a:pt x="64" y="38"/>
                      <a:pt x="63" y="37"/>
                      <a:pt x="65" y="39"/>
                    </a:cubicBezTo>
                    <a:cubicBezTo>
                      <a:pt x="66" y="40"/>
                      <a:pt x="66" y="40"/>
                      <a:pt x="67" y="40"/>
                    </a:cubicBezTo>
                    <a:cubicBezTo>
                      <a:pt x="68" y="41"/>
                      <a:pt x="70" y="40"/>
                      <a:pt x="70" y="40"/>
                    </a:cubicBezTo>
                    <a:cubicBezTo>
                      <a:pt x="70" y="40"/>
                      <a:pt x="70" y="39"/>
                      <a:pt x="71" y="41"/>
                    </a:cubicBezTo>
                    <a:cubicBezTo>
                      <a:pt x="72" y="43"/>
                      <a:pt x="73" y="43"/>
                      <a:pt x="73" y="43"/>
                    </a:cubicBezTo>
                    <a:cubicBezTo>
                      <a:pt x="73" y="44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6"/>
                    </a:cubicBezTo>
                    <a:cubicBezTo>
                      <a:pt x="74" y="46"/>
                      <a:pt x="74" y="47"/>
                      <a:pt x="75" y="47"/>
                    </a:cubicBezTo>
                    <a:cubicBezTo>
                      <a:pt x="75" y="47"/>
                      <a:pt x="76" y="47"/>
                      <a:pt x="76" y="47"/>
                    </a:cubicBezTo>
                    <a:cubicBezTo>
                      <a:pt x="76" y="47"/>
                      <a:pt x="77" y="46"/>
                      <a:pt x="77" y="46"/>
                    </a:cubicBezTo>
                    <a:cubicBezTo>
                      <a:pt x="77" y="46"/>
                      <a:pt x="79" y="45"/>
                      <a:pt x="79" y="45"/>
                    </a:cubicBezTo>
                    <a:cubicBezTo>
                      <a:pt x="79" y="45"/>
                      <a:pt x="79" y="44"/>
                      <a:pt x="81" y="45"/>
                    </a:cubicBezTo>
                    <a:cubicBezTo>
                      <a:pt x="82" y="45"/>
                      <a:pt x="84" y="46"/>
                      <a:pt x="84" y="46"/>
                    </a:cubicBezTo>
                    <a:cubicBezTo>
                      <a:pt x="84" y="46"/>
                      <a:pt x="84" y="47"/>
                      <a:pt x="84" y="47"/>
                    </a:cubicBezTo>
                    <a:cubicBezTo>
                      <a:pt x="85" y="47"/>
                      <a:pt x="88" y="47"/>
                      <a:pt x="88" y="47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89" y="48"/>
                      <a:pt x="90" y="49"/>
                      <a:pt x="90" y="49"/>
                    </a:cubicBezTo>
                    <a:cubicBezTo>
                      <a:pt x="90" y="50"/>
                      <a:pt x="91" y="52"/>
                      <a:pt x="91" y="52"/>
                    </a:cubicBezTo>
                    <a:cubicBezTo>
                      <a:pt x="94" y="53"/>
                      <a:pt x="94" y="53"/>
                      <a:pt x="94" y="53"/>
                    </a:cubicBezTo>
                    <a:cubicBezTo>
                      <a:pt x="92" y="50"/>
                      <a:pt x="92" y="50"/>
                      <a:pt x="92" y="50"/>
                    </a:cubicBezTo>
                    <a:cubicBezTo>
                      <a:pt x="92" y="50"/>
                      <a:pt x="90" y="48"/>
                      <a:pt x="92" y="48"/>
                    </a:cubicBezTo>
                    <a:cubicBezTo>
                      <a:pt x="94" y="48"/>
                      <a:pt x="95" y="47"/>
                      <a:pt x="95" y="47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46"/>
                      <a:pt x="92" y="44"/>
                      <a:pt x="92" y="44"/>
                    </a:cubicBezTo>
                    <a:cubicBezTo>
                      <a:pt x="93" y="44"/>
                      <a:pt x="94" y="42"/>
                      <a:pt x="96" y="42"/>
                    </a:cubicBezTo>
                    <a:cubicBezTo>
                      <a:pt x="98" y="42"/>
                      <a:pt x="100" y="41"/>
                      <a:pt x="100" y="41"/>
                    </a:cubicBezTo>
                    <a:cubicBezTo>
                      <a:pt x="100" y="41"/>
                      <a:pt x="100" y="40"/>
                      <a:pt x="102" y="40"/>
                    </a:cubicBezTo>
                    <a:cubicBezTo>
                      <a:pt x="104" y="40"/>
                      <a:pt x="105" y="40"/>
                      <a:pt x="106" y="40"/>
                    </a:cubicBezTo>
                    <a:cubicBezTo>
                      <a:pt x="107" y="40"/>
                      <a:pt x="107" y="40"/>
                      <a:pt x="107" y="39"/>
                    </a:cubicBezTo>
                    <a:cubicBezTo>
                      <a:pt x="107" y="38"/>
                      <a:pt x="106" y="38"/>
                      <a:pt x="108" y="37"/>
                    </a:cubicBezTo>
                    <a:cubicBezTo>
                      <a:pt x="109" y="37"/>
                      <a:pt x="110" y="36"/>
                      <a:pt x="110" y="36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2"/>
                      <a:pt x="106" y="32"/>
                    </a:cubicBezTo>
                    <a:cubicBezTo>
                      <a:pt x="105" y="32"/>
                      <a:pt x="102" y="34"/>
                      <a:pt x="102" y="34"/>
                    </a:cubicBezTo>
                    <a:cubicBezTo>
                      <a:pt x="102" y="34"/>
                      <a:pt x="102" y="33"/>
                      <a:pt x="101" y="33"/>
                    </a:cubicBezTo>
                    <a:cubicBezTo>
                      <a:pt x="101" y="32"/>
                      <a:pt x="101" y="32"/>
                      <a:pt x="100" y="32"/>
                    </a:cubicBezTo>
                    <a:cubicBezTo>
                      <a:pt x="99" y="32"/>
                      <a:pt x="100" y="32"/>
                      <a:pt x="98" y="31"/>
                    </a:cubicBezTo>
                    <a:cubicBezTo>
                      <a:pt x="96" y="30"/>
                      <a:pt x="95" y="28"/>
                      <a:pt x="95" y="28"/>
                    </a:cubicBezTo>
                    <a:cubicBezTo>
                      <a:pt x="95" y="28"/>
                      <a:pt x="96" y="28"/>
                      <a:pt x="94" y="28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2" y="26"/>
                      <a:pt x="92" y="26"/>
                      <a:pt x="94" y="25"/>
                    </a:cubicBezTo>
                    <a:cubicBezTo>
                      <a:pt x="95" y="24"/>
                      <a:pt x="94" y="24"/>
                      <a:pt x="96" y="23"/>
                    </a:cubicBezTo>
                    <a:cubicBezTo>
                      <a:pt x="97" y="22"/>
                      <a:pt x="96" y="21"/>
                      <a:pt x="98" y="22"/>
                    </a:cubicBezTo>
                    <a:cubicBezTo>
                      <a:pt x="101" y="23"/>
                      <a:pt x="101" y="23"/>
                      <a:pt x="102" y="24"/>
                    </a:cubicBezTo>
                    <a:cubicBezTo>
                      <a:pt x="103" y="24"/>
                      <a:pt x="107" y="24"/>
                      <a:pt x="105" y="23"/>
                    </a:cubicBezTo>
                    <a:cubicBezTo>
                      <a:pt x="104" y="22"/>
                      <a:pt x="102" y="21"/>
                      <a:pt x="102" y="20"/>
                    </a:cubicBezTo>
                    <a:cubicBezTo>
                      <a:pt x="102" y="20"/>
                      <a:pt x="100" y="20"/>
                      <a:pt x="102" y="20"/>
                    </a:cubicBezTo>
                    <a:cubicBezTo>
                      <a:pt x="103" y="20"/>
                      <a:pt x="104" y="19"/>
                      <a:pt x="105" y="20"/>
                    </a:cubicBezTo>
                    <a:cubicBezTo>
                      <a:pt x="105" y="20"/>
                      <a:pt x="103" y="20"/>
                      <a:pt x="106" y="20"/>
                    </a:cubicBezTo>
                    <a:cubicBezTo>
                      <a:pt x="109" y="20"/>
                      <a:pt x="110" y="20"/>
                      <a:pt x="108" y="19"/>
                    </a:cubicBezTo>
                    <a:cubicBezTo>
                      <a:pt x="107" y="18"/>
                      <a:pt x="107" y="18"/>
                      <a:pt x="106" y="17"/>
                    </a:cubicBezTo>
                    <a:cubicBezTo>
                      <a:pt x="106" y="16"/>
                      <a:pt x="105" y="16"/>
                      <a:pt x="106" y="16"/>
                    </a:cubicBezTo>
                    <a:cubicBezTo>
                      <a:pt x="106" y="15"/>
                      <a:pt x="106" y="16"/>
                      <a:pt x="107" y="15"/>
                    </a:cubicBezTo>
                    <a:cubicBezTo>
                      <a:pt x="107" y="14"/>
                      <a:pt x="107" y="13"/>
                      <a:pt x="107" y="13"/>
                    </a:cubicBezTo>
                    <a:cubicBezTo>
                      <a:pt x="107" y="13"/>
                      <a:pt x="106" y="13"/>
                      <a:pt x="107" y="12"/>
                    </a:cubicBezTo>
                    <a:cubicBezTo>
                      <a:pt x="109" y="10"/>
                      <a:pt x="109" y="10"/>
                      <a:pt x="110" y="10"/>
                    </a:cubicBezTo>
                    <a:cubicBezTo>
                      <a:pt x="110" y="10"/>
                      <a:pt x="111" y="9"/>
                      <a:pt x="112" y="9"/>
                    </a:cubicBezTo>
                    <a:cubicBezTo>
                      <a:pt x="112" y="8"/>
                      <a:pt x="113" y="6"/>
                      <a:pt x="113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6" y="6"/>
                      <a:pt x="117" y="6"/>
                      <a:pt x="117" y="6"/>
                    </a:cubicBezTo>
                    <a:cubicBezTo>
                      <a:pt x="117" y="7"/>
                      <a:pt x="117" y="5"/>
                      <a:pt x="117" y="5"/>
                    </a:cubicBezTo>
                    <a:cubicBezTo>
                      <a:pt x="117" y="5"/>
                      <a:pt x="118" y="5"/>
                      <a:pt x="118" y="5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0" y="7"/>
                      <a:pt x="121" y="6"/>
                      <a:pt x="121" y="6"/>
                    </a:cubicBezTo>
                    <a:cubicBezTo>
                      <a:pt x="121" y="6"/>
                      <a:pt x="122" y="5"/>
                      <a:pt x="123" y="5"/>
                    </a:cubicBezTo>
                    <a:cubicBezTo>
                      <a:pt x="124" y="5"/>
                      <a:pt x="125" y="5"/>
                      <a:pt x="125" y="5"/>
                    </a:cubicBezTo>
                    <a:cubicBezTo>
                      <a:pt x="125" y="6"/>
                      <a:pt x="125" y="6"/>
                      <a:pt x="125" y="7"/>
                    </a:cubicBezTo>
                    <a:cubicBezTo>
                      <a:pt x="126" y="7"/>
                      <a:pt x="127" y="8"/>
                      <a:pt x="127" y="8"/>
                    </a:cubicBezTo>
                    <a:cubicBezTo>
                      <a:pt x="127" y="8"/>
                      <a:pt x="129" y="8"/>
                      <a:pt x="129" y="7"/>
                    </a:cubicBezTo>
                    <a:cubicBezTo>
                      <a:pt x="129" y="7"/>
                      <a:pt x="128" y="7"/>
                      <a:pt x="130" y="6"/>
                    </a:cubicBezTo>
                    <a:cubicBezTo>
                      <a:pt x="132" y="4"/>
                      <a:pt x="133" y="4"/>
                      <a:pt x="133" y="4"/>
                    </a:cubicBezTo>
                    <a:cubicBezTo>
                      <a:pt x="133" y="4"/>
                      <a:pt x="133" y="3"/>
                      <a:pt x="134" y="3"/>
                    </a:cubicBezTo>
                    <a:cubicBezTo>
                      <a:pt x="135" y="4"/>
                      <a:pt x="135" y="3"/>
                      <a:pt x="135" y="4"/>
                    </a:cubicBezTo>
                    <a:cubicBezTo>
                      <a:pt x="135" y="4"/>
                      <a:pt x="136" y="5"/>
                      <a:pt x="136" y="5"/>
                    </a:cubicBezTo>
                    <a:cubicBezTo>
                      <a:pt x="136" y="5"/>
                      <a:pt x="136" y="8"/>
                      <a:pt x="136" y="8"/>
                    </a:cubicBezTo>
                    <a:cubicBezTo>
                      <a:pt x="136" y="9"/>
                      <a:pt x="136" y="9"/>
                      <a:pt x="136" y="9"/>
                    </a:cubicBezTo>
                    <a:cubicBezTo>
                      <a:pt x="136" y="9"/>
                      <a:pt x="136" y="10"/>
                      <a:pt x="136" y="10"/>
                    </a:cubicBezTo>
                    <a:cubicBezTo>
                      <a:pt x="136" y="11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6" y="14"/>
                      <a:pt x="136" y="13"/>
                      <a:pt x="136" y="14"/>
                    </a:cubicBezTo>
                    <a:cubicBezTo>
                      <a:pt x="135" y="15"/>
                      <a:pt x="136" y="15"/>
                      <a:pt x="135" y="16"/>
                    </a:cubicBezTo>
                    <a:cubicBezTo>
                      <a:pt x="135" y="16"/>
                      <a:pt x="134" y="16"/>
                      <a:pt x="134" y="16"/>
                    </a:cubicBezTo>
                    <a:cubicBezTo>
                      <a:pt x="134" y="16"/>
                      <a:pt x="135" y="17"/>
                      <a:pt x="135" y="17"/>
                    </a:cubicBezTo>
                    <a:cubicBezTo>
                      <a:pt x="135" y="17"/>
                      <a:pt x="135" y="17"/>
                      <a:pt x="136" y="17"/>
                    </a:cubicBezTo>
                    <a:cubicBezTo>
                      <a:pt x="136" y="17"/>
                      <a:pt x="136" y="16"/>
                      <a:pt x="137" y="16"/>
                    </a:cubicBezTo>
                    <a:cubicBezTo>
                      <a:pt x="137" y="17"/>
                      <a:pt x="137" y="15"/>
                      <a:pt x="137" y="15"/>
                    </a:cubicBezTo>
                    <a:cubicBezTo>
                      <a:pt x="137" y="15"/>
                      <a:pt x="137" y="15"/>
                      <a:pt x="138" y="14"/>
                    </a:cubicBezTo>
                    <a:cubicBezTo>
                      <a:pt x="138" y="14"/>
                      <a:pt x="139" y="13"/>
                      <a:pt x="139" y="12"/>
                    </a:cubicBezTo>
                    <a:cubicBezTo>
                      <a:pt x="139" y="12"/>
                      <a:pt x="138" y="11"/>
                      <a:pt x="138" y="11"/>
                    </a:cubicBezTo>
                    <a:cubicBezTo>
                      <a:pt x="138" y="11"/>
                      <a:pt x="137" y="9"/>
                      <a:pt x="137" y="8"/>
                    </a:cubicBezTo>
                    <a:cubicBezTo>
                      <a:pt x="137" y="8"/>
                      <a:pt x="137" y="8"/>
                      <a:pt x="137" y="7"/>
                    </a:cubicBezTo>
                    <a:cubicBezTo>
                      <a:pt x="138" y="7"/>
                      <a:pt x="138" y="6"/>
                      <a:pt x="138" y="6"/>
                    </a:cubicBezTo>
                    <a:cubicBezTo>
                      <a:pt x="139" y="5"/>
                      <a:pt x="140" y="4"/>
                      <a:pt x="140" y="4"/>
                    </a:cubicBezTo>
                    <a:cubicBezTo>
                      <a:pt x="140" y="4"/>
                      <a:pt x="142" y="4"/>
                      <a:pt x="143" y="4"/>
                    </a:cubicBezTo>
                    <a:cubicBezTo>
                      <a:pt x="143" y="4"/>
                      <a:pt x="142" y="3"/>
                      <a:pt x="144" y="4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145" y="6"/>
                      <a:pt x="144" y="6"/>
                      <a:pt x="146" y="6"/>
                    </a:cubicBezTo>
                    <a:cubicBezTo>
                      <a:pt x="147" y="6"/>
                      <a:pt x="148" y="6"/>
                      <a:pt x="147" y="6"/>
                    </a:cubicBezTo>
                    <a:cubicBezTo>
                      <a:pt x="146" y="5"/>
                      <a:pt x="146" y="4"/>
                      <a:pt x="145" y="4"/>
                    </a:cubicBezTo>
                    <a:cubicBezTo>
                      <a:pt x="145" y="4"/>
                      <a:pt x="144" y="3"/>
                      <a:pt x="144" y="3"/>
                    </a:cubicBezTo>
                    <a:cubicBezTo>
                      <a:pt x="144" y="2"/>
                      <a:pt x="144" y="0"/>
                      <a:pt x="145" y="1"/>
                    </a:cubicBezTo>
                    <a:cubicBezTo>
                      <a:pt x="146" y="1"/>
                      <a:pt x="145" y="0"/>
                      <a:pt x="146" y="1"/>
                    </a:cubicBezTo>
                    <a:cubicBezTo>
                      <a:pt x="148" y="3"/>
                      <a:pt x="149" y="4"/>
                      <a:pt x="149" y="4"/>
                    </a:cubicBezTo>
                    <a:cubicBezTo>
                      <a:pt x="149" y="5"/>
                      <a:pt x="150" y="5"/>
                      <a:pt x="150" y="5"/>
                    </a:cubicBezTo>
                    <a:cubicBezTo>
                      <a:pt x="150" y="6"/>
                      <a:pt x="150" y="6"/>
                      <a:pt x="150" y="6"/>
                    </a:cubicBezTo>
                    <a:cubicBezTo>
                      <a:pt x="151" y="7"/>
                      <a:pt x="152" y="8"/>
                      <a:pt x="152" y="8"/>
                    </a:cubicBezTo>
                    <a:cubicBezTo>
                      <a:pt x="152" y="8"/>
                      <a:pt x="152" y="8"/>
                      <a:pt x="153" y="8"/>
                    </a:cubicBezTo>
                    <a:cubicBezTo>
                      <a:pt x="153" y="9"/>
                      <a:pt x="155" y="10"/>
                      <a:pt x="155" y="10"/>
                    </a:cubicBezTo>
                    <a:cubicBezTo>
                      <a:pt x="155" y="10"/>
                      <a:pt x="156" y="11"/>
                      <a:pt x="156" y="11"/>
                    </a:cubicBezTo>
                    <a:cubicBezTo>
                      <a:pt x="155" y="12"/>
                      <a:pt x="155" y="13"/>
                      <a:pt x="155" y="13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52" y="18"/>
                      <a:pt x="152" y="18"/>
                      <a:pt x="152" y="18"/>
                    </a:cubicBezTo>
                    <a:cubicBezTo>
                      <a:pt x="152" y="19"/>
                      <a:pt x="152" y="19"/>
                      <a:pt x="152" y="19"/>
                    </a:cubicBezTo>
                    <a:cubicBezTo>
                      <a:pt x="151" y="20"/>
                      <a:pt x="151" y="21"/>
                      <a:pt x="151" y="21"/>
                    </a:cubicBezTo>
                    <a:cubicBezTo>
                      <a:pt x="151" y="21"/>
                      <a:pt x="150" y="22"/>
                      <a:pt x="148" y="22"/>
                    </a:cubicBezTo>
                    <a:cubicBezTo>
                      <a:pt x="146" y="21"/>
                      <a:pt x="144" y="23"/>
                      <a:pt x="144" y="23"/>
                    </a:cubicBezTo>
                    <a:cubicBezTo>
                      <a:pt x="144" y="23"/>
                      <a:pt x="139" y="22"/>
                      <a:pt x="138" y="22"/>
                    </a:cubicBezTo>
                    <a:cubicBezTo>
                      <a:pt x="137" y="22"/>
                      <a:pt x="137" y="26"/>
                      <a:pt x="137" y="27"/>
                    </a:cubicBezTo>
                    <a:cubicBezTo>
                      <a:pt x="137" y="28"/>
                      <a:pt x="135" y="29"/>
                      <a:pt x="132" y="29"/>
                    </a:cubicBezTo>
                    <a:cubicBezTo>
                      <a:pt x="129" y="30"/>
                      <a:pt x="131" y="30"/>
                      <a:pt x="130" y="33"/>
                    </a:cubicBezTo>
                    <a:cubicBezTo>
                      <a:pt x="129" y="37"/>
                      <a:pt x="128" y="34"/>
                      <a:pt x="126" y="33"/>
                    </a:cubicBezTo>
                    <a:cubicBezTo>
                      <a:pt x="124" y="33"/>
                      <a:pt x="124" y="33"/>
                      <a:pt x="121" y="33"/>
                    </a:cubicBezTo>
                    <a:cubicBezTo>
                      <a:pt x="118" y="34"/>
                      <a:pt x="120" y="36"/>
                      <a:pt x="120" y="36"/>
                    </a:cubicBezTo>
                    <a:cubicBezTo>
                      <a:pt x="120" y="36"/>
                      <a:pt x="122" y="38"/>
                      <a:pt x="123" y="38"/>
                    </a:cubicBezTo>
                    <a:cubicBezTo>
                      <a:pt x="125" y="39"/>
                      <a:pt x="123" y="41"/>
                      <a:pt x="123" y="41"/>
                    </a:cubicBezTo>
                    <a:cubicBezTo>
                      <a:pt x="123" y="41"/>
                      <a:pt x="122" y="43"/>
                      <a:pt x="121" y="43"/>
                    </a:cubicBezTo>
                    <a:cubicBezTo>
                      <a:pt x="120" y="42"/>
                      <a:pt x="115" y="42"/>
                      <a:pt x="115" y="42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0" y="45"/>
                      <a:pt x="111" y="49"/>
                      <a:pt x="114" y="53"/>
                    </a:cubicBezTo>
                    <a:cubicBezTo>
                      <a:pt x="117" y="57"/>
                      <a:pt x="114" y="54"/>
                      <a:pt x="114" y="54"/>
                    </a:cubicBezTo>
                    <a:cubicBezTo>
                      <a:pt x="114" y="54"/>
                      <a:pt x="115" y="57"/>
                      <a:pt x="115" y="59"/>
                    </a:cubicBezTo>
                    <a:cubicBezTo>
                      <a:pt x="115" y="61"/>
                      <a:pt x="115" y="60"/>
                      <a:pt x="116" y="60"/>
                    </a:cubicBezTo>
                    <a:cubicBezTo>
                      <a:pt x="117" y="60"/>
                      <a:pt x="119" y="60"/>
                      <a:pt x="119" y="60"/>
                    </a:cubicBezTo>
                    <a:cubicBezTo>
                      <a:pt x="119" y="60"/>
                      <a:pt x="123" y="66"/>
                      <a:pt x="123" y="66"/>
                    </a:cubicBezTo>
                    <a:cubicBezTo>
                      <a:pt x="124" y="66"/>
                      <a:pt x="129" y="65"/>
                      <a:pt x="129" y="65"/>
                    </a:cubicBezTo>
                    <a:cubicBezTo>
                      <a:pt x="129" y="65"/>
                      <a:pt x="133" y="64"/>
                      <a:pt x="135" y="64"/>
                    </a:cubicBezTo>
                    <a:cubicBezTo>
                      <a:pt x="137" y="63"/>
                      <a:pt x="135" y="61"/>
                      <a:pt x="135" y="61"/>
                    </a:cubicBezTo>
                    <a:cubicBezTo>
                      <a:pt x="137" y="56"/>
                      <a:pt x="137" y="56"/>
                      <a:pt x="137" y="56"/>
                    </a:cubicBezTo>
                    <a:cubicBezTo>
                      <a:pt x="143" y="55"/>
                      <a:pt x="143" y="55"/>
                      <a:pt x="143" y="55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50" y="70"/>
                      <a:pt x="150" y="70"/>
                      <a:pt x="150" y="70"/>
                    </a:cubicBezTo>
                    <a:cubicBezTo>
                      <a:pt x="151" y="75"/>
                      <a:pt x="151" y="75"/>
                      <a:pt x="151" y="75"/>
                    </a:cubicBezTo>
                    <a:cubicBezTo>
                      <a:pt x="151" y="75"/>
                      <a:pt x="156" y="76"/>
                      <a:pt x="157" y="77"/>
                    </a:cubicBezTo>
                    <a:cubicBezTo>
                      <a:pt x="158" y="77"/>
                      <a:pt x="161" y="76"/>
                      <a:pt x="161" y="76"/>
                    </a:cubicBezTo>
                    <a:cubicBezTo>
                      <a:pt x="165" y="81"/>
                      <a:pt x="165" y="81"/>
                      <a:pt x="165" y="81"/>
                    </a:cubicBezTo>
                    <a:cubicBezTo>
                      <a:pt x="166" y="80"/>
                      <a:pt x="166" y="80"/>
                      <a:pt x="166" y="80"/>
                    </a:cubicBezTo>
                    <a:cubicBezTo>
                      <a:pt x="166" y="81"/>
                      <a:pt x="166" y="81"/>
                      <a:pt x="166" y="81"/>
                    </a:cubicBezTo>
                    <a:cubicBezTo>
                      <a:pt x="166" y="81"/>
                      <a:pt x="166" y="83"/>
                      <a:pt x="165" y="83"/>
                    </a:cubicBezTo>
                    <a:cubicBezTo>
                      <a:pt x="163" y="82"/>
                      <a:pt x="162" y="82"/>
                      <a:pt x="162" y="82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55" y="85"/>
                      <a:pt x="155" y="85"/>
                      <a:pt x="155" y="85"/>
                    </a:cubicBezTo>
                    <a:cubicBezTo>
                      <a:pt x="157" y="86"/>
                      <a:pt x="157" y="86"/>
                      <a:pt x="157" y="86"/>
                    </a:cubicBezTo>
                    <a:cubicBezTo>
                      <a:pt x="159" y="88"/>
                      <a:pt x="159" y="88"/>
                      <a:pt x="159" y="88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5"/>
                      <a:pt x="159" y="95"/>
                      <a:pt x="159" y="95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8" y="100"/>
                      <a:pt x="158" y="101"/>
                    </a:cubicBezTo>
                    <a:cubicBezTo>
                      <a:pt x="158" y="101"/>
                      <a:pt x="160" y="103"/>
                      <a:pt x="160" y="103"/>
                    </a:cubicBezTo>
                    <a:cubicBezTo>
                      <a:pt x="162" y="105"/>
                      <a:pt x="162" y="105"/>
                      <a:pt x="162" y="105"/>
                    </a:cubicBezTo>
                    <a:cubicBezTo>
                      <a:pt x="160" y="110"/>
                      <a:pt x="160" y="110"/>
                      <a:pt x="160" y="110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58" y="114"/>
                      <a:pt x="158" y="114"/>
                      <a:pt x="158" y="114"/>
                    </a:cubicBezTo>
                    <a:cubicBezTo>
                      <a:pt x="158" y="114"/>
                      <a:pt x="160" y="115"/>
                      <a:pt x="159" y="115"/>
                    </a:cubicBezTo>
                    <a:cubicBezTo>
                      <a:pt x="158" y="115"/>
                      <a:pt x="156" y="115"/>
                      <a:pt x="156" y="115"/>
                    </a:cubicBezTo>
                    <a:cubicBezTo>
                      <a:pt x="156" y="115"/>
                      <a:pt x="156" y="116"/>
                      <a:pt x="156" y="117"/>
                    </a:cubicBezTo>
                    <a:cubicBezTo>
                      <a:pt x="156" y="117"/>
                      <a:pt x="157" y="119"/>
                      <a:pt x="157" y="119"/>
                    </a:cubicBezTo>
                    <a:cubicBezTo>
                      <a:pt x="157" y="119"/>
                      <a:pt x="158" y="119"/>
                      <a:pt x="158" y="120"/>
                    </a:cubicBezTo>
                    <a:cubicBezTo>
                      <a:pt x="158" y="121"/>
                      <a:pt x="157" y="123"/>
                      <a:pt x="157" y="123"/>
                    </a:cubicBezTo>
                    <a:cubicBezTo>
                      <a:pt x="157" y="123"/>
                      <a:pt x="156" y="127"/>
                      <a:pt x="156" y="127"/>
                    </a:cubicBezTo>
                    <a:cubicBezTo>
                      <a:pt x="157" y="127"/>
                      <a:pt x="157" y="129"/>
                      <a:pt x="157" y="129"/>
                    </a:cubicBezTo>
                    <a:cubicBezTo>
                      <a:pt x="157" y="133"/>
                      <a:pt x="157" y="133"/>
                      <a:pt x="157" y="133"/>
                    </a:cubicBezTo>
                    <a:cubicBezTo>
                      <a:pt x="156" y="136"/>
                      <a:pt x="156" y="136"/>
                      <a:pt x="156" y="136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54" y="140"/>
                      <a:pt x="154" y="140"/>
                      <a:pt x="154" y="140"/>
                    </a:cubicBezTo>
                    <a:cubicBezTo>
                      <a:pt x="153" y="142"/>
                      <a:pt x="153" y="142"/>
                      <a:pt x="153" y="142"/>
                    </a:cubicBezTo>
                    <a:cubicBezTo>
                      <a:pt x="153" y="142"/>
                      <a:pt x="151" y="143"/>
                      <a:pt x="151" y="144"/>
                    </a:cubicBezTo>
                    <a:cubicBezTo>
                      <a:pt x="151" y="144"/>
                      <a:pt x="150" y="145"/>
                      <a:pt x="150" y="146"/>
                    </a:cubicBezTo>
                    <a:cubicBezTo>
                      <a:pt x="150" y="147"/>
                      <a:pt x="149" y="148"/>
                      <a:pt x="149" y="148"/>
                    </a:cubicBezTo>
                    <a:cubicBezTo>
                      <a:pt x="148" y="149"/>
                      <a:pt x="146" y="151"/>
                      <a:pt x="146" y="151"/>
                    </a:cubicBezTo>
                    <a:cubicBezTo>
                      <a:pt x="145" y="153"/>
                      <a:pt x="145" y="153"/>
                      <a:pt x="145" y="153"/>
                    </a:cubicBezTo>
                    <a:cubicBezTo>
                      <a:pt x="145" y="153"/>
                      <a:pt x="146" y="155"/>
                      <a:pt x="146" y="155"/>
                    </a:cubicBezTo>
                    <a:cubicBezTo>
                      <a:pt x="146" y="156"/>
                      <a:pt x="146" y="156"/>
                      <a:pt x="146" y="156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39" y="162"/>
                      <a:pt x="139" y="162"/>
                      <a:pt x="139" y="162"/>
                    </a:cubicBezTo>
                    <a:cubicBezTo>
                      <a:pt x="139" y="162"/>
                      <a:pt x="139" y="163"/>
                      <a:pt x="138" y="164"/>
                    </a:cubicBezTo>
                    <a:cubicBezTo>
                      <a:pt x="138" y="166"/>
                      <a:pt x="137" y="166"/>
                      <a:pt x="137" y="166"/>
                    </a:cubicBezTo>
                    <a:cubicBezTo>
                      <a:pt x="137" y="166"/>
                      <a:pt x="136" y="166"/>
                      <a:pt x="135" y="166"/>
                    </a:cubicBezTo>
                    <a:cubicBezTo>
                      <a:pt x="135" y="166"/>
                      <a:pt x="134" y="165"/>
                      <a:pt x="134" y="165"/>
                    </a:cubicBezTo>
                    <a:cubicBezTo>
                      <a:pt x="134" y="167"/>
                      <a:pt x="134" y="167"/>
                      <a:pt x="134" y="167"/>
                    </a:cubicBezTo>
                    <a:cubicBezTo>
                      <a:pt x="134" y="167"/>
                      <a:pt x="134" y="168"/>
                      <a:pt x="135" y="168"/>
                    </a:cubicBezTo>
                    <a:cubicBezTo>
                      <a:pt x="136" y="169"/>
                      <a:pt x="136" y="170"/>
                      <a:pt x="137" y="170"/>
                    </a:cubicBezTo>
                    <a:cubicBezTo>
                      <a:pt x="137" y="171"/>
                      <a:pt x="138" y="172"/>
                      <a:pt x="138" y="172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36" y="175"/>
                      <a:pt x="136" y="175"/>
                      <a:pt x="136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3" y="174"/>
                      <a:pt x="133" y="174"/>
                      <a:pt x="133" y="174"/>
                    </a:cubicBezTo>
                    <a:cubicBezTo>
                      <a:pt x="133" y="174"/>
                      <a:pt x="132" y="174"/>
                      <a:pt x="132" y="174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98" name="Freeform 45"/>
              <p:cNvSpPr>
                <a:spLocks/>
              </p:cNvSpPr>
              <p:nvPr/>
            </p:nvSpPr>
            <p:spPr bwMode="auto">
              <a:xfrm>
                <a:off x="3117355" y="3610127"/>
                <a:ext cx="405690" cy="613681"/>
              </a:xfrm>
              <a:custGeom>
                <a:avLst/>
                <a:gdLst>
                  <a:gd name="T0" fmla="*/ 84 w 178"/>
                  <a:gd name="T1" fmla="*/ 3 h 278"/>
                  <a:gd name="T2" fmla="*/ 97 w 178"/>
                  <a:gd name="T3" fmla="*/ 2 h 278"/>
                  <a:gd name="T4" fmla="*/ 107 w 178"/>
                  <a:gd name="T5" fmla="*/ 5 h 278"/>
                  <a:gd name="T6" fmla="*/ 102 w 178"/>
                  <a:gd name="T7" fmla="*/ 16 h 278"/>
                  <a:gd name="T8" fmla="*/ 113 w 178"/>
                  <a:gd name="T9" fmla="*/ 16 h 278"/>
                  <a:gd name="T10" fmla="*/ 119 w 178"/>
                  <a:gd name="T11" fmla="*/ 18 h 278"/>
                  <a:gd name="T12" fmla="*/ 126 w 178"/>
                  <a:gd name="T13" fmla="*/ 24 h 278"/>
                  <a:gd name="T14" fmla="*/ 134 w 178"/>
                  <a:gd name="T15" fmla="*/ 25 h 278"/>
                  <a:gd name="T16" fmla="*/ 145 w 178"/>
                  <a:gd name="T17" fmla="*/ 19 h 278"/>
                  <a:gd name="T18" fmla="*/ 154 w 178"/>
                  <a:gd name="T19" fmla="*/ 24 h 278"/>
                  <a:gd name="T20" fmla="*/ 164 w 178"/>
                  <a:gd name="T21" fmla="*/ 27 h 278"/>
                  <a:gd name="T22" fmla="*/ 167 w 178"/>
                  <a:gd name="T23" fmla="*/ 34 h 278"/>
                  <a:gd name="T24" fmla="*/ 165 w 178"/>
                  <a:gd name="T25" fmla="*/ 42 h 278"/>
                  <a:gd name="T26" fmla="*/ 178 w 178"/>
                  <a:gd name="T27" fmla="*/ 50 h 278"/>
                  <a:gd name="T28" fmla="*/ 168 w 178"/>
                  <a:gd name="T29" fmla="*/ 59 h 278"/>
                  <a:gd name="T30" fmla="*/ 156 w 178"/>
                  <a:gd name="T31" fmla="*/ 65 h 278"/>
                  <a:gd name="T32" fmla="*/ 144 w 178"/>
                  <a:gd name="T33" fmla="*/ 74 h 278"/>
                  <a:gd name="T34" fmla="*/ 142 w 178"/>
                  <a:gd name="T35" fmla="*/ 81 h 278"/>
                  <a:gd name="T36" fmla="*/ 141 w 178"/>
                  <a:gd name="T37" fmla="*/ 92 h 278"/>
                  <a:gd name="T38" fmla="*/ 137 w 178"/>
                  <a:gd name="T39" fmla="*/ 103 h 278"/>
                  <a:gd name="T40" fmla="*/ 135 w 178"/>
                  <a:gd name="T41" fmla="*/ 112 h 278"/>
                  <a:gd name="T42" fmla="*/ 126 w 178"/>
                  <a:gd name="T43" fmla="*/ 117 h 278"/>
                  <a:gd name="T44" fmla="*/ 130 w 178"/>
                  <a:gd name="T45" fmla="*/ 128 h 278"/>
                  <a:gd name="T46" fmla="*/ 123 w 178"/>
                  <a:gd name="T47" fmla="*/ 137 h 278"/>
                  <a:gd name="T48" fmla="*/ 120 w 178"/>
                  <a:gd name="T49" fmla="*/ 144 h 278"/>
                  <a:gd name="T50" fmla="*/ 111 w 178"/>
                  <a:gd name="T51" fmla="*/ 143 h 278"/>
                  <a:gd name="T52" fmla="*/ 102 w 178"/>
                  <a:gd name="T53" fmla="*/ 141 h 278"/>
                  <a:gd name="T54" fmla="*/ 102 w 178"/>
                  <a:gd name="T55" fmla="*/ 149 h 278"/>
                  <a:gd name="T56" fmla="*/ 103 w 178"/>
                  <a:gd name="T57" fmla="*/ 157 h 278"/>
                  <a:gd name="T58" fmla="*/ 104 w 178"/>
                  <a:gd name="T59" fmla="*/ 166 h 278"/>
                  <a:gd name="T60" fmla="*/ 107 w 178"/>
                  <a:gd name="T61" fmla="*/ 174 h 278"/>
                  <a:gd name="T62" fmla="*/ 114 w 178"/>
                  <a:gd name="T63" fmla="*/ 180 h 278"/>
                  <a:gd name="T64" fmla="*/ 106 w 178"/>
                  <a:gd name="T65" fmla="*/ 189 h 278"/>
                  <a:gd name="T66" fmla="*/ 96 w 178"/>
                  <a:gd name="T67" fmla="*/ 196 h 278"/>
                  <a:gd name="T68" fmla="*/ 93 w 178"/>
                  <a:gd name="T69" fmla="*/ 205 h 278"/>
                  <a:gd name="T70" fmla="*/ 94 w 178"/>
                  <a:gd name="T71" fmla="*/ 214 h 278"/>
                  <a:gd name="T72" fmla="*/ 100 w 178"/>
                  <a:gd name="T73" fmla="*/ 224 h 278"/>
                  <a:gd name="T74" fmla="*/ 100 w 178"/>
                  <a:gd name="T75" fmla="*/ 233 h 278"/>
                  <a:gd name="T76" fmla="*/ 91 w 178"/>
                  <a:gd name="T77" fmla="*/ 233 h 278"/>
                  <a:gd name="T78" fmla="*/ 80 w 178"/>
                  <a:gd name="T79" fmla="*/ 243 h 278"/>
                  <a:gd name="T80" fmla="*/ 71 w 178"/>
                  <a:gd name="T81" fmla="*/ 254 h 278"/>
                  <a:gd name="T82" fmla="*/ 71 w 178"/>
                  <a:gd name="T83" fmla="*/ 268 h 278"/>
                  <a:gd name="T84" fmla="*/ 62 w 178"/>
                  <a:gd name="T85" fmla="*/ 275 h 278"/>
                  <a:gd name="T86" fmla="*/ 40 w 178"/>
                  <a:gd name="T87" fmla="*/ 274 h 278"/>
                  <a:gd name="T88" fmla="*/ 26 w 178"/>
                  <a:gd name="T89" fmla="*/ 268 h 278"/>
                  <a:gd name="T90" fmla="*/ 11 w 178"/>
                  <a:gd name="T91" fmla="*/ 265 h 278"/>
                  <a:gd name="T92" fmla="*/ 4 w 178"/>
                  <a:gd name="T93" fmla="*/ 261 h 278"/>
                  <a:gd name="T94" fmla="*/ 14 w 178"/>
                  <a:gd name="T95" fmla="*/ 247 h 278"/>
                  <a:gd name="T96" fmla="*/ 21 w 178"/>
                  <a:gd name="T97" fmla="*/ 225 h 278"/>
                  <a:gd name="T98" fmla="*/ 28 w 178"/>
                  <a:gd name="T99" fmla="*/ 199 h 278"/>
                  <a:gd name="T100" fmla="*/ 25 w 178"/>
                  <a:gd name="T101" fmla="*/ 188 h 278"/>
                  <a:gd name="T102" fmla="*/ 11 w 178"/>
                  <a:gd name="T103" fmla="*/ 188 h 278"/>
                  <a:gd name="T104" fmla="*/ 14 w 178"/>
                  <a:gd name="T105" fmla="*/ 174 h 278"/>
                  <a:gd name="T106" fmla="*/ 4 w 178"/>
                  <a:gd name="T107" fmla="*/ 171 h 278"/>
                  <a:gd name="T108" fmla="*/ 11 w 178"/>
                  <a:gd name="T109" fmla="*/ 157 h 278"/>
                  <a:gd name="T110" fmla="*/ 18 w 178"/>
                  <a:gd name="T111" fmla="*/ 143 h 278"/>
                  <a:gd name="T112" fmla="*/ 22 w 178"/>
                  <a:gd name="T113" fmla="*/ 135 h 278"/>
                  <a:gd name="T114" fmla="*/ 32 w 178"/>
                  <a:gd name="T115" fmla="*/ 129 h 278"/>
                  <a:gd name="T116" fmla="*/ 49 w 178"/>
                  <a:gd name="T117" fmla="*/ 98 h 278"/>
                  <a:gd name="T118" fmla="*/ 71 w 178"/>
                  <a:gd name="T119" fmla="*/ 55 h 278"/>
                  <a:gd name="T120" fmla="*/ 70 w 178"/>
                  <a:gd name="T121" fmla="*/ 32 h 278"/>
                  <a:gd name="T122" fmla="*/ 72 w 178"/>
                  <a:gd name="T123" fmla="*/ 1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" h="278">
                    <a:moveTo>
                      <a:pt x="74" y="9"/>
                    </a:moveTo>
                    <a:cubicBezTo>
                      <a:pt x="74" y="9"/>
                      <a:pt x="78" y="6"/>
                      <a:pt x="78" y="6"/>
                    </a:cubicBezTo>
                    <a:cubicBezTo>
                      <a:pt x="78" y="6"/>
                      <a:pt x="79" y="5"/>
                      <a:pt x="79" y="5"/>
                    </a:cubicBezTo>
                    <a:cubicBezTo>
                      <a:pt x="80" y="5"/>
                      <a:pt x="81" y="5"/>
                      <a:pt x="82" y="5"/>
                    </a:cubicBezTo>
                    <a:cubicBezTo>
                      <a:pt x="82" y="5"/>
                      <a:pt x="83" y="4"/>
                      <a:pt x="83" y="4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2"/>
                      <a:pt x="89" y="2"/>
                      <a:pt x="89" y="2"/>
                    </a:cubicBezTo>
                    <a:cubicBezTo>
                      <a:pt x="89" y="2"/>
                      <a:pt x="93" y="1"/>
                      <a:pt x="93" y="1"/>
                    </a:cubicBezTo>
                    <a:cubicBezTo>
                      <a:pt x="93" y="1"/>
                      <a:pt x="94" y="2"/>
                      <a:pt x="95" y="2"/>
                    </a:cubicBezTo>
                    <a:cubicBezTo>
                      <a:pt x="95" y="2"/>
                      <a:pt x="97" y="2"/>
                      <a:pt x="97" y="2"/>
                    </a:cubicBezTo>
                    <a:cubicBezTo>
                      <a:pt x="98" y="2"/>
                      <a:pt x="100" y="1"/>
                      <a:pt x="100" y="1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4"/>
                      <a:pt x="105" y="4"/>
                    </a:cubicBezTo>
                    <a:cubicBezTo>
                      <a:pt x="105" y="4"/>
                      <a:pt x="105" y="5"/>
                      <a:pt x="106" y="5"/>
                    </a:cubicBezTo>
                    <a:cubicBezTo>
                      <a:pt x="107" y="5"/>
                      <a:pt x="107" y="5"/>
                      <a:pt x="107" y="5"/>
                    </a:cubicBezTo>
                    <a:cubicBezTo>
                      <a:pt x="107" y="6"/>
                      <a:pt x="107" y="9"/>
                      <a:pt x="107" y="9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4" y="10"/>
                      <a:pt x="103" y="10"/>
                      <a:pt x="103" y="11"/>
                    </a:cubicBezTo>
                    <a:cubicBezTo>
                      <a:pt x="103" y="11"/>
                      <a:pt x="101" y="12"/>
                      <a:pt x="101" y="12"/>
                    </a:cubicBezTo>
                    <a:cubicBezTo>
                      <a:pt x="101" y="13"/>
                      <a:pt x="100" y="13"/>
                      <a:pt x="101" y="14"/>
                    </a:cubicBezTo>
                    <a:cubicBezTo>
                      <a:pt x="101" y="15"/>
                      <a:pt x="102" y="16"/>
                      <a:pt x="102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8"/>
                      <a:pt x="102" y="19"/>
                      <a:pt x="103" y="19"/>
                    </a:cubicBezTo>
                    <a:cubicBezTo>
                      <a:pt x="103" y="20"/>
                      <a:pt x="104" y="19"/>
                      <a:pt x="105" y="19"/>
                    </a:cubicBezTo>
                    <a:cubicBezTo>
                      <a:pt x="107" y="19"/>
                      <a:pt x="108" y="18"/>
                      <a:pt x="109" y="18"/>
                    </a:cubicBezTo>
                    <a:cubicBezTo>
                      <a:pt x="109" y="18"/>
                      <a:pt x="110" y="18"/>
                      <a:pt x="110" y="18"/>
                    </a:cubicBezTo>
                    <a:cubicBezTo>
                      <a:pt x="111" y="17"/>
                      <a:pt x="113" y="16"/>
                      <a:pt x="113" y="16"/>
                    </a:cubicBezTo>
                    <a:cubicBezTo>
                      <a:pt x="113" y="16"/>
                      <a:pt x="113" y="14"/>
                      <a:pt x="114" y="15"/>
                    </a:cubicBezTo>
                    <a:cubicBezTo>
                      <a:pt x="114" y="15"/>
                      <a:pt x="114" y="17"/>
                      <a:pt x="114" y="17"/>
                    </a:cubicBezTo>
                    <a:cubicBezTo>
                      <a:pt x="114" y="17"/>
                      <a:pt x="113" y="19"/>
                      <a:pt x="113" y="19"/>
                    </a:cubicBezTo>
                    <a:cubicBezTo>
                      <a:pt x="114" y="20"/>
                      <a:pt x="115" y="19"/>
                      <a:pt x="115" y="19"/>
                    </a:cubicBezTo>
                    <a:cubicBezTo>
                      <a:pt x="116" y="18"/>
                      <a:pt x="117" y="18"/>
                      <a:pt x="117" y="18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8"/>
                      <a:pt x="121" y="18"/>
                      <a:pt x="121" y="18"/>
                    </a:cubicBezTo>
                    <a:cubicBezTo>
                      <a:pt x="121" y="18"/>
                      <a:pt x="122" y="19"/>
                      <a:pt x="123" y="19"/>
                    </a:cubicBezTo>
                    <a:cubicBezTo>
                      <a:pt x="123" y="20"/>
                      <a:pt x="126" y="21"/>
                      <a:pt x="126" y="21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5" y="23"/>
                      <a:pt x="124" y="25"/>
                      <a:pt x="125" y="25"/>
                    </a:cubicBezTo>
                    <a:cubicBezTo>
                      <a:pt x="125" y="25"/>
                      <a:pt x="126" y="24"/>
                      <a:pt x="126" y="24"/>
                    </a:cubicBezTo>
                    <a:cubicBezTo>
                      <a:pt x="127" y="24"/>
                      <a:pt x="128" y="23"/>
                      <a:pt x="128" y="23"/>
                    </a:cubicBezTo>
                    <a:cubicBezTo>
                      <a:pt x="128" y="23"/>
                      <a:pt x="128" y="22"/>
                      <a:pt x="128" y="22"/>
                    </a:cubicBezTo>
                    <a:cubicBezTo>
                      <a:pt x="128" y="23"/>
                      <a:pt x="130" y="24"/>
                      <a:pt x="130" y="24"/>
                    </a:cubicBezTo>
                    <a:cubicBezTo>
                      <a:pt x="130" y="24"/>
                      <a:pt x="131" y="26"/>
                      <a:pt x="131" y="26"/>
                    </a:cubicBezTo>
                    <a:cubicBezTo>
                      <a:pt x="131" y="26"/>
                      <a:pt x="133" y="25"/>
                      <a:pt x="133" y="25"/>
                    </a:cubicBezTo>
                    <a:cubicBezTo>
                      <a:pt x="133" y="25"/>
                      <a:pt x="133" y="25"/>
                      <a:pt x="134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6" y="26"/>
                      <a:pt x="139" y="26"/>
                      <a:pt x="139" y="26"/>
                    </a:cubicBezTo>
                    <a:cubicBezTo>
                      <a:pt x="142" y="24"/>
                      <a:pt x="142" y="24"/>
                      <a:pt x="142" y="24"/>
                    </a:cubicBezTo>
                    <a:cubicBezTo>
                      <a:pt x="143" y="21"/>
                      <a:pt x="143" y="21"/>
                      <a:pt x="143" y="21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3" y="20"/>
                      <a:pt x="145" y="19"/>
                      <a:pt x="145" y="19"/>
                    </a:cubicBezTo>
                    <a:cubicBezTo>
                      <a:pt x="145" y="19"/>
                      <a:pt x="146" y="19"/>
                      <a:pt x="146" y="20"/>
                    </a:cubicBezTo>
                    <a:cubicBezTo>
                      <a:pt x="146" y="20"/>
                      <a:pt x="148" y="22"/>
                      <a:pt x="148" y="22"/>
                    </a:cubicBezTo>
                    <a:cubicBezTo>
                      <a:pt x="148" y="22"/>
                      <a:pt x="150" y="22"/>
                      <a:pt x="150" y="22"/>
                    </a:cubicBezTo>
                    <a:cubicBezTo>
                      <a:pt x="151" y="22"/>
                      <a:pt x="151" y="21"/>
                      <a:pt x="152" y="22"/>
                    </a:cubicBezTo>
                    <a:cubicBezTo>
                      <a:pt x="152" y="23"/>
                      <a:pt x="152" y="24"/>
                      <a:pt x="153" y="24"/>
                    </a:cubicBezTo>
                    <a:cubicBezTo>
                      <a:pt x="153" y="24"/>
                      <a:pt x="154" y="24"/>
                      <a:pt x="154" y="24"/>
                    </a:cubicBezTo>
                    <a:cubicBezTo>
                      <a:pt x="155" y="25"/>
                      <a:pt x="157" y="25"/>
                      <a:pt x="157" y="25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2"/>
                      <a:pt x="159" y="23"/>
                    </a:cubicBezTo>
                    <a:cubicBezTo>
                      <a:pt x="160" y="23"/>
                      <a:pt x="160" y="25"/>
                      <a:pt x="160" y="25"/>
                    </a:cubicBezTo>
                    <a:cubicBezTo>
                      <a:pt x="160" y="25"/>
                      <a:pt x="161" y="26"/>
                      <a:pt x="161" y="26"/>
                    </a:cubicBezTo>
                    <a:cubicBezTo>
                      <a:pt x="161" y="26"/>
                      <a:pt x="164" y="27"/>
                      <a:pt x="164" y="27"/>
                    </a:cubicBezTo>
                    <a:cubicBezTo>
                      <a:pt x="164" y="27"/>
                      <a:pt x="166" y="26"/>
                      <a:pt x="166" y="26"/>
                    </a:cubicBezTo>
                    <a:cubicBezTo>
                      <a:pt x="167" y="26"/>
                      <a:pt x="167" y="28"/>
                      <a:pt x="167" y="28"/>
                    </a:cubicBezTo>
                    <a:cubicBezTo>
                      <a:pt x="167" y="28"/>
                      <a:pt x="167" y="29"/>
                      <a:pt x="167" y="29"/>
                    </a:cubicBezTo>
                    <a:cubicBezTo>
                      <a:pt x="166" y="30"/>
                      <a:pt x="166" y="30"/>
                      <a:pt x="167" y="30"/>
                    </a:cubicBezTo>
                    <a:cubicBezTo>
                      <a:pt x="167" y="31"/>
                      <a:pt x="168" y="32"/>
                      <a:pt x="168" y="32"/>
                    </a:cubicBezTo>
                    <a:cubicBezTo>
                      <a:pt x="168" y="32"/>
                      <a:pt x="167" y="34"/>
                      <a:pt x="167" y="34"/>
                    </a:cubicBezTo>
                    <a:cubicBezTo>
                      <a:pt x="167" y="35"/>
                      <a:pt x="166" y="36"/>
                      <a:pt x="166" y="36"/>
                    </a:cubicBezTo>
                    <a:cubicBezTo>
                      <a:pt x="165" y="37"/>
                      <a:pt x="165" y="37"/>
                      <a:pt x="165" y="37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5" y="39"/>
                      <a:pt x="165" y="40"/>
                      <a:pt x="165" y="40"/>
                    </a:cubicBezTo>
                    <a:cubicBezTo>
                      <a:pt x="164" y="40"/>
                      <a:pt x="165" y="42"/>
                      <a:pt x="165" y="42"/>
                    </a:cubicBezTo>
                    <a:cubicBezTo>
                      <a:pt x="166" y="43"/>
                      <a:pt x="166" y="43"/>
                      <a:pt x="166" y="43"/>
                    </a:cubicBezTo>
                    <a:cubicBezTo>
                      <a:pt x="166" y="43"/>
                      <a:pt x="168" y="42"/>
                      <a:pt x="168" y="42"/>
                    </a:cubicBezTo>
                    <a:cubicBezTo>
                      <a:pt x="168" y="42"/>
                      <a:pt x="171" y="43"/>
                      <a:pt x="171" y="43"/>
                    </a:cubicBezTo>
                    <a:cubicBezTo>
                      <a:pt x="171" y="43"/>
                      <a:pt x="173" y="44"/>
                      <a:pt x="173" y="45"/>
                    </a:cubicBezTo>
                    <a:cubicBezTo>
                      <a:pt x="174" y="45"/>
                      <a:pt x="176" y="47"/>
                      <a:pt x="176" y="47"/>
                    </a:cubicBezTo>
                    <a:cubicBezTo>
                      <a:pt x="178" y="50"/>
                      <a:pt x="178" y="50"/>
                      <a:pt x="178" y="50"/>
                    </a:cubicBezTo>
                    <a:cubicBezTo>
                      <a:pt x="176" y="52"/>
                      <a:pt x="176" y="52"/>
                      <a:pt x="176" y="52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2" y="56"/>
                      <a:pt x="172" y="56"/>
                      <a:pt x="172" y="56"/>
                    </a:cubicBezTo>
                    <a:cubicBezTo>
                      <a:pt x="172" y="56"/>
                      <a:pt x="171" y="58"/>
                      <a:pt x="171" y="58"/>
                    </a:cubicBezTo>
                    <a:cubicBezTo>
                      <a:pt x="171" y="58"/>
                      <a:pt x="169" y="59"/>
                      <a:pt x="169" y="59"/>
                    </a:cubicBezTo>
                    <a:cubicBezTo>
                      <a:pt x="168" y="59"/>
                      <a:pt x="168" y="59"/>
                      <a:pt x="168" y="59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6" y="65"/>
                      <a:pt x="156" y="65"/>
                      <a:pt x="156" y="65"/>
                    </a:cubicBezTo>
                    <a:cubicBezTo>
                      <a:pt x="153" y="66"/>
                      <a:pt x="153" y="66"/>
                      <a:pt x="153" y="66"/>
                    </a:cubicBezTo>
                    <a:cubicBezTo>
                      <a:pt x="153" y="67"/>
                      <a:pt x="153" y="67"/>
                      <a:pt x="153" y="67"/>
                    </a:cubicBezTo>
                    <a:cubicBezTo>
                      <a:pt x="149" y="69"/>
                      <a:pt x="149" y="69"/>
                      <a:pt x="149" y="69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6" y="72"/>
                      <a:pt x="146" y="73"/>
                    </a:cubicBezTo>
                    <a:cubicBezTo>
                      <a:pt x="145" y="73"/>
                      <a:pt x="144" y="74"/>
                      <a:pt x="144" y="74"/>
                    </a:cubicBezTo>
                    <a:cubicBezTo>
                      <a:pt x="142" y="73"/>
                      <a:pt x="142" y="73"/>
                      <a:pt x="142" y="73"/>
                    </a:cubicBezTo>
                    <a:cubicBezTo>
                      <a:pt x="141" y="74"/>
                      <a:pt x="141" y="74"/>
                      <a:pt x="141" y="74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2" y="76"/>
                      <a:pt x="142" y="76"/>
                      <a:pt x="142" y="76"/>
                    </a:cubicBezTo>
                    <a:cubicBezTo>
                      <a:pt x="142" y="76"/>
                      <a:pt x="142" y="78"/>
                      <a:pt x="142" y="78"/>
                    </a:cubicBezTo>
                    <a:cubicBezTo>
                      <a:pt x="142" y="79"/>
                      <a:pt x="142" y="81"/>
                      <a:pt x="142" y="81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4" y="82"/>
                      <a:pt x="144" y="85"/>
                      <a:pt x="143" y="85"/>
                    </a:cubicBezTo>
                    <a:cubicBezTo>
                      <a:pt x="143" y="85"/>
                      <a:pt x="141" y="86"/>
                      <a:pt x="141" y="86"/>
                    </a:cubicBezTo>
                    <a:cubicBezTo>
                      <a:pt x="141" y="87"/>
                      <a:pt x="141" y="87"/>
                      <a:pt x="141" y="87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2" y="89"/>
                      <a:pt x="142" y="92"/>
                      <a:pt x="141" y="92"/>
                    </a:cubicBezTo>
                    <a:cubicBezTo>
                      <a:pt x="141" y="93"/>
                      <a:pt x="140" y="95"/>
                      <a:pt x="140" y="95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102"/>
                      <a:pt x="139" y="102"/>
                      <a:pt x="139" y="102"/>
                    </a:cubicBezTo>
                    <a:cubicBezTo>
                      <a:pt x="137" y="103"/>
                      <a:pt x="137" y="103"/>
                      <a:pt x="137" y="103"/>
                    </a:cubicBezTo>
                    <a:cubicBezTo>
                      <a:pt x="136" y="106"/>
                      <a:pt x="136" y="106"/>
                      <a:pt x="136" y="106"/>
                    </a:cubicBezTo>
                    <a:cubicBezTo>
                      <a:pt x="137" y="107"/>
                      <a:pt x="137" y="107"/>
                      <a:pt x="137" y="107"/>
                    </a:cubicBezTo>
                    <a:cubicBezTo>
                      <a:pt x="138" y="109"/>
                      <a:pt x="138" y="109"/>
                      <a:pt x="138" y="109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33" y="114"/>
                      <a:pt x="133" y="114"/>
                      <a:pt x="133" y="114"/>
                    </a:cubicBezTo>
                    <a:cubicBezTo>
                      <a:pt x="131" y="114"/>
                      <a:pt x="131" y="114"/>
                      <a:pt x="131" y="114"/>
                    </a:cubicBezTo>
                    <a:cubicBezTo>
                      <a:pt x="130" y="114"/>
                      <a:pt x="130" y="114"/>
                      <a:pt x="130" y="114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7" y="116"/>
                      <a:pt x="127" y="116"/>
                      <a:pt x="127" y="116"/>
                    </a:cubicBezTo>
                    <a:cubicBezTo>
                      <a:pt x="126" y="117"/>
                      <a:pt x="126" y="117"/>
                      <a:pt x="126" y="117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26" y="119"/>
                      <a:pt x="126" y="120"/>
                      <a:pt x="126" y="120"/>
                    </a:cubicBezTo>
                    <a:cubicBezTo>
                      <a:pt x="127" y="120"/>
                      <a:pt x="127" y="121"/>
                      <a:pt x="127" y="121"/>
                    </a:cubicBezTo>
                    <a:cubicBezTo>
                      <a:pt x="128" y="123"/>
                      <a:pt x="128" y="123"/>
                      <a:pt x="128" y="123"/>
                    </a:cubicBezTo>
                    <a:cubicBezTo>
                      <a:pt x="129" y="125"/>
                      <a:pt x="129" y="125"/>
                      <a:pt x="129" y="125"/>
                    </a:cubicBezTo>
                    <a:cubicBezTo>
                      <a:pt x="130" y="128"/>
                      <a:pt x="130" y="128"/>
                      <a:pt x="130" y="128"/>
                    </a:cubicBezTo>
                    <a:cubicBezTo>
                      <a:pt x="130" y="128"/>
                      <a:pt x="129" y="130"/>
                      <a:pt x="129" y="130"/>
                    </a:cubicBezTo>
                    <a:cubicBezTo>
                      <a:pt x="129" y="130"/>
                      <a:pt x="128" y="132"/>
                      <a:pt x="128" y="132"/>
                    </a:cubicBezTo>
                    <a:cubicBezTo>
                      <a:pt x="127" y="134"/>
                      <a:pt x="127" y="134"/>
                      <a:pt x="127" y="134"/>
                    </a:cubicBezTo>
                    <a:cubicBezTo>
                      <a:pt x="126" y="136"/>
                      <a:pt x="126" y="136"/>
                      <a:pt x="126" y="136"/>
                    </a:cubicBezTo>
                    <a:cubicBezTo>
                      <a:pt x="125" y="137"/>
                      <a:pt x="125" y="137"/>
                      <a:pt x="125" y="137"/>
                    </a:cubicBezTo>
                    <a:cubicBezTo>
                      <a:pt x="123" y="137"/>
                      <a:pt x="123" y="137"/>
                      <a:pt x="123" y="137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2" y="141"/>
                      <a:pt x="122" y="141"/>
                      <a:pt x="122" y="141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1" y="143"/>
                      <a:pt x="121" y="143"/>
                      <a:pt x="121" y="143"/>
                    </a:cubicBezTo>
                    <a:cubicBezTo>
                      <a:pt x="120" y="144"/>
                      <a:pt x="120" y="144"/>
                      <a:pt x="120" y="144"/>
                    </a:cubicBezTo>
                    <a:cubicBezTo>
                      <a:pt x="120" y="144"/>
                      <a:pt x="119" y="144"/>
                      <a:pt x="119" y="144"/>
                    </a:cubicBezTo>
                    <a:cubicBezTo>
                      <a:pt x="118" y="144"/>
                      <a:pt x="117" y="145"/>
                      <a:pt x="117" y="145"/>
                    </a:cubicBezTo>
                    <a:cubicBezTo>
                      <a:pt x="117" y="145"/>
                      <a:pt x="115" y="145"/>
                      <a:pt x="115" y="144"/>
                    </a:cubicBezTo>
                    <a:cubicBezTo>
                      <a:pt x="115" y="144"/>
                      <a:pt x="114" y="145"/>
                      <a:pt x="113" y="144"/>
                    </a:cubicBezTo>
                    <a:cubicBezTo>
                      <a:pt x="113" y="144"/>
                      <a:pt x="112" y="143"/>
                      <a:pt x="112" y="143"/>
                    </a:cubicBezTo>
                    <a:cubicBezTo>
                      <a:pt x="111" y="143"/>
                      <a:pt x="111" y="143"/>
                      <a:pt x="111" y="143"/>
                    </a:cubicBezTo>
                    <a:cubicBezTo>
                      <a:pt x="109" y="143"/>
                      <a:pt x="109" y="143"/>
                      <a:pt x="109" y="143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0" y="141"/>
                      <a:pt x="100" y="141"/>
                      <a:pt x="100" y="141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98" y="141"/>
                      <a:pt x="98" y="142"/>
                      <a:pt x="99" y="143"/>
                    </a:cubicBezTo>
                    <a:cubicBezTo>
                      <a:pt x="99" y="143"/>
                      <a:pt x="100" y="145"/>
                      <a:pt x="100" y="145"/>
                    </a:cubicBezTo>
                    <a:cubicBezTo>
                      <a:pt x="100" y="145"/>
                      <a:pt x="100" y="147"/>
                      <a:pt x="100" y="147"/>
                    </a:cubicBezTo>
                    <a:cubicBezTo>
                      <a:pt x="100" y="147"/>
                      <a:pt x="102" y="149"/>
                      <a:pt x="102" y="149"/>
                    </a:cubicBezTo>
                    <a:cubicBezTo>
                      <a:pt x="102" y="150"/>
                      <a:pt x="102" y="150"/>
                      <a:pt x="102" y="150"/>
                    </a:cubicBezTo>
                    <a:cubicBezTo>
                      <a:pt x="102" y="150"/>
                      <a:pt x="103" y="152"/>
                      <a:pt x="103" y="152"/>
                    </a:cubicBezTo>
                    <a:cubicBezTo>
                      <a:pt x="103" y="152"/>
                      <a:pt x="105" y="153"/>
                      <a:pt x="105" y="153"/>
                    </a:cubicBezTo>
                    <a:cubicBezTo>
                      <a:pt x="105" y="155"/>
                      <a:pt x="105" y="155"/>
                      <a:pt x="105" y="155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04" y="159"/>
                      <a:pt x="104" y="159"/>
                      <a:pt x="104" y="159"/>
                    </a:cubicBezTo>
                    <a:cubicBezTo>
                      <a:pt x="104" y="161"/>
                      <a:pt x="104" y="161"/>
                      <a:pt x="104" y="161"/>
                    </a:cubicBezTo>
                    <a:cubicBezTo>
                      <a:pt x="105" y="162"/>
                      <a:pt x="105" y="162"/>
                      <a:pt x="105" y="162"/>
                    </a:cubicBezTo>
                    <a:cubicBezTo>
                      <a:pt x="105" y="163"/>
                      <a:pt x="105" y="163"/>
                      <a:pt x="105" y="163"/>
                    </a:cubicBez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5" y="168"/>
                      <a:pt x="105" y="168"/>
                      <a:pt x="105" y="168"/>
                    </a:cubicBezTo>
                    <a:cubicBezTo>
                      <a:pt x="106" y="170"/>
                      <a:pt x="106" y="170"/>
                      <a:pt x="106" y="170"/>
                    </a:cubicBezTo>
                    <a:cubicBezTo>
                      <a:pt x="108" y="170"/>
                      <a:pt x="108" y="170"/>
                      <a:pt x="108" y="170"/>
                    </a:cubicBezTo>
                    <a:cubicBezTo>
                      <a:pt x="108" y="172"/>
                      <a:pt x="108" y="172"/>
                      <a:pt x="108" y="172"/>
                    </a:cubicBezTo>
                    <a:cubicBezTo>
                      <a:pt x="107" y="173"/>
                      <a:pt x="107" y="173"/>
                      <a:pt x="107" y="173"/>
                    </a:cubicBezTo>
                    <a:cubicBezTo>
                      <a:pt x="107" y="173"/>
                      <a:pt x="107" y="174"/>
                      <a:pt x="107" y="174"/>
                    </a:cubicBezTo>
                    <a:cubicBezTo>
                      <a:pt x="108" y="174"/>
                      <a:pt x="109" y="175"/>
                      <a:pt x="109" y="175"/>
                    </a:cubicBezTo>
                    <a:cubicBezTo>
                      <a:pt x="111" y="174"/>
                      <a:pt x="111" y="174"/>
                      <a:pt x="111" y="174"/>
                    </a:cubicBezTo>
                    <a:cubicBezTo>
                      <a:pt x="111" y="174"/>
                      <a:pt x="112" y="174"/>
                      <a:pt x="112" y="174"/>
                    </a:cubicBezTo>
                    <a:cubicBezTo>
                      <a:pt x="112" y="175"/>
                      <a:pt x="113" y="177"/>
                      <a:pt x="113" y="177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4" y="180"/>
                      <a:pt x="114" y="180"/>
                      <a:pt x="114" y="180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09" y="185"/>
                      <a:pt x="109" y="185"/>
                      <a:pt x="109" y="185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8"/>
                      <a:pt x="108" y="188"/>
                      <a:pt x="108" y="188"/>
                    </a:cubicBezTo>
                    <a:cubicBezTo>
                      <a:pt x="106" y="189"/>
                      <a:pt x="106" y="189"/>
                      <a:pt x="106" y="189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0"/>
                      <a:pt x="103" y="190"/>
                      <a:pt x="103" y="190"/>
                    </a:cubicBezTo>
                    <a:cubicBezTo>
                      <a:pt x="102" y="191"/>
                      <a:pt x="102" y="191"/>
                      <a:pt x="102" y="191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96" y="196"/>
                      <a:pt x="96" y="196"/>
                      <a:pt x="96" y="196"/>
                    </a:cubicBezTo>
                    <a:cubicBezTo>
                      <a:pt x="96" y="196"/>
                      <a:pt x="96" y="198"/>
                      <a:pt x="96" y="198"/>
                    </a:cubicBezTo>
                    <a:cubicBezTo>
                      <a:pt x="96" y="198"/>
                      <a:pt x="97" y="199"/>
                      <a:pt x="97" y="199"/>
                    </a:cubicBezTo>
                    <a:cubicBezTo>
                      <a:pt x="97" y="199"/>
                      <a:pt x="95" y="201"/>
                      <a:pt x="95" y="201"/>
                    </a:cubicBezTo>
                    <a:cubicBezTo>
                      <a:pt x="95" y="201"/>
                      <a:pt x="93" y="202"/>
                      <a:pt x="93" y="202"/>
                    </a:cubicBezTo>
                    <a:cubicBezTo>
                      <a:pt x="92" y="204"/>
                      <a:pt x="92" y="204"/>
                      <a:pt x="92" y="204"/>
                    </a:cubicBezTo>
                    <a:cubicBezTo>
                      <a:pt x="93" y="205"/>
                      <a:pt x="93" y="205"/>
                      <a:pt x="93" y="205"/>
                    </a:cubicBezTo>
                    <a:cubicBezTo>
                      <a:pt x="91" y="205"/>
                      <a:pt x="91" y="205"/>
                      <a:pt x="91" y="205"/>
                    </a:cubicBezTo>
                    <a:cubicBezTo>
                      <a:pt x="92" y="207"/>
                      <a:pt x="92" y="207"/>
                      <a:pt x="92" y="207"/>
                    </a:cubicBezTo>
                    <a:cubicBezTo>
                      <a:pt x="91" y="208"/>
                      <a:pt x="91" y="208"/>
                      <a:pt x="91" y="208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09"/>
                      <a:pt x="93" y="212"/>
                      <a:pt x="93" y="212"/>
                    </a:cubicBezTo>
                    <a:cubicBezTo>
                      <a:pt x="93" y="213"/>
                      <a:pt x="94" y="214"/>
                      <a:pt x="94" y="214"/>
                    </a:cubicBezTo>
                    <a:cubicBezTo>
                      <a:pt x="94" y="214"/>
                      <a:pt x="95" y="215"/>
                      <a:pt x="95" y="215"/>
                    </a:cubicBezTo>
                    <a:cubicBezTo>
                      <a:pt x="95" y="216"/>
                      <a:pt x="95" y="217"/>
                      <a:pt x="95" y="218"/>
                    </a:cubicBezTo>
                    <a:cubicBezTo>
                      <a:pt x="95" y="219"/>
                      <a:pt x="96" y="221"/>
                      <a:pt x="96" y="221"/>
                    </a:cubicBezTo>
                    <a:cubicBezTo>
                      <a:pt x="97" y="223"/>
                      <a:pt x="97" y="223"/>
                      <a:pt x="97" y="223"/>
                    </a:cubicBezTo>
                    <a:cubicBezTo>
                      <a:pt x="97" y="223"/>
                      <a:pt x="97" y="224"/>
                      <a:pt x="97" y="224"/>
                    </a:cubicBezTo>
                    <a:cubicBezTo>
                      <a:pt x="98" y="224"/>
                      <a:pt x="100" y="224"/>
                      <a:pt x="100" y="224"/>
                    </a:cubicBezTo>
                    <a:cubicBezTo>
                      <a:pt x="100" y="224"/>
                      <a:pt x="102" y="224"/>
                      <a:pt x="102" y="224"/>
                    </a:cubicBezTo>
                    <a:cubicBezTo>
                      <a:pt x="102" y="224"/>
                      <a:pt x="103" y="223"/>
                      <a:pt x="104" y="224"/>
                    </a:cubicBezTo>
                    <a:cubicBezTo>
                      <a:pt x="104" y="224"/>
                      <a:pt x="104" y="225"/>
                      <a:pt x="104" y="225"/>
                    </a:cubicBezTo>
                    <a:cubicBezTo>
                      <a:pt x="104" y="225"/>
                      <a:pt x="104" y="226"/>
                      <a:pt x="104" y="226"/>
                    </a:cubicBezTo>
                    <a:cubicBezTo>
                      <a:pt x="100" y="230"/>
                      <a:pt x="100" y="230"/>
                      <a:pt x="100" y="23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00" y="233"/>
                      <a:pt x="99" y="233"/>
                      <a:pt x="99" y="233"/>
                    </a:cubicBezTo>
                    <a:cubicBezTo>
                      <a:pt x="98" y="233"/>
                      <a:pt x="97" y="233"/>
                      <a:pt x="97" y="233"/>
                    </a:cubicBezTo>
                    <a:cubicBezTo>
                      <a:pt x="95" y="231"/>
                      <a:pt x="95" y="231"/>
                      <a:pt x="95" y="231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3" y="233"/>
                      <a:pt x="91" y="233"/>
                      <a:pt x="91" y="233"/>
                    </a:cubicBezTo>
                    <a:cubicBezTo>
                      <a:pt x="91" y="233"/>
                      <a:pt x="88" y="233"/>
                      <a:pt x="88" y="233"/>
                    </a:cubicBezTo>
                    <a:cubicBezTo>
                      <a:pt x="87" y="234"/>
                      <a:pt x="87" y="234"/>
                      <a:pt x="87" y="234"/>
                    </a:cubicBezTo>
                    <a:cubicBezTo>
                      <a:pt x="86" y="238"/>
                      <a:pt x="86" y="238"/>
                      <a:pt x="86" y="238"/>
                    </a:cubicBezTo>
                    <a:cubicBezTo>
                      <a:pt x="84" y="240"/>
                      <a:pt x="84" y="240"/>
                      <a:pt x="84" y="240"/>
                    </a:cubicBezTo>
                    <a:cubicBezTo>
                      <a:pt x="82" y="241"/>
                      <a:pt x="82" y="241"/>
                      <a:pt x="82" y="241"/>
                    </a:cubicBezTo>
                    <a:cubicBezTo>
                      <a:pt x="80" y="243"/>
                      <a:pt x="80" y="243"/>
                      <a:pt x="80" y="243"/>
                    </a:cubicBezTo>
                    <a:cubicBezTo>
                      <a:pt x="77" y="244"/>
                      <a:pt x="77" y="244"/>
                      <a:pt x="77" y="244"/>
                    </a:cubicBezTo>
                    <a:cubicBezTo>
                      <a:pt x="77" y="244"/>
                      <a:pt x="76" y="245"/>
                      <a:pt x="76" y="245"/>
                    </a:cubicBezTo>
                    <a:cubicBezTo>
                      <a:pt x="76" y="246"/>
                      <a:pt x="75" y="249"/>
                      <a:pt x="75" y="249"/>
                    </a:cubicBezTo>
                    <a:cubicBezTo>
                      <a:pt x="75" y="249"/>
                      <a:pt x="73" y="250"/>
                      <a:pt x="73" y="251"/>
                    </a:cubicBezTo>
                    <a:cubicBezTo>
                      <a:pt x="73" y="251"/>
                      <a:pt x="71" y="252"/>
                      <a:pt x="71" y="252"/>
                    </a:cubicBezTo>
                    <a:cubicBezTo>
                      <a:pt x="71" y="252"/>
                      <a:pt x="71" y="254"/>
                      <a:pt x="71" y="254"/>
                    </a:cubicBezTo>
                    <a:cubicBezTo>
                      <a:pt x="71" y="254"/>
                      <a:pt x="72" y="256"/>
                      <a:pt x="72" y="256"/>
                    </a:cubicBezTo>
                    <a:cubicBezTo>
                      <a:pt x="72" y="259"/>
                      <a:pt x="72" y="259"/>
                      <a:pt x="72" y="259"/>
                    </a:cubicBezTo>
                    <a:cubicBezTo>
                      <a:pt x="72" y="261"/>
                      <a:pt x="72" y="261"/>
                      <a:pt x="72" y="261"/>
                    </a:cubicBezTo>
                    <a:cubicBezTo>
                      <a:pt x="73" y="263"/>
                      <a:pt x="73" y="263"/>
                      <a:pt x="73" y="263"/>
                    </a:cubicBezTo>
                    <a:cubicBezTo>
                      <a:pt x="72" y="265"/>
                      <a:pt x="72" y="265"/>
                      <a:pt x="72" y="265"/>
                    </a:cubicBezTo>
                    <a:cubicBezTo>
                      <a:pt x="71" y="268"/>
                      <a:pt x="71" y="268"/>
                      <a:pt x="71" y="268"/>
                    </a:cubicBezTo>
                    <a:cubicBezTo>
                      <a:pt x="71" y="269"/>
                      <a:pt x="71" y="269"/>
                      <a:pt x="71" y="269"/>
                    </a:cubicBezTo>
                    <a:cubicBezTo>
                      <a:pt x="71" y="271"/>
                      <a:pt x="71" y="271"/>
                      <a:pt x="71" y="271"/>
                    </a:cubicBezTo>
                    <a:cubicBezTo>
                      <a:pt x="71" y="275"/>
                      <a:pt x="71" y="275"/>
                      <a:pt x="71" y="275"/>
                    </a:cubicBezTo>
                    <a:cubicBezTo>
                      <a:pt x="68" y="274"/>
                      <a:pt x="68" y="274"/>
                      <a:pt x="68" y="274"/>
                    </a:cubicBezTo>
                    <a:cubicBezTo>
                      <a:pt x="65" y="274"/>
                      <a:pt x="65" y="274"/>
                      <a:pt x="65" y="274"/>
                    </a:cubicBezTo>
                    <a:cubicBezTo>
                      <a:pt x="62" y="275"/>
                      <a:pt x="62" y="275"/>
                      <a:pt x="62" y="275"/>
                    </a:cubicBezTo>
                    <a:cubicBezTo>
                      <a:pt x="58" y="277"/>
                      <a:pt x="58" y="277"/>
                      <a:pt x="58" y="277"/>
                    </a:cubicBezTo>
                    <a:cubicBezTo>
                      <a:pt x="52" y="278"/>
                      <a:pt x="52" y="278"/>
                      <a:pt x="52" y="278"/>
                    </a:cubicBezTo>
                    <a:cubicBezTo>
                      <a:pt x="47" y="278"/>
                      <a:pt x="47" y="278"/>
                      <a:pt x="47" y="278"/>
                    </a:cubicBezTo>
                    <a:cubicBezTo>
                      <a:pt x="44" y="277"/>
                      <a:pt x="44" y="277"/>
                      <a:pt x="44" y="277"/>
                    </a:cubicBezTo>
                    <a:cubicBezTo>
                      <a:pt x="42" y="276"/>
                      <a:pt x="42" y="276"/>
                      <a:pt x="42" y="276"/>
                    </a:cubicBezTo>
                    <a:cubicBezTo>
                      <a:pt x="40" y="274"/>
                      <a:pt x="40" y="274"/>
                      <a:pt x="40" y="274"/>
                    </a:cubicBezTo>
                    <a:cubicBezTo>
                      <a:pt x="37" y="271"/>
                      <a:pt x="37" y="271"/>
                      <a:pt x="37" y="271"/>
                    </a:cubicBezTo>
                    <a:cubicBezTo>
                      <a:pt x="34" y="271"/>
                      <a:pt x="34" y="271"/>
                      <a:pt x="34" y="271"/>
                    </a:cubicBezTo>
                    <a:cubicBezTo>
                      <a:pt x="32" y="270"/>
                      <a:pt x="32" y="270"/>
                      <a:pt x="32" y="270"/>
                    </a:cubicBezTo>
                    <a:cubicBezTo>
                      <a:pt x="30" y="269"/>
                      <a:pt x="30" y="269"/>
                      <a:pt x="30" y="269"/>
                    </a:cubicBezTo>
                    <a:cubicBezTo>
                      <a:pt x="28" y="268"/>
                      <a:pt x="28" y="268"/>
                      <a:pt x="28" y="268"/>
                    </a:cubicBezTo>
                    <a:cubicBezTo>
                      <a:pt x="26" y="268"/>
                      <a:pt x="26" y="268"/>
                      <a:pt x="26" y="268"/>
                    </a:cubicBezTo>
                    <a:cubicBezTo>
                      <a:pt x="22" y="266"/>
                      <a:pt x="22" y="266"/>
                      <a:pt x="22" y="266"/>
                    </a:cubicBezTo>
                    <a:cubicBezTo>
                      <a:pt x="18" y="264"/>
                      <a:pt x="18" y="264"/>
                      <a:pt x="18" y="264"/>
                    </a:cubicBezTo>
                    <a:cubicBezTo>
                      <a:pt x="16" y="265"/>
                      <a:pt x="16" y="265"/>
                      <a:pt x="16" y="265"/>
                    </a:cubicBezTo>
                    <a:cubicBezTo>
                      <a:pt x="16" y="266"/>
                      <a:pt x="16" y="266"/>
                      <a:pt x="16" y="266"/>
                    </a:cubicBezTo>
                    <a:cubicBezTo>
                      <a:pt x="13" y="265"/>
                      <a:pt x="13" y="265"/>
                      <a:pt x="13" y="265"/>
                    </a:cubicBezTo>
                    <a:cubicBezTo>
                      <a:pt x="11" y="265"/>
                      <a:pt x="11" y="265"/>
                      <a:pt x="11" y="265"/>
                    </a:cubicBezTo>
                    <a:cubicBezTo>
                      <a:pt x="9" y="265"/>
                      <a:pt x="9" y="265"/>
                      <a:pt x="9" y="265"/>
                    </a:cubicBezTo>
                    <a:cubicBezTo>
                      <a:pt x="5" y="266"/>
                      <a:pt x="5" y="266"/>
                      <a:pt x="5" y="266"/>
                    </a:cubicBezTo>
                    <a:cubicBezTo>
                      <a:pt x="2" y="267"/>
                      <a:pt x="2" y="267"/>
                      <a:pt x="2" y="267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2" y="264"/>
                      <a:pt x="2" y="264"/>
                      <a:pt x="2" y="264"/>
                    </a:cubicBezTo>
                    <a:cubicBezTo>
                      <a:pt x="4" y="261"/>
                      <a:pt x="4" y="261"/>
                      <a:pt x="4" y="261"/>
                    </a:cubicBezTo>
                    <a:cubicBezTo>
                      <a:pt x="6" y="260"/>
                      <a:pt x="6" y="260"/>
                      <a:pt x="6" y="260"/>
                    </a:cubicBezTo>
                    <a:cubicBezTo>
                      <a:pt x="7" y="257"/>
                      <a:pt x="7" y="257"/>
                      <a:pt x="7" y="257"/>
                    </a:cubicBezTo>
                    <a:cubicBezTo>
                      <a:pt x="10" y="255"/>
                      <a:pt x="10" y="255"/>
                      <a:pt x="10" y="255"/>
                    </a:cubicBezTo>
                    <a:cubicBezTo>
                      <a:pt x="10" y="252"/>
                      <a:pt x="10" y="252"/>
                      <a:pt x="10" y="252"/>
                    </a:cubicBezTo>
                    <a:cubicBezTo>
                      <a:pt x="12" y="248"/>
                      <a:pt x="12" y="248"/>
                      <a:pt x="12" y="248"/>
                    </a:cubicBezTo>
                    <a:cubicBezTo>
                      <a:pt x="12" y="248"/>
                      <a:pt x="14" y="248"/>
                      <a:pt x="14" y="247"/>
                    </a:cubicBezTo>
                    <a:cubicBezTo>
                      <a:pt x="15" y="245"/>
                      <a:pt x="15" y="244"/>
                      <a:pt x="16" y="243"/>
                    </a:cubicBezTo>
                    <a:cubicBezTo>
                      <a:pt x="16" y="242"/>
                      <a:pt x="17" y="242"/>
                      <a:pt x="17" y="241"/>
                    </a:cubicBezTo>
                    <a:cubicBezTo>
                      <a:pt x="17" y="240"/>
                      <a:pt x="16" y="237"/>
                      <a:pt x="16" y="237"/>
                    </a:cubicBezTo>
                    <a:cubicBezTo>
                      <a:pt x="16" y="237"/>
                      <a:pt x="18" y="233"/>
                      <a:pt x="18" y="233"/>
                    </a:cubicBezTo>
                    <a:cubicBezTo>
                      <a:pt x="19" y="232"/>
                      <a:pt x="19" y="228"/>
                      <a:pt x="19" y="228"/>
                    </a:cubicBezTo>
                    <a:cubicBezTo>
                      <a:pt x="19" y="228"/>
                      <a:pt x="20" y="226"/>
                      <a:pt x="21" y="225"/>
                    </a:cubicBezTo>
                    <a:cubicBezTo>
                      <a:pt x="21" y="224"/>
                      <a:pt x="21" y="221"/>
                      <a:pt x="21" y="221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21" y="214"/>
                      <a:pt x="21" y="214"/>
                      <a:pt x="21" y="214"/>
                    </a:cubicBezTo>
                    <a:cubicBezTo>
                      <a:pt x="24" y="209"/>
                      <a:pt x="24" y="209"/>
                      <a:pt x="24" y="209"/>
                    </a:cubicBezTo>
                    <a:cubicBezTo>
                      <a:pt x="27" y="204"/>
                      <a:pt x="27" y="204"/>
                      <a:pt x="27" y="204"/>
                    </a:cubicBezTo>
                    <a:cubicBezTo>
                      <a:pt x="28" y="199"/>
                      <a:pt x="28" y="199"/>
                      <a:pt x="28" y="199"/>
                    </a:cubicBezTo>
                    <a:cubicBezTo>
                      <a:pt x="28" y="199"/>
                      <a:pt x="28" y="197"/>
                      <a:pt x="28" y="196"/>
                    </a:cubicBezTo>
                    <a:cubicBezTo>
                      <a:pt x="28" y="196"/>
                      <a:pt x="28" y="194"/>
                      <a:pt x="28" y="194"/>
                    </a:cubicBezTo>
                    <a:cubicBezTo>
                      <a:pt x="28" y="194"/>
                      <a:pt x="28" y="192"/>
                      <a:pt x="28" y="192"/>
                    </a:cubicBezTo>
                    <a:cubicBezTo>
                      <a:pt x="28" y="192"/>
                      <a:pt x="27" y="190"/>
                      <a:pt x="27" y="190"/>
                    </a:cubicBezTo>
                    <a:cubicBezTo>
                      <a:pt x="26" y="187"/>
                      <a:pt x="26" y="187"/>
                      <a:pt x="26" y="187"/>
                    </a:cubicBezTo>
                    <a:cubicBezTo>
                      <a:pt x="25" y="188"/>
                      <a:pt x="25" y="188"/>
                      <a:pt x="25" y="188"/>
                    </a:cubicBezTo>
                    <a:cubicBezTo>
                      <a:pt x="25" y="188"/>
                      <a:pt x="24" y="189"/>
                      <a:pt x="23" y="188"/>
                    </a:cubicBezTo>
                    <a:cubicBezTo>
                      <a:pt x="23" y="188"/>
                      <a:pt x="19" y="188"/>
                      <a:pt x="19" y="188"/>
                    </a:cubicBezTo>
                    <a:cubicBezTo>
                      <a:pt x="17" y="189"/>
                      <a:pt x="17" y="189"/>
                      <a:pt x="17" y="189"/>
                    </a:cubicBezTo>
                    <a:cubicBezTo>
                      <a:pt x="14" y="188"/>
                      <a:pt x="14" y="188"/>
                      <a:pt x="14" y="188"/>
                    </a:cubicBezTo>
                    <a:cubicBezTo>
                      <a:pt x="14" y="188"/>
                      <a:pt x="13" y="189"/>
                      <a:pt x="12" y="189"/>
                    </a:cubicBezTo>
                    <a:cubicBezTo>
                      <a:pt x="12" y="189"/>
                      <a:pt x="11" y="189"/>
                      <a:pt x="11" y="188"/>
                    </a:cubicBezTo>
                    <a:cubicBezTo>
                      <a:pt x="11" y="188"/>
                      <a:pt x="14" y="185"/>
                      <a:pt x="14" y="185"/>
                    </a:cubicBezTo>
                    <a:cubicBezTo>
                      <a:pt x="14" y="185"/>
                      <a:pt x="14" y="185"/>
                      <a:pt x="14" y="184"/>
                    </a:cubicBezTo>
                    <a:cubicBezTo>
                      <a:pt x="14" y="183"/>
                      <a:pt x="14" y="181"/>
                      <a:pt x="14" y="181"/>
                    </a:cubicBezTo>
                    <a:cubicBezTo>
                      <a:pt x="14" y="180"/>
                      <a:pt x="13" y="177"/>
                      <a:pt x="13" y="177"/>
                    </a:cubicBezTo>
                    <a:cubicBezTo>
                      <a:pt x="13" y="177"/>
                      <a:pt x="12" y="176"/>
                      <a:pt x="13" y="175"/>
                    </a:cubicBezTo>
                    <a:cubicBezTo>
                      <a:pt x="13" y="174"/>
                      <a:pt x="14" y="174"/>
                      <a:pt x="14" y="174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2" y="173"/>
                      <a:pt x="12" y="173"/>
                      <a:pt x="11" y="173"/>
                    </a:cubicBezTo>
                    <a:cubicBezTo>
                      <a:pt x="10" y="174"/>
                      <a:pt x="9" y="174"/>
                      <a:pt x="9" y="174"/>
                    </a:cubicBezTo>
                    <a:cubicBezTo>
                      <a:pt x="8" y="172"/>
                      <a:pt x="8" y="172"/>
                      <a:pt x="8" y="172"/>
                    </a:cubicBezTo>
                    <a:cubicBezTo>
                      <a:pt x="8" y="172"/>
                      <a:pt x="7" y="173"/>
                      <a:pt x="7" y="172"/>
                    </a:cubicBezTo>
                    <a:cubicBezTo>
                      <a:pt x="6" y="172"/>
                      <a:pt x="4" y="171"/>
                      <a:pt x="4" y="171"/>
                    </a:cubicBezTo>
                    <a:cubicBezTo>
                      <a:pt x="4" y="171"/>
                      <a:pt x="4" y="169"/>
                      <a:pt x="4" y="169"/>
                    </a:cubicBezTo>
                    <a:cubicBezTo>
                      <a:pt x="5" y="168"/>
                      <a:pt x="5" y="168"/>
                      <a:pt x="5" y="167"/>
                    </a:cubicBezTo>
                    <a:cubicBezTo>
                      <a:pt x="5" y="166"/>
                      <a:pt x="5" y="165"/>
                      <a:pt x="6" y="164"/>
                    </a:cubicBezTo>
                    <a:cubicBezTo>
                      <a:pt x="6" y="163"/>
                      <a:pt x="7" y="162"/>
                      <a:pt x="8" y="162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11" y="157"/>
                      <a:pt x="11" y="155"/>
                      <a:pt x="11" y="155"/>
                    </a:cubicBezTo>
                    <a:cubicBezTo>
                      <a:pt x="11" y="155"/>
                      <a:pt x="12" y="153"/>
                      <a:pt x="12" y="152"/>
                    </a:cubicBezTo>
                    <a:cubicBezTo>
                      <a:pt x="12" y="152"/>
                      <a:pt x="13" y="150"/>
                      <a:pt x="13" y="150"/>
                    </a:cubicBezTo>
                    <a:cubicBezTo>
                      <a:pt x="13" y="150"/>
                      <a:pt x="14" y="149"/>
                      <a:pt x="14" y="148"/>
                    </a:cubicBezTo>
                    <a:cubicBezTo>
                      <a:pt x="15" y="148"/>
                      <a:pt x="17" y="146"/>
                      <a:pt x="17" y="146"/>
                    </a:cubicBezTo>
                    <a:cubicBezTo>
                      <a:pt x="17" y="146"/>
                      <a:pt x="18" y="143"/>
                      <a:pt x="18" y="143"/>
                    </a:cubicBezTo>
                    <a:cubicBezTo>
                      <a:pt x="18" y="143"/>
                      <a:pt x="19" y="140"/>
                      <a:pt x="19" y="140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7" y="137"/>
                      <a:pt x="17" y="137"/>
                      <a:pt x="17" y="137"/>
                    </a:cubicBezTo>
                    <a:cubicBezTo>
                      <a:pt x="19" y="136"/>
                      <a:pt x="19" y="136"/>
                      <a:pt x="19" y="136"/>
                    </a:cubicBezTo>
                    <a:cubicBezTo>
                      <a:pt x="19" y="136"/>
                      <a:pt x="19" y="136"/>
                      <a:pt x="20" y="136"/>
                    </a:cubicBezTo>
                    <a:cubicBezTo>
                      <a:pt x="21" y="136"/>
                      <a:pt x="22" y="135"/>
                      <a:pt x="22" y="135"/>
                    </a:cubicBezTo>
                    <a:cubicBezTo>
                      <a:pt x="23" y="135"/>
                      <a:pt x="25" y="134"/>
                      <a:pt x="25" y="134"/>
                    </a:cubicBezTo>
                    <a:cubicBezTo>
                      <a:pt x="25" y="133"/>
                      <a:pt x="26" y="133"/>
                      <a:pt x="26" y="133"/>
                    </a:cubicBezTo>
                    <a:cubicBezTo>
                      <a:pt x="27" y="133"/>
                      <a:pt x="29" y="132"/>
                      <a:pt x="29" y="132"/>
                    </a:cubicBezTo>
                    <a:cubicBezTo>
                      <a:pt x="29" y="132"/>
                      <a:pt x="30" y="131"/>
                      <a:pt x="30" y="131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29"/>
                      <a:pt x="33" y="128"/>
                      <a:pt x="33" y="127"/>
                    </a:cubicBezTo>
                    <a:cubicBezTo>
                      <a:pt x="33" y="127"/>
                      <a:pt x="34" y="125"/>
                      <a:pt x="34" y="125"/>
                    </a:cubicBezTo>
                    <a:cubicBezTo>
                      <a:pt x="34" y="124"/>
                      <a:pt x="37" y="121"/>
                      <a:pt x="37" y="121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1"/>
                      <a:pt x="73" y="11"/>
                      <a:pt x="73" y="11"/>
                    </a:cubicBezTo>
                    <a:lnTo>
                      <a:pt x="74" y="9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199" name="Freeform 78"/>
              <p:cNvSpPr>
                <a:spLocks noEditPoints="1"/>
              </p:cNvSpPr>
              <p:nvPr/>
            </p:nvSpPr>
            <p:spPr bwMode="auto">
              <a:xfrm>
                <a:off x="4704932" y="2283682"/>
                <a:ext cx="711331" cy="913063"/>
              </a:xfrm>
              <a:custGeom>
                <a:avLst/>
                <a:gdLst>
                  <a:gd name="T0" fmla="*/ 264 w 312"/>
                  <a:gd name="T1" fmla="*/ 340 h 413"/>
                  <a:gd name="T2" fmla="*/ 240 w 312"/>
                  <a:gd name="T3" fmla="*/ 363 h 413"/>
                  <a:gd name="T4" fmla="*/ 252 w 312"/>
                  <a:gd name="T5" fmla="*/ 385 h 413"/>
                  <a:gd name="T6" fmla="*/ 237 w 312"/>
                  <a:gd name="T7" fmla="*/ 387 h 413"/>
                  <a:gd name="T8" fmla="*/ 211 w 312"/>
                  <a:gd name="T9" fmla="*/ 393 h 413"/>
                  <a:gd name="T10" fmla="*/ 177 w 312"/>
                  <a:gd name="T11" fmla="*/ 404 h 413"/>
                  <a:gd name="T12" fmla="*/ 157 w 312"/>
                  <a:gd name="T13" fmla="*/ 404 h 413"/>
                  <a:gd name="T14" fmla="*/ 142 w 312"/>
                  <a:gd name="T15" fmla="*/ 400 h 413"/>
                  <a:gd name="T16" fmla="*/ 121 w 312"/>
                  <a:gd name="T17" fmla="*/ 394 h 413"/>
                  <a:gd name="T18" fmla="*/ 101 w 312"/>
                  <a:gd name="T19" fmla="*/ 391 h 413"/>
                  <a:gd name="T20" fmla="*/ 94 w 312"/>
                  <a:gd name="T21" fmla="*/ 388 h 413"/>
                  <a:gd name="T22" fmla="*/ 89 w 312"/>
                  <a:gd name="T23" fmla="*/ 383 h 413"/>
                  <a:gd name="T24" fmla="*/ 90 w 312"/>
                  <a:gd name="T25" fmla="*/ 393 h 413"/>
                  <a:gd name="T26" fmla="*/ 73 w 312"/>
                  <a:gd name="T27" fmla="*/ 396 h 413"/>
                  <a:gd name="T28" fmla="*/ 57 w 312"/>
                  <a:gd name="T29" fmla="*/ 396 h 413"/>
                  <a:gd name="T30" fmla="*/ 53 w 312"/>
                  <a:gd name="T31" fmla="*/ 368 h 413"/>
                  <a:gd name="T32" fmla="*/ 50 w 312"/>
                  <a:gd name="T33" fmla="*/ 308 h 413"/>
                  <a:gd name="T34" fmla="*/ 13 w 312"/>
                  <a:gd name="T35" fmla="*/ 292 h 413"/>
                  <a:gd name="T36" fmla="*/ 6 w 312"/>
                  <a:gd name="T37" fmla="*/ 262 h 413"/>
                  <a:gd name="T38" fmla="*/ 12 w 312"/>
                  <a:gd name="T39" fmla="*/ 245 h 413"/>
                  <a:gd name="T40" fmla="*/ 11 w 312"/>
                  <a:gd name="T41" fmla="*/ 228 h 413"/>
                  <a:gd name="T42" fmla="*/ 5 w 312"/>
                  <a:gd name="T43" fmla="*/ 217 h 413"/>
                  <a:gd name="T44" fmla="*/ 1 w 312"/>
                  <a:gd name="T45" fmla="*/ 207 h 413"/>
                  <a:gd name="T46" fmla="*/ 7 w 312"/>
                  <a:gd name="T47" fmla="*/ 198 h 413"/>
                  <a:gd name="T48" fmla="*/ 9 w 312"/>
                  <a:gd name="T49" fmla="*/ 175 h 413"/>
                  <a:gd name="T50" fmla="*/ 12 w 312"/>
                  <a:gd name="T51" fmla="*/ 161 h 413"/>
                  <a:gd name="T52" fmla="*/ 32 w 312"/>
                  <a:gd name="T53" fmla="*/ 160 h 413"/>
                  <a:gd name="T54" fmla="*/ 41 w 312"/>
                  <a:gd name="T55" fmla="*/ 146 h 413"/>
                  <a:gd name="T56" fmla="*/ 33 w 312"/>
                  <a:gd name="T57" fmla="*/ 128 h 413"/>
                  <a:gd name="T58" fmla="*/ 47 w 312"/>
                  <a:gd name="T59" fmla="*/ 94 h 413"/>
                  <a:gd name="T60" fmla="*/ 49 w 312"/>
                  <a:gd name="T61" fmla="*/ 65 h 413"/>
                  <a:gd name="T62" fmla="*/ 78 w 312"/>
                  <a:gd name="T63" fmla="*/ 80 h 413"/>
                  <a:gd name="T64" fmla="*/ 93 w 312"/>
                  <a:gd name="T65" fmla="*/ 74 h 413"/>
                  <a:gd name="T66" fmla="*/ 114 w 312"/>
                  <a:gd name="T67" fmla="*/ 57 h 413"/>
                  <a:gd name="T68" fmla="*/ 102 w 312"/>
                  <a:gd name="T69" fmla="*/ 41 h 413"/>
                  <a:gd name="T70" fmla="*/ 104 w 312"/>
                  <a:gd name="T71" fmla="*/ 25 h 413"/>
                  <a:gd name="T72" fmla="*/ 95 w 312"/>
                  <a:gd name="T73" fmla="*/ 12 h 413"/>
                  <a:gd name="T74" fmla="*/ 119 w 312"/>
                  <a:gd name="T75" fmla="*/ 5 h 413"/>
                  <a:gd name="T76" fmla="*/ 136 w 312"/>
                  <a:gd name="T77" fmla="*/ 25 h 413"/>
                  <a:gd name="T78" fmla="*/ 163 w 312"/>
                  <a:gd name="T79" fmla="*/ 35 h 413"/>
                  <a:gd name="T80" fmla="*/ 176 w 312"/>
                  <a:gd name="T81" fmla="*/ 25 h 413"/>
                  <a:gd name="T82" fmla="*/ 162 w 312"/>
                  <a:gd name="T83" fmla="*/ 46 h 413"/>
                  <a:gd name="T84" fmla="*/ 182 w 312"/>
                  <a:gd name="T85" fmla="*/ 53 h 413"/>
                  <a:gd name="T86" fmla="*/ 212 w 312"/>
                  <a:gd name="T87" fmla="*/ 30 h 413"/>
                  <a:gd name="T88" fmla="*/ 221 w 312"/>
                  <a:gd name="T89" fmla="*/ 28 h 413"/>
                  <a:gd name="T90" fmla="*/ 236 w 312"/>
                  <a:gd name="T91" fmla="*/ 18 h 413"/>
                  <a:gd name="T92" fmla="*/ 242 w 312"/>
                  <a:gd name="T93" fmla="*/ 21 h 413"/>
                  <a:gd name="T94" fmla="*/ 253 w 312"/>
                  <a:gd name="T95" fmla="*/ 29 h 413"/>
                  <a:gd name="T96" fmla="*/ 262 w 312"/>
                  <a:gd name="T97" fmla="*/ 42 h 413"/>
                  <a:gd name="T98" fmla="*/ 273 w 312"/>
                  <a:gd name="T99" fmla="*/ 58 h 413"/>
                  <a:gd name="T100" fmla="*/ 279 w 312"/>
                  <a:gd name="T101" fmla="*/ 113 h 413"/>
                  <a:gd name="T102" fmla="*/ 294 w 312"/>
                  <a:gd name="T103" fmla="*/ 162 h 413"/>
                  <a:gd name="T104" fmla="*/ 309 w 312"/>
                  <a:gd name="T105" fmla="*/ 197 h 413"/>
                  <a:gd name="T106" fmla="*/ 297 w 312"/>
                  <a:gd name="T107" fmla="*/ 205 h 413"/>
                  <a:gd name="T108" fmla="*/ 262 w 312"/>
                  <a:gd name="T109" fmla="*/ 224 h 413"/>
                  <a:gd name="T110" fmla="*/ 219 w 312"/>
                  <a:gd name="T111" fmla="*/ 253 h 413"/>
                  <a:gd name="T112" fmla="*/ 226 w 312"/>
                  <a:gd name="T113" fmla="*/ 277 h 413"/>
                  <a:gd name="T114" fmla="*/ 257 w 312"/>
                  <a:gd name="T115" fmla="*/ 309 h 413"/>
                  <a:gd name="T116" fmla="*/ 55 w 312"/>
                  <a:gd name="T117" fmla="*/ 394 h 413"/>
                  <a:gd name="T118" fmla="*/ 312 w 312"/>
                  <a:gd name="T119" fmla="*/ 204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12" h="413">
                    <a:moveTo>
                      <a:pt x="275" y="325"/>
                    </a:moveTo>
                    <a:cubicBezTo>
                      <a:pt x="275" y="325"/>
                      <a:pt x="275" y="325"/>
                      <a:pt x="275" y="325"/>
                    </a:cubicBezTo>
                    <a:cubicBezTo>
                      <a:pt x="275" y="328"/>
                      <a:pt x="275" y="328"/>
                      <a:pt x="275" y="328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76" y="336"/>
                      <a:pt x="276" y="336"/>
                      <a:pt x="276" y="336"/>
                    </a:cubicBezTo>
                    <a:cubicBezTo>
                      <a:pt x="276" y="336"/>
                      <a:pt x="275" y="338"/>
                      <a:pt x="274" y="338"/>
                    </a:cubicBezTo>
                    <a:cubicBezTo>
                      <a:pt x="274" y="338"/>
                      <a:pt x="273" y="339"/>
                      <a:pt x="272" y="339"/>
                    </a:cubicBezTo>
                    <a:cubicBezTo>
                      <a:pt x="271" y="338"/>
                      <a:pt x="270" y="337"/>
                      <a:pt x="270" y="337"/>
                    </a:cubicBezTo>
                    <a:cubicBezTo>
                      <a:pt x="264" y="337"/>
                      <a:pt x="264" y="337"/>
                      <a:pt x="264" y="337"/>
                    </a:cubicBezTo>
                    <a:cubicBezTo>
                      <a:pt x="264" y="337"/>
                      <a:pt x="264" y="339"/>
                      <a:pt x="264" y="340"/>
                    </a:cubicBezTo>
                    <a:cubicBezTo>
                      <a:pt x="263" y="342"/>
                      <a:pt x="263" y="342"/>
                      <a:pt x="263" y="342"/>
                    </a:cubicBezTo>
                    <a:cubicBezTo>
                      <a:pt x="263" y="347"/>
                      <a:pt x="263" y="347"/>
                      <a:pt x="263" y="347"/>
                    </a:cubicBezTo>
                    <a:cubicBezTo>
                      <a:pt x="258" y="352"/>
                      <a:pt x="258" y="352"/>
                      <a:pt x="258" y="352"/>
                    </a:cubicBezTo>
                    <a:cubicBezTo>
                      <a:pt x="257" y="352"/>
                      <a:pt x="257" y="352"/>
                      <a:pt x="257" y="352"/>
                    </a:cubicBezTo>
                    <a:cubicBezTo>
                      <a:pt x="257" y="352"/>
                      <a:pt x="256" y="353"/>
                      <a:pt x="256" y="353"/>
                    </a:cubicBezTo>
                    <a:cubicBezTo>
                      <a:pt x="256" y="353"/>
                      <a:pt x="251" y="355"/>
                      <a:pt x="251" y="355"/>
                    </a:cubicBezTo>
                    <a:cubicBezTo>
                      <a:pt x="249" y="357"/>
                      <a:pt x="249" y="357"/>
                      <a:pt x="249" y="357"/>
                    </a:cubicBezTo>
                    <a:cubicBezTo>
                      <a:pt x="248" y="357"/>
                      <a:pt x="248" y="357"/>
                      <a:pt x="248" y="357"/>
                    </a:cubicBezTo>
                    <a:cubicBezTo>
                      <a:pt x="248" y="357"/>
                      <a:pt x="245" y="359"/>
                      <a:pt x="243" y="361"/>
                    </a:cubicBezTo>
                    <a:cubicBezTo>
                      <a:pt x="240" y="363"/>
                      <a:pt x="240" y="363"/>
                      <a:pt x="240" y="363"/>
                    </a:cubicBezTo>
                    <a:cubicBezTo>
                      <a:pt x="240" y="363"/>
                      <a:pt x="240" y="363"/>
                      <a:pt x="240" y="363"/>
                    </a:cubicBezTo>
                    <a:cubicBezTo>
                      <a:pt x="240" y="363"/>
                      <a:pt x="240" y="363"/>
                      <a:pt x="240" y="363"/>
                    </a:cubicBezTo>
                    <a:cubicBezTo>
                      <a:pt x="242" y="368"/>
                      <a:pt x="242" y="368"/>
                      <a:pt x="242" y="368"/>
                    </a:cubicBezTo>
                    <a:cubicBezTo>
                      <a:pt x="245" y="371"/>
                      <a:pt x="245" y="371"/>
                      <a:pt x="245" y="371"/>
                    </a:cubicBezTo>
                    <a:cubicBezTo>
                      <a:pt x="248" y="376"/>
                      <a:pt x="248" y="376"/>
                      <a:pt x="248" y="376"/>
                    </a:cubicBezTo>
                    <a:cubicBezTo>
                      <a:pt x="248" y="379"/>
                      <a:pt x="248" y="379"/>
                      <a:pt x="248" y="379"/>
                    </a:cubicBezTo>
                    <a:cubicBezTo>
                      <a:pt x="248" y="379"/>
                      <a:pt x="246" y="381"/>
                      <a:pt x="246" y="381"/>
                    </a:cubicBezTo>
                    <a:cubicBezTo>
                      <a:pt x="246" y="382"/>
                      <a:pt x="245" y="384"/>
                      <a:pt x="246" y="384"/>
                    </a:cubicBezTo>
                    <a:cubicBezTo>
                      <a:pt x="247" y="384"/>
                      <a:pt x="251" y="385"/>
                      <a:pt x="251" y="385"/>
                    </a:cubicBezTo>
                    <a:cubicBezTo>
                      <a:pt x="251" y="385"/>
                      <a:pt x="252" y="385"/>
                      <a:pt x="252" y="385"/>
                    </a:cubicBezTo>
                    <a:cubicBezTo>
                      <a:pt x="253" y="385"/>
                      <a:pt x="253" y="386"/>
                      <a:pt x="253" y="386"/>
                    </a:cubicBezTo>
                    <a:cubicBezTo>
                      <a:pt x="253" y="390"/>
                      <a:pt x="253" y="390"/>
                      <a:pt x="253" y="390"/>
                    </a:cubicBezTo>
                    <a:cubicBezTo>
                      <a:pt x="253" y="390"/>
                      <a:pt x="253" y="391"/>
                      <a:pt x="253" y="395"/>
                    </a:cubicBezTo>
                    <a:cubicBezTo>
                      <a:pt x="253" y="399"/>
                      <a:pt x="252" y="398"/>
                      <a:pt x="252" y="398"/>
                    </a:cubicBezTo>
                    <a:cubicBezTo>
                      <a:pt x="252" y="398"/>
                      <a:pt x="247" y="396"/>
                      <a:pt x="247" y="396"/>
                    </a:cubicBezTo>
                    <a:cubicBezTo>
                      <a:pt x="247" y="396"/>
                      <a:pt x="245" y="394"/>
                      <a:pt x="245" y="394"/>
                    </a:cubicBezTo>
                    <a:cubicBezTo>
                      <a:pt x="244" y="393"/>
                      <a:pt x="244" y="392"/>
                      <a:pt x="244" y="391"/>
                    </a:cubicBezTo>
                    <a:cubicBezTo>
                      <a:pt x="244" y="390"/>
                      <a:pt x="245" y="388"/>
                      <a:pt x="245" y="388"/>
                    </a:cubicBezTo>
                    <a:cubicBezTo>
                      <a:pt x="245" y="388"/>
                      <a:pt x="241" y="387"/>
                      <a:pt x="241" y="387"/>
                    </a:cubicBezTo>
                    <a:cubicBezTo>
                      <a:pt x="241" y="387"/>
                      <a:pt x="238" y="387"/>
                      <a:pt x="237" y="387"/>
                    </a:cubicBezTo>
                    <a:cubicBezTo>
                      <a:pt x="236" y="387"/>
                      <a:pt x="235" y="389"/>
                      <a:pt x="235" y="389"/>
                    </a:cubicBezTo>
                    <a:cubicBezTo>
                      <a:pt x="234" y="390"/>
                      <a:pt x="233" y="389"/>
                      <a:pt x="232" y="389"/>
                    </a:cubicBezTo>
                    <a:cubicBezTo>
                      <a:pt x="232" y="389"/>
                      <a:pt x="231" y="387"/>
                      <a:pt x="231" y="387"/>
                    </a:cubicBezTo>
                    <a:cubicBezTo>
                      <a:pt x="230" y="387"/>
                      <a:pt x="226" y="386"/>
                      <a:pt x="225" y="386"/>
                    </a:cubicBezTo>
                    <a:cubicBezTo>
                      <a:pt x="225" y="386"/>
                      <a:pt x="223" y="386"/>
                      <a:pt x="221" y="386"/>
                    </a:cubicBezTo>
                    <a:cubicBezTo>
                      <a:pt x="220" y="387"/>
                      <a:pt x="221" y="387"/>
                      <a:pt x="222" y="390"/>
                    </a:cubicBezTo>
                    <a:cubicBezTo>
                      <a:pt x="222" y="393"/>
                      <a:pt x="221" y="391"/>
                      <a:pt x="220" y="391"/>
                    </a:cubicBezTo>
                    <a:cubicBezTo>
                      <a:pt x="219" y="391"/>
                      <a:pt x="219" y="391"/>
                      <a:pt x="217" y="391"/>
                    </a:cubicBezTo>
                    <a:cubicBezTo>
                      <a:pt x="215" y="391"/>
                      <a:pt x="214" y="391"/>
                      <a:pt x="212" y="391"/>
                    </a:cubicBezTo>
                    <a:cubicBezTo>
                      <a:pt x="211" y="392"/>
                      <a:pt x="211" y="392"/>
                      <a:pt x="211" y="393"/>
                    </a:cubicBezTo>
                    <a:cubicBezTo>
                      <a:pt x="210" y="394"/>
                      <a:pt x="208" y="394"/>
                      <a:pt x="207" y="394"/>
                    </a:cubicBezTo>
                    <a:cubicBezTo>
                      <a:pt x="206" y="394"/>
                      <a:pt x="202" y="394"/>
                      <a:pt x="202" y="394"/>
                    </a:cubicBezTo>
                    <a:cubicBezTo>
                      <a:pt x="201" y="394"/>
                      <a:pt x="200" y="396"/>
                      <a:pt x="199" y="397"/>
                    </a:cubicBezTo>
                    <a:cubicBezTo>
                      <a:pt x="199" y="397"/>
                      <a:pt x="195" y="397"/>
                      <a:pt x="195" y="397"/>
                    </a:cubicBezTo>
                    <a:cubicBezTo>
                      <a:pt x="194" y="398"/>
                      <a:pt x="194" y="398"/>
                      <a:pt x="193" y="399"/>
                    </a:cubicBezTo>
                    <a:cubicBezTo>
                      <a:pt x="191" y="400"/>
                      <a:pt x="191" y="400"/>
                      <a:pt x="190" y="402"/>
                    </a:cubicBezTo>
                    <a:cubicBezTo>
                      <a:pt x="188" y="404"/>
                      <a:pt x="189" y="403"/>
                      <a:pt x="185" y="402"/>
                    </a:cubicBezTo>
                    <a:cubicBezTo>
                      <a:pt x="182" y="402"/>
                      <a:pt x="184" y="403"/>
                      <a:pt x="183" y="403"/>
                    </a:cubicBezTo>
                    <a:cubicBezTo>
                      <a:pt x="182" y="403"/>
                      <a:pt x="181" y="404"/>
                      <a:pt x="180" y="405"/>
                    </a:cubicBezTo>
                    <a:cubicBezTo>
                      <a:pt x="180" y="406"/>
                      <a:pt x="178" y="404"/>
                      <a:pt x="177" y="404"/>
                    </a:cubicBezTo>
                    <a:cubicBezTo>
                      <a:pt x="176" y="405"/>
                      <a:pt x="176" y="403"/>
                      <a:pt x="176" y="400"/>
                    </a:cubicBezTo>
                    <a:cubicBezTo>
                      <a:pt x="175" y="398"/>
                      <a:pt x="173" y="398"/>
                      <a:pt x="173" y="398"/>
                    </a:cubicBezTo>
                    <a:cubicBezTo>
                      <a:pt x="173" y="398"/>
                      <a:pt x="171" y="398"/>
                      <a:pt x="171" y="397"/>
                    </a:cubicBezTo>
                    <a:cubicBezTo>
                      <a:pt x="171" y="396"/>
                      <a:pt x="167" y="396"/>
                      <a:pt x="166" y="396"/>
                    </a:cubicBezTo>
                    <a:cubicBezTo>
                      <a:pt x="166" y="396"/>
                      <a:pt x="163" y="396"/>
                      <a:pt x="163" y="396"/>
                    </a:cubicBezTo>
                    <a:cubicBezTo>
                      <a:pt x="163" y="396"/>
                      <a:pt x="160" y="396"/>
                      <a:pt x="160" y="397"/>
                    </a:cubicBezTo>
                    <a:cubicBezTo>
                      <a:pt x="160" y="397"/>
                      <a:pt x="159" y="397"/>
                      <a:pt x="157" y="398"/>
                    </a:cubicBezTo>
                    <a:cubicBezTo>
                      <a:pt x="154" y="399"/>
                      <a:pt x="156" y="398"/>
                      <a:pt x="156" y="400"/>
                    </a:cubicBezTo>
                    <a:cubicBezTo>
                      <a:pt x="157" y="401"/>
                      <a:pt x="157" y="402"/>
                      <a:pt x="157" y="402"/>
                    </a:cubicBezTo>
                    <a:cubicBezTo>
                      <a:pt x="158" y="403"/>
                      <a:pt x="157" y="402"/>
                      <a:pt x="157" y="404"/>
                    </a:cubicBezTo>
                    <a:cubicBezTo>
                      <a:pt x="156" y="406"/>
                      <a:pt x="156" y="405"/>
                      <a:pt x="156" y="407"/>
                    </a:cubicBezTo>
                    <a:cubicBezTo>
                      <a:pt x="155" y="408"/>
                      <a:pt x="155" y="407"/>
                      <a:pt x="154" y="410"/>
                    </a:cubicBezTo>
                    <a:cubicBezTo>
                      <a:pt x="153" y="412"/>
                      <a:pt x="154" y="410"/>
                      <a:pt x="153" y="412"/>
                    </a:cubicBezTo>
                    <a:cubicBezTo>
                      <a:pt x="152" y="413"/>
                      <a:pt x="150" y="412"/>
                      <a:pt x="148" y="411"/>
                    </a:cubicBezTo>
                    <a:cubicBezTo>
                      <a:pt x="147" y="411"/>
                      <a:pt x="148" y="410"/>
                      <a:pt x="148" y="408"/>
                    </a:cubicBezTo>
                    <a:cubicBezTo>
                      <a:pt x="149" y="406"/>
                      <a:pt x="148" y="407"/>
                      <a:pt x="148" y="406"/>
                    </a:cubicBezTo>
                    <a:cubicBezTo>
                      <a:pt x="148" y="405"/>
                      <a:pt x="147" y="406"/>
                      <a:pt x="145" y="407"/>
                    </a:cubicBezTo>
                    <a:cubicBezTo>
                      <a:pt x="144" y="407"/>
                      <a:pt x="144" y="405"/>
                      <a:pt x="145" y="403"/>
                    </a:cubicBezTo>
                    <a:cubicBezTo>
                      <a:pt x="145" y="401"/>
                      <a:pt x="144" y="402"/>
                      <a:pt x="144" y="401"/>
                    </a:cubicBezTo>
                    <a:cubicBezTo>
                      <a:pt x="144" y="401"/>
                      <a:pt x="143" y="400"/>
                      <a:pt x="142" y="400"/>
                    </a:cubicBezTo>
                    <a:cubicBezTo>
                      <a:pt x="141" y="400"/>
                      <a:pt x="140" y="399"/>
                      <a:pt x="140" y="399"/>
                    </a:cubicBezTo>
                    <a:cubicBezTo>
                      <a:pt x="139" y="398"/>
                      <a:pt x="137" y="396"/>
                      <a:pt x="136" y="395"/>
                    </a:cubicBezTo>
                    <a:cubicBezTo>
                      <a:pt x="134" y="394"/>
                      <a:pt x="132" y="395"/>
                      <a:pt x="132" y="395"/>
                    </a:cubicBezTo>
                    <a:cubicBezTo>
                      <a:pt x="132" y="395"/>
                      <a:pt x="130" y="397"/>
                      <a:pt x="128" y="399"/>
                    </a:cubicBezTo>
                    <a:cubicBezTo>
                      <a:pt x="128" y="399"/>
                      <a:pt x="128" y="400"/>
                      <a:pt x="128" y="400"/>
                    </a:cubicBezTo>
                    <a:cubicBezTo>
                      <a:pt x="127" y="400"/>
                      <a:pt x="127" y="400"/>
                      <a:pt x="127" y="399"/>
                    </a:cubicBezTo>
                    <a:cubicBezTo>
                      <a:pt x="127" y="399"/>
                      <a:pt x="126" y="398"/>
                      <a:pt x="126" y="398"/>
                    </a:cubicBezTo>
                    <a:cubicBezTo>
                      <a:pt x="126" y="398"/>
                      <a:pt x="126" y="396"/>
                      <a:pt x="125" y="396"/>
                    </a:cubicBezTo>
                    <a:cubicBezTo>
                      <a:pt x="125" y="396"/>
                      <a:pt x="124" y="396"/>
                      <a:pt x="123" y="395"/>
                    </a:cubicBezTo>
                    <a:cubicBezTo>
                      <a:pt x="122" y="395"/>
                      <a:pt x="121" y="394"/>
                      <a:pt x="121" y="394"/>
                    </a:cubicBezTo>
                    <a:cubicBezTo>
                      <a:pt x="120" y="394"/>
                      <a:pt x="118" y="392"/>
                      <a:pt x="118" y="392"/>
                    </a:cubicBezTo>
                    <a:cubicBezTo>
                      <a:pt x="118" y="392"/>
                      <a:pt x="118" y="392"/>
                      <a:pt x="117" y="392"/>
                    </a:cubicBezTo>
                    <a:cubicBezTo>
                      <a:pt x="117" y="392"/>
                      <a:pt x="116" y="391"/>
                      <a:pt x="116" y="391"/>
                    </a:cubicBezTo>
                    <a:cubicBezTo>
                      <a:pt x="115" y="391"/>
                      <a:pt x="115" y="391"/>
                      <a:pt x="115" y="391"/>
                    </a:cubicBezTo>
                    <a:cubicBezTo>
                      <a:pt x="115" y="391"/>
                      <a:pt x="115" y="391"/>
                      <a:pt x="115" y="391"/>
                    </a:cubicBezTo>
                    <a:cubicBezTo>
                      <a:pt x="114" y="391"/>
                      <a:pt x="114" y="391"/>
                      <a:pt x="113" y="390"/>
                    </a:cubicBezTo>
                    <a:cubicBezTo>
                      <a:pt x="111" y="390"/>
                      <a:pt x="112" y="390"/>
                      <a:pt x="110" y="390"/>
                    </a:cubicBezTo>
                    <a:cubicBezTo>
                      <a:pt x="109" y="390"/>
                      <a:pt x="108" y="390"/>
                      <a:pt x="108" y="390"/>
                    </a:cubicBezTo>
                    <a:cubicBezTo>
                      <a:pt x="108" y="390"/>
                      <a:pt x="107" y="389"/>
                      <a:pt x="105" y="389"/>
                    </a:cubicBezTo>
                    <a:cubicBezTo>
                      <a:pt x="104" y="390"/>
                      <a:pt x="102" y="391"/>
                      <a:pt x="101" y="391"/>
                    </a:cubicBezTo>
                    <a:cubicBezTo>
                      <a:pt x="101" y="391"/>
                      <a:pt x="100" y="390"/>
                      <a:pt x="100" y="390"/>
                    </a:cubicBezTo>
                    <a:cubicBezTo>
                      <a:pt x="100" y="390"/>
                      <a:pt x="100" y="389"/>
                      <a:pt x="100" y="389"/>
                    </a:cubicBezTo>
                    <a:cubicBezTo>
                      <a:pt x="100" y="389"/>
                      <a:pt x="99" y="388"/>
                      <a:pt x="98" y="387"/>
                    </a:cubicBezTo>
                    <a:cubicBezTo>
                      <a:pt x="98" y="387"/>
                      <a:pt x="97" y="387"/>
                      <a:pt x="97" y="387"/>
                    </a:cubicBezTo>
                    <a:cubicBezTo>
                      <a:pt x="97" y="387"/>
                      <a:pt x="97" y="387"/>
                      <a:pt x="97" y="388"/>
                    </a:cubicBezTo>
                    <a:cubicBezTo>
                      <a:pt x="97" y="389"/>
                      <a:pt x="99" y="389"/>
                      <a:pt x="97" y="389"/>
                    </a:cubicBezTo>
                    <a:cubicBezTo>
                      <a:pt x="96" y="388"/>
                      <a:pt x="95" y="388"/>
                      <a:pt x="95" y="388"/>
                    </a:cubicBezTo>
                    <a:cubicBezTo>
                      <a:pt x="92" y="389"/>
                      <a:pt x="92" y="389"/>
                      <a:pt x="92" y="389"/>
                    </a:cubicBezTo>
                    <a:cubicBezTo>
                      <a:pt x="93" y="388"/>
                      <a:pt x="93" y="388"/>
                      <a:pt x="93" y="388"/>
                    </a:cubicBezTo>
                    <a:cubicBezTo>
                      <a:pt x="93" y="388"/>
                      <a:pt x="94" y="388"/>
                      <a:pt x="94" y="388"/>
                    </a:cubicBezTo>
                    <a:cubicBezTo>
                      <a:pt x="94" y="387"/>
                      <a:pt x="94" y="387"/>
                      <a:pt x="94" y="387"/>
                    </a:cubicBezTo>
                    <a:cubicBezTo>
                      <a:pt x="94" y="387"/>
                      <a:pt x="94" y="386"/>
                      <a:pt x="94" y="386"/>
                    </a:cubicBezTo>
                    <a:cubicBezTo>
                      <a:pt x="95" y="386"/>
                      <a:pt x="96" y="385"/>
                      <a:pt x="95" y="385"/>
                    </a:cubicBezTo>
                    <a:cubicBezTo>
                      <a:pt x="94" y="385"/>
                      <a:pt x="93" y="385"/>
                      <a:pt x="93" y="385"/>
                    </a:cubicBezTo>
                    <a:cubicBezTo>
                      <a:pt x="93" y="384"/>
                      <a:pt x="93" y="384"/>
                      <a:pt x="93" y="384"/>
                    </a:cubicBezTo>
                    <a:cubicBezTo>
                      <a:pt x="93" y="384"/>
                      <a:pt x="92" y="383"/>
                      <a:pt x="92" y="383"/>
                    </a:cubicBezTo>
                    <a:cubicBezTo>
                      <a:pt x="92" y="384"/>
                      <a:pt x="92" y="385"/>
                      <a:pt x="92" y="385"/>
                    </a:cubicBezTo>
                    <a:cubicBezTo>
                      <a:pt x="91" y="385"/>
                      <a:pt x="91" y="385"/>
                      <a:pt x="91" y="384"/>
                    </a:cubicBezTo>
                    <a:cubicBezTo>
                      <a:pt x="91" y="383"/>
                      <a:pt x="91" y="383"/>
                      <a:pt x="91" y="383"/>
                    </a:cubicBezTo>
                    <a:cubicBezTo>
                      <a:pt x="90" y="383"/>
                      <a:pt x="89" y="383"/>
                      <a:pt x="89" y="383"/>
                    </a:cubicBezTo>
                    <a:cubicBezTo>
                      <a:pt x="89" y="383"/>
                      <a:pt x="90" y="384"/>
                      <a:pt x="88" y="384"/>
                    </a:cubicBezTo>
                    <a:cubicBezTo>
                      <a:pt x="87" y="384"/>
                      <a:pt x="86" y="385"/>
                      <a:pt x="85" y="385"/>
                    </a:cubicBezTo>
                    <a:cubicBezTo>
                      <a:pt x="84" y="386"/>
                      <a:pt x="84" y="387"/>
                      <a:pt x="84" y="387"/>
                    </a:cubicBezTo>
                    <a:cubicBezTo>
                      <a:pt x="84" y="388"/>
                      <a:pt x="82" y="388"/>
                      <a:pt x="82" y="389"/>
                    </a:cubicBezTo>
                    <a:cubicBezTo>
                      <a:pt x="83" y="389"/>
                      <a:pt x="82" y="389"/>
                      <a:pt x="84" y="390"/>
                    </a:cubicBezTo>
                    <a:cubicBezTo>
                      <a:pt x="85" y="390"/>
                      <a:pt x="85" y="390"/>
                      <a:pt x="86" y="390"/>
                    </a:cubicBezTo>
                    <a:cubicBezTo>
                      <a:pt x="87" y="391"/>
                      <a:pt x="88" y="390"/>
                      <a:pt x="88" y="390"/>
                    </a:cubicBezTo>
                    <a:cubicBezTo>
                      <a:pt x="88" y="390"/>
                      <a:pt x="88" y="390"/>
                      <a:pt x="89" y="391"/>
                    </a:cubicBezTo>
                    <a:cubicBezTo>
                      <a:pt x="89" y="391"/>
                      <a:pt x="90" y="390"/>
                      <a:pt x="90" y="391"/>
                    </a:cubicBezTo>
                    <a:cubicBezTo>
                      <a:pt x="90" y="392"/>
                      <a:pt x="91" y="393"/>
                      <a:pt x="90" y="393"/>
                    </a:cubicBezTo>
                    <a:cubicBezTo>
                      <a:pt x="89" y="393"/>
                      <a:pt x="88" y="394"/>
                      <a:pt x="88" y="393"/>
                    </a:cubicBezTo>
                    <a:cubicBezTo>
                      <a:pt x="88" y="393"/>
                      <a:pt x="88" y="392"/>
                      <a:pt x="87" y="392"/>
                    </a:cubicBezTo>
                    <a:cubicBezTo>
                      <a:pt x="87" y="392"/>
                      <a:pt x="86" y="392"/>
                      <a:pt x="86" y="392"/>
                    </a:cubicBezTo>
                    <a:cubicBezTo>
                      <a:pt x="85" y="394"/>
                      <a:pt x="85" y="394"/>
                      <a:pt x="85" y="394"/>
                    </a:cubicBezTo>
                    <a:cubicBezTo>
                      <a:pt x="85" y="394"/>
                      <a:pt x="85" y="395"/>
                      <a:pt x="84" y="395"/>
                    </a:cubicBezTo>
                    <a:cubicBezTo>
                      <a:pt x="83" y="395"/>
                      <a:pt x="84" y="395"/>
                      <a:pt x="82" y="395"/>
                    </a:cubicBezTo>
                    <a:cubicBezTo>
                      <a:pt x="80" y="395"/>
                      <a:pt x="80" y="394"/>
                      <a:pt x="79" y="394"/>
                    </a:cubicBezTo>
                    <a:cubicBezTo>
                      <a:pt x="79" y="394"/>
                      <a:pt x="79" y="394"/>
                      <a:pt x="78" y="394"/>
                    </a:cubicBezTo>
                    <a:cubicBezTo>
                      <a:pt x="78" y="394"/>
                      <a:pt x="76" y="392"/>
                      <a:pt x="75" y="394"/>
                    </a:cubicBezTo>
                    <a:cubicBezTo>
                      <a:pt x="74" y="395"/>
                      <a:pt x="73" y="396"/>
                      <a:pt x="73" y="396"/>
                    </a:cubicBezTo>
                    <a:cubicBezTo>
                      <a:pt x="70" y="396"/>
                      <a:pt x="70" y="396"/>
                      <a:pt x="70" y="396"/>
                    </a:cubicBezTo>
                    <a:cubicBezTo>
                      <a:pt x="70" y="396"/>
                      <a:pt x="69" y="396"/>
                      <a:pt x="68" y="396"/>
                    </a:cubicBezTo>
                    <a:cubicBezTo>
                      <a:pt x="67" y="396"/>
                      <a:pt x="66" y="396"/>
                      <a:pt x="66" y="396"/>
                    </a:cubicBezTo>
                    <a:cubicBezTo>
                      <a:pt x="65" y="397"/>
                      <a:pt x="64" y="394"/>
                      <a:pt x="64" y="394"/>
                    </a:cubicBezTo>
                    <a:cubicBezTo>
                      <a:pt x="64" y="394"/>
                      <a:pt x="65" y="392"/>
                      <a:pt x="62" y="394"/>
                    </a:cubicBezTo>
                    <a:cubicBezTo>
                      <a:pt x="59" y="396"/>
                      <a:pt x="58" y="396"/>
                      <a:pt x="58" y="396"/>
                    </a:cubicBezTo>
                    <a:cubicBezTo>
                      <a:pt x="58" y="396"/>
                      <a:pt x="57" y="396"/>
                      <a:pt x="57" y="397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6" y="396"/>
                      <a:pt x="56" y="396"/>
                      <a:pt x="56" y="395"/>
                    </a:cubicBezTo>
                    <a:cubicBezTo>
                      <a:pt x="56" y="395"/>
                      <a:pt x="56" y="395"/>
                      <a:pt x="56" y="395"/>
                    </a:cubicBezTo>
                    <a:cubicBezTo>
                      <a:pt x="56" y="395"/>
                      <a:pt x="55" y="395"/>
                      <a:pt x="55" y="394"/>
                    </a:cubicBezTo>
                    <a:cubicBezTo>
                      <a:pt x="53" y="392"/>
                      <a:pt x="50" y="388"/>
                      <a:pt x="50" y="388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2" y="384"/>
                      <a:pt x="53" y="377"/>
                      <a:pt x="53" y="375"/>
                    </a:cubicBezTo>
                    <a:cubicBezTo>
                      <a:pt x="53" y="374"/>
                      <a:pt x="53" y="368"/>
                      <a:pt x="53" y="368"/>
                    </a:cubicBezTo>
                    <a:cubicBezTo>
                      <a:pt x="53" y="368"/>
                      <a:pt x="49" y="367"/>
                      <a:pt x="52" y="364"/>
                    </a:cubicBezTo>
                    <a:cubicBezTo>
                      <a:pt x="55" y="360"/>
                      <a:pt x="58" y="355"/>
                      <a:pt x="58" y="355"/>
                    </a:cubicBezTo>
                    <a:cubicBezTo>
                      <a:pt x="58" y="345"/>
                      <a:pt x="58" y="345"/>
                      <a:pt x="58" y="345"/>
                    </a:cubicBezTo>
                    <a:cubicBezTo>
                      <a:pt x="58" y="345"/>
                      <a:pt x="55" y="342"/>
                      <a:pt x="59" y="340"/>
                    </a:cubicBezTo>
                    <a:cubicBezTo>
                      <a:pt x="63" y="337"/>
                      <a:pt x="70" y="328"/>
                      <a:pt x="70" y="328"/>
                    </a:cubicBezTo>
                    <a:cubicBezTo>
                      <a:pt x="77" y="320"/>
                      <a:pt x="77" y="320"/>
                      <a:pt x="77" y="320"/>
                    </a:cubicBezTo>
                    <a:cubicBezTo>
                      <a:pt x="65" y="317"/>
                      <a:pt x="65" y="317"/>
                      <a:pt x="65" y="317"/>
                    </a:cubicBezTo>
                    <a:cubicBezTo>
                      <a:pt x="58" y="316"/>
                      <a:pt x="58" y="316"/>
                      <a:pt x="58" y="316"/>
                    </a:cubicBezTo>
                    <a:cubicBezTo>
                      <a:pt x="53" y="313"/>
                      <a:pt x="53" y="313"/>
                      <a:pt x="53" y="313"/>
                    </a:cubicBezTo>
                    <a:cubicBezTo>
                      <a:pt x="50" y="308"/>
                      <a:pt x="50" y="308"/>
                      <a:pt x="50" y="308"/>
                    </a:cubicBezTo>
                    <a:cubicBezTo>
                      <a:pt x="47" y="310"/>
                      <a:pt x="47" y="310"/>
                      <a:pt x="47" y="310"/>
                    </a:cubicBezTo>
                    <a:cubicBezTo>
                      <a:pt x="44" y="312"/>
                      <a:pt x="44" y="312"/>
                      <a:pt x="44" y="312"/>
                    </a:cubicBezTo>
                    <a:cubicBezTo>
                      <a:pt x="37" y="311"/>
                      <a:pt x="37" y="311"/>
                      <a:pt x="37" y="311"/>
                    </a:cubicBezTo>
                    <a:cubicBezTo>
                      <a:pt x="32" y="306"/>
                      <a:pt x="32" y="306"/>
                      <a:pt x="32" y="306"/>
                    </a:cubicBezTo>
                    <a:cubicBezTo>
                      <a:pt x="28" y="309"/>
                      <a:pt x="28" y="309"/>
                      <a:pt x="28" y="309"/>
                    </a:cubicBezTo>
                    <a:cubicBezTo>
                      <a:pt x="24" y="306"/>
                      <a:pt x="24" y="306"/>
                      <a:pt x="24" y="306"/>
                    </a:cubicBezTo>
                    <a:cubicBezTo>
                      <a:pt x="21" y="301"/>
                      <a:pt x="21" y="301"/>
                      <a:pt x="21" y="301"/>
                    </a:cubicBezTo>
                    <a:cubicBezTo>
                      <a:pt x="20" y="297"/>
                      <a:pt x="20" y="297"/>
                      <a:pt x="20" y="297"/>
                    </a:cubicBezTo>
                    <a:cubicBezTo>
                      <a:pt x="15" y="292"/>
                      <a:pt x="15" y="292"/>
                      <a:pt x="15" y="292"/>
                    </a:cubicBezTo>
                    <a:cubicBezTo>
                      <a:pt x="13" y="292"/>
                      <a:pt x="13" y="292"/>
                      <a:pt x="13" y="292"/>
                    </a:cubicBezTo>
                    <a:cubicBezTo>
                      <a:pt x="13" y="291"/>
                      <a:pt x="13" y="291"/>
                      <a:pt x="13" y="291"/>
                    </a:cubicBezTo>
                    <a:cubicBezTo>
                      <a:pt x="12" y="285"/>
                      <a:pt x="12" y="285"/>
                      <a:pt x="12" y="285"/>
                    </a:cubicBezTo>
                    <a:cubicBezTo>
                      <a:pt x="15" y="283"/>
                      <a:pt x="15" y="283"/>
                      <a:pt x="15" y="283"/>
                    </a:cubicBezTo>
                    <a:cubicBezTo>
                      <a:pt x="17" y="280"/>
                      <a:pt x="17" y="280"/>
                      <a:pt x="17" y="280"/>
                    </a:cubicBezTo>
                    <a:cubicBezTo>
                      <a:pt x="19" y="277"/>
                      <a:pt x="19" y="277"/>
                      <a:pt x="19" y="277"/>
                    </a:cubicBezTo>
                    <a:cubicBezTo>
                      <a:pt x="18" y="273"/>
                      <a:pt x="18" y="273"/>
                      <a:pt x="18" y="273"/>
                    </a:cubicBezTo>
                    <a:cubicBezTo>
                      <a:pt x="18" y="273"/>
                      <a:pt x="14" y="273"/>
                      <a:pt x="13" y="272"/>
                    </a:cubicBezTo>
                    <a:cubicBezTo>
                      <a:pt x="12" y="272"/>
                      <a:pt x="9" y="270"/>
                      <a:pt x="9" y="270"/>
                    </a:cubicBezTo>
                    <a:cubicBezTo>
                      <a:pt x="8" y="265"/>
                      <a:pt x="8" y="265"/>
                      <a:pt x="8" y="265"/>
                    </a:cubicBezTo>
                    <a:cubicBezTo>
                      <a:pt x="6" y="262"/>
                      <a:pt x="6" y="262"/>
                      <a:pt x="6" y="262"/>
                    </a:cubicBezTo>
                    <a:cubicBezTo>
                      <a:pt x="5" y="257"/>
                      <a:pt x="5" y="257"/>
                      <a:pt x="5" y="257"/>
                    </a:cubicBezTo>
                    <a:cubicBezTo>
                      <a:pt x="6" y="252"/>
                      <a:pt x="6" y="252"/>
                      <a:pt x="6" y="252"/>
                    </a:cubicBezTo>
                    <a:cubicBezTo>
                      <a:pt x="6" y="252"/>
                      <a:pt x="6" y="252"/>
                      <a:pt x="6" y="252"/>
                    </a:cubicBezTo>
                    <a:cubicBezTo>
                      <a:pt x="6" y="252"/>
                      <a:pt x="6" y="252"/>
                      <a:pt x="6" y="252"/>
                    </a:cubicBezTo>
                    <a:cubicBezTo>
                      <a:pt x="7" y="252"/>
                      <a:pt x="7" y="252"/>
                      <a:pt x="7" y="252"/>
                    </a:cubicBezTo>
                    <a:cubicBezTo>
                      <a:pt x="8" y="250"/>
                      <a:pt x="8" y="250"/>
                      <a:pt x="8" y="250"/>
                    </a:cubicBezTo>
                    <a:cubicBezTo>
                      <a:pt x="8" y="249"/>
                      <a:pt x="8" y="249"/>
                      <a:pt x="8" y="249"/>
                    </a:cubicBezTo>
                    <a:cubicBezTo>
                      <a:pt x="8" y="249"/>
                      <a:pt x="9" y="248"/>
                      <a:pt x="10" y="248"/>
                    </a:cubicBezTo>
                    <a:cubicBezTo>
                      <a:pt x="10" y="248"/>
                      <a:pt x="11" y="248"/>
                      <a:pt x="11" y="248"/>
                    </a:cubicBezTo>
                    <a:cubicBezTo>
                      <a:pt x="12" y="248"/>
                      <a:pt x="12" y="245"/>
                      <a:pt x="12" y="245"/>
                    </a:cubicBezTo>
                    <a:cubicBezTo>
                      <a:pt x="14" y="245"/>
                      <a:pt x="14" y="245"/>
                      <a:pt x="14" y="245"/>
                    </a:cubicBezTo>
                    <a:cubicBezTo>
                      <a:pt x="14" y="245"/>
                      <a:pt x="15" y="244"/>
                      <a:pt x="15" y="244"/>
                    </a:cubicBezTo>
                    <a:cubicBezTo>
                      <a:pt x="15" y="243"/>
                      <a:pt x="15" y="242"/>
                      <a:pt x="15" y="242"/>
                    </a:cubicBezTo>
                    <a:cubicBezTo>
                      <a:pt x="15" y="242"/>
                      <a:pt x="16" y="240"/>
                      <a:pt x="16" y="239"/>
                    </a:cubicBezTo>
                    <a:cubicBezTo>
                      <a:pt x="16" y="238"/>
                      <a:pt x="15" y="237"/>
                      <a:pt x="15" y="237"/>
                    </a:cubicBezTo>
                    <a:cubicBezTo>
                      <a:pt x="15" y="237"/>
                      <a:pt x="14" y="235"/>
                      <a:pt x="13" y="235"/>
                    </a:cubicBezTo>
                    <a:cubicBezTo>
                      <a:pt x="13" y="235"/>
                      <a:pt x="11" y="235"/>
                      <a:pt x="11" y="235"/>
                    </a:cubicBezTo>
                    <a:cubicBezTo>
                      <a:pt x="10" y="235"/>
                      <a:pt x="9" y="233"/>
                      <a:pt x="9" y="233"/>
                    </a:cubicBezTo>
                    <a:cubicBezTo>
                      <a:pt x="9" y="233"/>
                      <a:pt x="10" y="232"/>
                      <a:pt x="10" y="231"/>
                    </a:cubicBezTo>
                    <a:cubicBezTo>
                      <a:pt x="11" y="231"/>
                      <a:pt x="11" y="228"/>
                      <a:pt x="11" y="228"/>
                    </a:cubicBezTo>
                    <a:cubicBezTo>
                      <a:pt x="11" y="228"/>
                      <a:pt x="10" y="227"/>
                      <a:pt x="9" y="227"/>
                    </a:cubicBezTo>
                    <a:cubicBezTo>
                      <a:pt x="9" y="227"/>
                      <a:pt x="7" y="227"/>
                      <a:pt x="7" y="227"/>
                    </a:cubicBezTo>
                    <a:cubicBezTo>
                      <a:pt x="7" y="224"/>
                      <a:pt x="7" y="224"/>
                      <a:pt x="7" y="224"/>
                    </a:cubicBezTo>
                    <a:cubicBezTo>
                      <a:pt x="7" y="224"/>
                      <a:pt x="5" y="223"/>
                      <a:pt x="4" y="223"/>
                    </a:cubicBezTo>
                    <a:cubicBezTo>
                      <a:pt x="4" y="223"/>
                      <a:pt x="4" y="222"/>
                      <a:pt x="3" y="222"/>
                    </a:cubicBezTo>
                    <a:cubicBezTo>
                      <a:pt x="4" y="222"/>
                      <a:pt x="4" y="222"/>
                      <a:pt x="4" y="222"/>
                    </a:cubicBezTo>
                    <a:cubicBezTo>
                      <a:pt x="4" y="222"/>
                      <a:pt x="4" y="222"/>
                      <a:pt x="4" y="222"/>
                    </a:cubicBezTo>
                    <a:cubicBezTo>
                      <a:pt x="4" y="221"/>
                      <a:pt x="3" y="220"/>
                      <a:pt x="3" y="219"/>
                    </a:cubicBezTo>
                    <a:cubicBezTo>
                      <a:pt x="3" y="219"/>
                      <a:pt x="4" y="219"/>
                      <a:pt x="4" y="219"/>
                    </a:cubicBezTo>
                    <a:cubicBezTo>
                      <a:pt x="4" y="219"/>
                      <a:pt x="4" y="218"/>
                      <a:pt x="5" y="217"/>
                    </a:cubicBezTo>
                    <a:cubicBezTo>
                      <a:pt x="5" y="217"/>
                      <a:pt x="5" y="217"/>
                      <a:pt x="6" y="217"/>
                    </a:cubicBezTo>
                    <a:cubicBezTo>
                      <a:pt x="6" y="217"/>
                      <a:pt x="6" y="216"/>
                      <a:pt x="7" y="216"/>
                    </a:cubicBezTo>
                    <a:cubicBezTo>
                      <a:pt x="7" y="215"/>
                      <a:pt x="7" y="213"/>
                      <a:pt x="7" y="213"/>
                    </a:cubicBezTo>
                    <a:cubicBezTo>
                      <a:pt x="7" y="213"/>
                      <a:pt x="7" y="213"/>
                      <a:pt x="6" y="212"/>
                    </a:cubicBezTo>
                    <a:cubicBezTo>
                      <a:pt x="5" y="212"/>
                      <a:pt x="5" y="212"/>
                      <a:pt x="5" y="211"/>
                    </a:cubicBezTo>
                    <a:cubicBezTo>
                      <a:pt x="4" y="211"/>
                      <a:pt x="5" y="210"/>
                      <a:pt x="5" y="210"/>
                    </a:cubicBezTo>
                    <a:cubicBezTo>
                      <a:pt x="5" y="210"/>
                      <a:pt x="3" y="209"/>
                      <a:pt x="3" y="209"/>
                    </a:cubicBezTo>
                    <a:cubicBezTo>
                      <a:pt x="3" y="209"/>
                      <a:pt x="1" y="209"/>
                      <a:pt x="1" y="209"/>
                    </a:cubicBezTo>
                    <a:cubicBezTo>
                      <a:pt x="1" y="209"/>
                      <a:pt x="1" y="209"/>
                      <a:pt x="1" y="209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1" y="204"/>
                      <a:pt x="1" y="204"/>
                      <a:pt x="1" y="204"/>
                    </a:cubicBezTo>
                    <a:cubicBezTo>
                      <a:pt x="3" y="206"/>
                      <a:pt x="3" y="206"/>
                      <a:pt x="3" y="206"/>
                    </a:cubicBezTo>
                    <a:cubicBezTo>
                      <a:pt x="3" y="206"/>
                      <a:pt x="3" y="205"/>
                      <a:pt x="3" y="204"/>
                    </a:cubicBezTo>
                    <a:cubicBezTo>
                      <a:pt x="4" y="204"/>
                      <a:pt x="5" y="202"/>
                      <a:pt x="5" y="202"/>
                    </a:cubicBez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11" y="202"/>
                      <a:pt x="11" y="202"/>
                    </a:cubicBezTo>
                    <a:cubicBezTo>
                      <a:pt x="12" y="201"/>
                      <a:pt x="10" y="199"/>
                      <a:pt x="10" y="199"/>
                    </a:cubicBezTo>
                    <a:cubicBezTo>
                      <a:pt x="10" y="199"/>
                      <a:pt x="8" y="201"/>
                      <a:pt x="8" y="201"/>
                    </a:cubicBezTo>
                    <a:cubicBezTo>
                      <a:pt x="7" y="201"/>
                      <a:pt x="7" y="198"/>
                      <a:pt x="7" y="198"/>
                    </a:cubicBezTo>
                    <a:cubicBezTo>
                      <a:pt x="7" y="196"/>
                      <a:pt x="7" y="196"/>
                      <a:pt x="7" y="196"/>
                    </a:cubicBezTo>
                    <a:cubicBezTo>
                      <a:pt x="9" y="195"/>
                      <a:pt x="9" y="195"/>
                      <a:pt x="9" y="195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3"/>
                      <a:pt x="12" y="191"/>
                      <a:pt x="12" y="191"/>
                    </a:cubicBezTo>
                    <a:cubicBezTo>
                      <a:pt x="13" y="190"/>
                      <a:pt x="12" y="188"/>
                      <a:pt x="12" y="188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11" y="182"/>
                      <a:pt x="11" y="182"/>
                      <a:pt x="11" y="182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5"/>
                      <a:pt x="9" y="175"/>
                      <a:pt x="9" y="175"/>
                    </a:cubicBezTo>
                    <a:cubicBezTo>
                      <a:pt x="8" y="173"/>
                      <a:pt x="8" y="173"/>
                      <a:pt x="8" y="173"/>
                    </a:cubicBezTo>
                    <a:cubicBezTo>
                      <a:pt x="8" y="171"/>
                      <a:pt x="8" y="171"/>
                      <a:pt x="8" y="171"/>
                    </a:cubicBezTo>
                    <a:cubicBezTo>
                      <a:pt x="8" y="171"/>
                      <a:pt x="6" y="169"/>
                      <a:pt x="5" y="169"/>
                    </a:cubicBezTo>
                    <a:cubicBezTo>
                      <a:pt x="4" y="169"/>
                      <a:pt x="5" y="168"/>
                      <a:pt x="5" y="168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5" y="163"/>
                      <a:pt x="5" y="163"/>
                      <a:pt x="5" y="163"/>
                    </a:cubicBezTo>
                    <a:cubicBezTo>
                      <a:pt x="10" y="164"/>
                      <a:pt x="10" y="164"/>
                      <a:pt x="10" y="164"/>
                    </a:cubicBezTo>
                    <a:cubicBezTo>
                      <a:pt x="12" y="164"/>
                      <a:pt x="12" y="164"/>
                      <a:pt x="12" y="164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12" y="161"/>
                      <a:pt x="12" y="161"/>
                      <a:pt x="12" y="161"/>
                    </a:cubicBezTo>
                    <a:cubicBezTo>
                      <a:pt x="14" y="163"/>
                      <a:pt x="14" y="163"/>
                      <a:pt x="14" y="163"/>
                    </a:cubicBezTo>
                    <a:cubicBezTo>
                      <a:pt x="17" y="164"/>
                      <a:pt x="17" y="164"/>
                      <a:pt x="17" y="164"/>
                    </a:cubicBezTo>
                    <a:cubicBezTo>
                      <a:pt x="18" y="166"/>
                      <a:pt x="18" y="166"/>
                      <a:pt x="18" y="166"/>
                    </a:cubicBezTo>
                    <a:cubicBezTo>
                      <a:pt x="19" y="164"/>
                      <a:pt x="19" y="164"/>
                      <a:pt x="19" y="164"/>
                    </a:cubicBezTo>
                    <a:cubicBezTo>
                      <a:pt x="22" y="164"/>
                      <a:pt x="22" y="164"/>
                      <a:pt x="22" y="164"/>
                    </a:cubicBezTo>
                    <a:cubicBezTo>
                      <a:pt x="23" y="164"/>
                      <a:pt x="23" y="164"/>
                      <a:pt x="23" y="164"/>
                    </a:cubicBezTo>
                    <a:cubicBezTo>
                      <a:pt x="26" y="163"/>
                      <a:pt x="26" y="163"/>
                      <a:pt x="26" y="163"/>
                    </a:cubicBezTo>
                    <a:cubicBezTo>
                      <a:pt x="29" y="163"/>
                      <a:pt x="29" y="163"/>
                      <a:pt x="29" y="163"/>
                    </a:cubicBezTo>
                    <a:cubicBezTo>
                      <a:pt x="30" y="161"/>
                      <a:pt x="30" y="161"/>
                      <a:pt x="30" y="161"/>
                    </a:cubicBezTo>
                    <a:cubicBezTo>
                      <a:pt x="32" y="160"/>
                      <a:pt x="32" y="160"/>
                      <a:pt x="32" y="160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0" y="157"/>
                      <a:pt x="30" y="157"/>
                      <a:pt x="30" y="157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30" y="154"/>
                      <a:pt x="30" y="154"/>
                      <a:pt x="30" y="154"/>
                    </a:cubicBezTo>
                    <a:cubicBezTo>
                      <a:pt x="30" y="151"/>
                      <a:pt x="30" y="151"/>
                      <a:pt x="30" y="151"/>
                    </a:cubicBezTo>
                    <a:cubicBezTo>
                      <a:pt x="30" y="151"/>
                      <a:pt x="34" y="152"/>
                      <a:pt x="34" y="152"/>
                    </a:cubicBezTo>
                    <a:cubicBezTo>
                      <a:pt x="34" y="151"/>
                      <a:pt x="34" y="151"/>
                      <a:pt x="35" y="150"/>
                    </a:cubicBezTo>
                    <a:cubicBezTo>
                      <a:pt x="36" y="150"/>
                      <a:pt x="38" y="149"/>
                      <a:pt x="38" y="149"/>
                    </a:cubicBezTo>
                    <a:cubicBezTo>
                      <a:pt x="39" y="147"/>
                      <a:pt x="39" y="147"/>
                      <a:pt x="39" y="147"/>
                    </a:cubicBezTo>
                    <a:cubicBezTo>
                      <a:pt x="39" y="147"/>
                      <a:pt x="41" y="146"/>
                      <a:pt x="41" y="146"/>
                    </a:cubicBezTo>
                    <a:cubicBezTo>
                      <a:pt x="42" y="146"/>
                      <a:pt x="41" y="145"/>
                      <a:pt x="41" y="144"/>
                    </a:cubicBezTo>
                    <a:cubicBezTo>
                      <a:pt x="41" y="143"/>
                      <a:pt x="41" y="141"/>
                      <a:pt x="41" y="141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35" y="134"/>
                      <a:pt x="32" y="134"/>
                      <a:pt x="32" y="133"/>
                    </a:cubicBezTo>
                    <a:cubicBezTo>
                      <a:pt x="31" y="132"/>
                      <a:pt x="30" y="130"/>
                      <a:pt x="30" y="13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3" y="128"/>
                      <a:pt x="33" y="128"/>
                      <a:pt x="33" y="128"/>
                    </a:cubicBezTo>
                    <a:cubicBezTo>
                      <a:pt x="31" y="127"/>
                      <a:pt x="31" y="127"/>
                      <a:pt x="31" y="127"/>
                    </a:cubicBezTo>
                    <a:cubicBezTo>
                      <a:pt x="31" y="124"/>
                      <a:pt x="31" y="124"/>
                      <a:pt x="31" y="124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40" y="125"/>
                      <a:pt x="41" y="125"/>
                    </a:cubicBezTo>
                    <a:cubicBezTo>
                      <a:pt x="42" y="126"/>
                      <a:pt x="42" y="122"/>
                      <a:pt x="42" y="122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2" y="113"/>
                      <a:pt x="43" y="112"/>
                    </a:cubicBezTo>
                    <a:cubicBezTo>
                      <a:pt x="44" y="112"/>
                      <a:pt x="47" y="106"/>
                      <a:pt x="47" y="106"/>
                    </a:cubicBezTo>
                    <a:cubicBezTo>
                      <a:pt x="47" y="106"/>
                      <a:pt x="47" y="100"/>
                      <a:pt x="47" y="99"/>
                    </a:cubicBezTo>
                    <a:cubicBezTo>
                      <a:pt x="47" y="98"/>
                      <a:pt x="47" y="94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93"/>
                      <a:pt x="44" y="92"/>
                      <a:pt x="43" y="92"/>
                    </a:cubicBezTo>
                    <a:cubicBezTo>
                      <a:pt x="43" y="91"/>
                      <a:pt x="44" y="89"/>
                      <a:pt x="44" y="89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40" y="85"/>
                      <a:pt x="41" y="80"/>
                      <a:pt x="42" y="80"/>
                    </a:cubicBezTo>
                    <a:cubicBezTo>
                      <a:pt x="43" y="79"/>
                      <a:pt x="45" y="77"/>
                      <a:pt x="45" y="77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5" y="67"/>
                      <a:pt x="49" y="65"/>
                      <a:pt x="49" y="65"/>
                    </a:cubicBezTo>
                    <a:cubicBezTo>
                      <a:pt x="50" y="65"/>
                      <a:pt x="56" y="65"/>
                      <a:pt x="56" y="65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4"/>
                      <a:pt x="75" y="66"/>
                      <a:pt x="75" y="67"/>
                    </a:cubicBezTo>
                    <a:cubicBezTo>
                      <a:pt x="75" y="67"/>
                      <a:pt x="77" y="69"/>
                      <a:pt x="77" y="70"/>
                    </a:cubicBezTo>
                    <a:cubicBezTo>
                      <a:pt x="76" y="70"/>
                      <a:pt x="78" y="73"/>
                      <a:pt x="78" y="73"/>
                    </a:cubicBezTo>
                    <a:cubicBezTo>
                      <a:pt x="78" y="73"/>
                      <a:pt x="77" y="75"/>
                      <a:pt x="77" y="76"/>
                    </a:cubicBezTo>
                    <a:cubicBezTo>
                      <a:pt x="77" y="76"/>
                      <a:pt x="78" y="80"/>
                      <a:pt x="78" y="80"/>
                    </a:cubicBezTo>
                    <a:cubicBezTo>
                      <a:pt x="78" y="81"/>
                      <a:pt x="80" y="82"/>
                      <a:pt x="80" y="82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0" y="76"/>
                      <a:pt x="80" y="76"/>
                      <a:pt x="80" y="76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3" y="71"/>
                      <a:pt x="84" y="72"/>
                    </a:cubicBezTo>
                    <a:cubicBezTo>
                      <a:pt x="85" y="72"/>
                      <a:pt x="88" y="75"/>
                      <a:pt x="88" y="7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90" y="76"/>
                      <a:pt x="93" y="74"/>
                      <a:pt x="93" y="74"/>
                    </a:cubicBezTo>
                    <a:cubicBezTo>
                      <a:pt x="93" y="74"/>
                      <a:pt x="90" y="70"/>
                      <a:pt x="90" y="70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16" y="59"/>
                      <a:pt x="116" y="59"/>
                      <a:pt x="116" y="59"/>
                    </a:cubicBezTo>
                    <a:cubicBezTo>
                      <a:pt x="116" y="59"/>
                      <a:pt x="114" y="57"/>
                      <a:pt x="114" y="57"/>
                    </a:cubicBezTo>
                    <a:cubicBezTo>
                      <a:pt x="113" y="57"/>
                      <a:pt x="111" y="55"/>
                      <a:pt x="111" y="55"/>
                    </a:cubicBezTo>
                    <a:cubicBezTo>
                      <a:pt x="111" y="55"/>
                      <a:pt x="110" y="57"/>
                      <a:pt x="110" y="57"/>
                    </a:cubicBezTo>
                    <a:cubicBezTo>
                      <a:pt x="109" y="58"/>
                      <a:pt x="106" y="58"/>
                      <a:pt x="106" y="57"/>
                    </a:cubicBezTo>
                    <a:cubicBezTo>
                      <a:pt x="105" y="57"/>
                      <a:pt x="104" y="54"/>
                      <a:pt x="104" y="54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6" y="50"/>
                      <a:pt x="106" y="50"/>
                      <a:pt x="106" y="50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47"/>
                      <a:pt x="103" y="44"/>
                      <a:pt x="104" y="43"/>
                    </a:cubicBezTo>
                    <a:cubicBezTo>
                      <a:pt x="105" y="43"/>
                      <a:pt x="105" y="41"/>
                      <a:pt x="105" y="41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1"/>
                      <a:pt x="101" y="41"/>
                      <a:pt x="101" y="39"/>
                    </a:cubicBezTo>
                    <a:cubicBezTo>
                      <a:pt x="102" y="37"/>
                      <a:pt x="102" y="36"/>
                      <a:pt x="102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3" y="26"/>
                      <a:pt x="103" y="26"/>
                    </a:cubicBezTo>
                    <a:cubicBezTo>
                      <a:pt x="102" y="26"/>
                      <a:pt x="100" y="26"/>
                      <a:pt x="100" y="26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104" y="2"/>
                      <a:pt x="105" y="2"/>
                    </a:cubicBezTo>
                    <a:cubicBezTo>
                      <a:pt x="106" y="2"/>
                      <a:pt x="108" y="3"/>
                      <a:pt x="108" y="3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6" y="6"/>
                      <a:pt x="116" y="6"/>
                    </a:cubicBezTo>
                    <a:cubicBezTo>
                      <a:pt x="117" y="6"/>
                      <a:pt x="119" y="5"/>
                      <a:pt x="119" y="5"/>
                    </a:cubicBezTo>
                    <a:cubicBezTo>
                      <a:pt x="119" y="5"/>
                      <a:pt x="122" y="3"/>
                      <a:pt x="123" y="3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6" y="6"/>
                      <a:pt x="126" y="6"/>
                      <a:pt x="126" y="6"/>
                    </a:cubicBezTo>
                    <a:cubicBezTo>
                      <a:pt x="128" y="4"/>
                      <a:pt x="128" y="4"/>
                      <a:pt x="128" y="4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8" y="15"/>
                      <a:pt x="138" y="15"/>
                      <a:pt x="138" y="15"/>
                    </a:cubicBezTo>
                    <a:cubicBezTo>
                      <a:pt x="138" y="15"/>
                      <a:pt x="138" y="18"/>
                      <a:pt x="138" y="18"/>
                    </a:cubicBezTo>
                    <a:cubicBezTo>
                      <a:pt x="137" y="18"/>
                      <a:pt x="136" y="22"/>
                      <a:pt x="136" y="22"/>
                    </a:cubicBezTo>
                    <a:cubicBezTo>
                      <a:pt x="136" y="25"/>
                      <a:pt x="136" y="25"/>
                      <a:pt x="136" y="25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41" y="26"/>
                      <a:pt x="141" y="26"/>
                      <a:pt x="141" y="26"/>
                    </a:cubicBezTo>
                    <a:cubicBezTo>
                      <a:pt x="143" y="28"/>
                      <a:pt x="143" y="28"/>
                      <a:pt x="143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148" y="28"/>
                      <a:pt x="148" y="28"/>
                      <a:pt x="148" y="28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8" y="33"/>
                      <a:pt x="158" y="33"/>
                      <a:pt x="158" y="33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4" y="32"/>
                      <a:pt x="164" y="32"/>
                      <a:pt x="164" y="32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70" y="30"/>
                      <a:pt x="170" y="30"/>
                      <a:pt x="170" y="30"/>
                    </a:cubicBezTo>
                    <a:cubicBezTo>
                      <a:pt x="171" y="29"/>
                      <a:pt x="171" y="29"/>
                      <a:pt x="171" y="29"/>
                    </a:cubicBezTo>
                    <a:cubicBezTo>
                      <a:pt x="168" y="26"/>
                      <a:pt x="168" y="26"/>
                      <a:pt x="168" y="26"/>
                    </a:cubicBezTo>
                    <a:cubicBezTo>
                      <a:pt x="168" y="23"/>
                      <a:pt x="168" y="23"/>
                      <a:pt x="168" y="23"/>
                    </a:cubicBezTo>
                    <a:cubicBezTo>
                      <a:pt x="168" y="23"/>
                      <a:pt x="170" y="21"/>
                      <a:pt x="170" y="21"/>
                    </a:cubicBezTo>
                    <a:cubicBezTo>
                      <a:pt x="171" y="21"/>
                      <a:pt x="175" y="22"/>
                      <a:pt x="175" y="22"/>
                    </a:cubicBezTo>
                    <a:cubicBezTo>
                      <a:pt x="176" y="25"/>
                      <a:pt x="176" y="25"/>
                      <a:pt x="176" y="25"/>
                    </a:cubicBezTo>
                    <a:cubicBezTo>
                      <a:pt x="177" y="28"/>
                      <a:pt x="177" y="28"/>
                      <a:pt x="177" y="28"/>
                    </a:cubicBezTo>
                    <a:cubicBezTo>
                      <a:pt x="173" y="29"/>
                      <a:pt x="173" y="29"/>
                      <a:pt x="173" y="29"/>
                    </a:cubicBezTo>
                    <a:cubicBezTo>
                      <a:pt x="172" y="31"/>
                      <a:pt x="172" y="31"/>
                      <a:pt x="172" y="31"/>
                    </a:cubicBezTo>
                    <a:cubicBezTo>
                      <a:pt x="172" y="35"/>
                      <a:pt x="172" y="35"/>
                      <a:pt x="172" y="35"/>
                    </a:cubicBezTo>
                    <a:cubicBezTo>
                      <a:pt x="172" y="39"/>
                      <a:pt x="172" y="39"/>
                      <a:pt x="172" y="39"/>
                    </a:cubicBezTo>
                    <a:cubicBezTo>
                      <a:pt x="172" y="39"/>
                      <a:pt x="172" y="41"/>
                      <a:pt x="171" y="41"/>
                    </a:cubicBezTo>
                    <a:cubicBezTo>
                      <a:pt x="170" y="42"/>
                      <a:pt x="168" y="42"/>
                      <a:pt x="168" y="42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5" y="46"/>
                      <a:pt x="165" y="46"/>
                      <a:pt x="165" y="46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61" y="47"/>
                      <a:pt x="161" y="47"/>
                      <a:pt x="161" y="47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4" y="52"/>
                      <a:pt x="164" y="52"/>
                      <a:pt x="164" y="52"/>
                    </a:cubicBezTo>
                    <a:cubicBezTo>
                      <a:pt x="167" y="53"/>
                      <a:pt x="167" y="53"/>
                      <a:pt x="167" y="53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7" y="51"/>
                      <a:pt x="177" y="51"/>
                      <a:pt x="177" y="51"/>
                    </a:cubicBezTo>
                    <a:cubicBezTo>
                      <a:pt x="178" y="53"/>
                      <a:pt x="178" y="53"/>
                      <a:pt x="178" y="53"/>
                    </a:cubicBezTo>
                    <a:cubicBezTo>
                      <a:pt x="178" y="53"/>
                      <a:pt x="182" y="53"/>
                      <a:pt x="182" y="53"/>
                    </a:cubicBezTo>
                    <a:cubicBezTo>
                      <a:pt x="182" y="53"/>
                      <a:pt x="183" y="50"/>
                      <a:pt x="183" y="50"/>
                    </a:cubicBezTo>
                    <a:cubicBezTo>
                      <a:pt x="183" y="50"/>
                      <a:pt x="184" y="48"/>
                      <a:pt x="185" y="48"/>
                    </a:cubicBezTo>
                    <a:cubicBezTo>
                      <a:pt x="186" y="48"/>
                      <a:pt x="187" y="46"/>
                      <a:pt x="188" y="46"/>
                    </a:cubicBezTo>
                    <a:cubicBezTo>
                      <a:pt x="188" y="45"/>
                      <a:pt x="189" y="43"/>
                      <a:pt x="189" y="43"/>
                    </a:cubicBezTo>
                    <a:cubicBezTo>
                      <a:pt x="189" y="43"/>
                      <a:pt x="191" y="42"/>
                      <a:pt x="192" y="42"/>
                    </a:cubicBezTo>
                    <a:cubicBezTo>
                      <a:pt x="193" y="42"/>
                      <a:pt x="199" y="41"/>
                      <a:pt x="199" y="41"/>
                    </a:cubicBezTo>
                    <a:cubicBezTo>
                      <a:pt x="199" y="41"/>
                      <a:pt x="203" y="40"/>
                      <a:pt x="204" y="39"/>
                    </a:cubicBezTo>
                    <a:cubicBezTo>
                      <a:pt x="204" y="39"/>
                      <a:pt x="208" y="36"/>
                      <a:pt x="208" y="36"/>
                    </a:cubicBezTo>
                    <a:cubicBezTo>
                      <a:pt x="209" y="33"/>
                      <a:pt x="209" y="33"/>
                      <a:pt x="209" y="33"/>
                    </a:cubicBezTo>
                    <a:cubicBezTo>
                      <a:pt x="212" y="30"/>
                      <a:pt x="212" y="30"/>
                      <a:pt x="212" y="30"/>
                    </a:cubicBezTo>
                    <a:cubicBezTo>
                      <a:pt x="212" y="30"/>
                      <a:pt x="213" y="30"/>
                      <a:pt x="213" y="29"/>
                    </a:cubicBezTo>
                    <a:cubicBezTo>
                      <a:pt x="213" y="28"/>
                      <a:pt x="214" y="25"/>
                      <a:pt x="214" y="25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4"/>
                      <a:pt x="218" y="25"/>
                      <a:pt x="218" y="26"/>
                    </a:cubicBezTo>
                    <a:cubicBezTo>
                      <a:pt x="218" y="26"/>
                      <a:pt x="217" y="28"/>
                      <a:pt x="217" y="28"/>
                    </a:cubicBezTo>
                    <a:cubicBezTo>
                      <a:pt x="217" y="28"/>
                      <a:pt x="215" y="29"/>
                      <a:pt x="214" y="30"/>
                    </a:cubicBezTo>
                    <a:cubicBezTo>
                      <a:pt x="214" y="30"/>
                      <a:pt x="214" y="32"/>
                      <a:pt x="214" y="32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16" y="30"/>
                      <a:pt x="217" y="29"/>
                      <a:pt x="217" y="29"/>
                    </a:cubicBezTo>
                    <a:cubicBezTo>
                      <a:pt x="217" y="29"/>
                      <a:pt x="221" y="28"/>
                      <a:pt x="221" y="28"/>
                    </a:cubicBezTo>
                    <a:cubicBezTo>
                      <a:pt x="221" y="28"/>
                      <a:pt x="223" y="29"/>
                      <a:pt x="223" y="29"/>
                    </a:cubicBezTo>
                    <a:cubicBezTo>
                      <a:pt x="223" y="29"/>
                      <a:pt x="225" y="30"/>
                      <a:pt x="225" y="30"/>
                    </a:cubicBezTo>
                    <a:cubicBezTo>
                      <a:pt x="229" y="29"/>
                      <a:pt x="229" y="29"/>
                      <a:pt x="229" y="29"/>
                    </a:cubicBezTo>
                    <a:cubicBezTo>
                      <a:pt x="229" y="27"/>
                      <a:pt x="229" y="27"/>
                      <a:pt x="229" y="27"/>
                    </a:cubicBezTo>
                    <a:cubicBezTo>
                      <a:pt x="229" y="27"/>
                      <a:pt x="229" y="26"/>
                      <a:pt x="230" y="26"/>
                    </a:cubicBezTo>
                    <a:cubicBezTo>
                      <a:pt x="231" y="25"/>
                      <a:pt x="233" y="24"/>
                      <a:pt x="233" y="24"/>
                    </a:cubicBezTo>
                    <a:cubicBezTo>
                      <a:pt x="233" y="24"/>
                      <a:pt x="233" y="22"/>
                      <a:pt x="233" y="21"/>
                    </a:cubicBezTo>
                    <a:cubicBezTo>
                      <a:pt x="233" y="21"/>
                      <a:pt x="234" y="19"/>
                      <a:pt x="234" y="19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9"/>
                      <a:pt x="236" y="18"/>
                      <a:pt x="236" y="18"/>
                    </a:cubicBezTo>
                    <a:cubicBezTo>
                      <a:pt x="236" y="18"/>
                      <a:pt x="237" y="15"/>
                      <a:pt x="237" y="15"/>
                    </a:cubicBezTo>
                    <a:cubicBezTo>
                      <a:pt x="237" y="15"/>
                      <a:pt x="237" y="14"/>
                      <a:pt x="238" y="14"/>
                    </a:cubicBezTo>
                    <a:cubicBezTo>
                      <a:pt x="238" y="14"/>
                      <a:pt x="240" y="12"/>
                      <a:pt x="240" y="12"/>
                    </a:cubicBezTo>
                    <a:cubicBezTo>
                      <a:pt x="241" y="11"/>
                      <a:pt x="241" y="11"/>
                      <a:pt x="242" y="11"/>
                    </a:cubicBezTo>
                    <a:cubicBezTo>
                      <a:pt x="242" y="11"/>
                      <a:pt x="243" y="13"/>
                      <a:pt x="243" y="13"/>
                    </a:cubicBezTo>
                    <a:cubicBezTo>
                      <a:pt x="243" y="13"/>
                      <a:pt x="243" y="14"/>
                      <a:pt x="242" y="15"/>
                    </a:cubicBezTo>
                    <a:cubicBezTo>
                      <a:pt x="241" y="15"/>
                      <a:pt x="240" y="16"/>
                      <a:pt x="240" y="16"/>
                    </a:cubicBezTo>
                    <a:cubicBezTo>
                      <a:pt x="240" y="16"/>
                      <a:pt x="242" y="18"/>
                      <a:pt x="242" y="18"/>
                    </a:cubicBezTo>
                    <a:cubicBezTo>
                      <a:pt x="242" y="18"/>
                      <a:pt x="243" y="19"/>
                      <a:pt x="243" y="19"/>
                    </a:cubicBezTo>
                    <a:cubicBezTo>
                      <a:pt x="243" y="20"/>
                      <a:pt x="242" y="21"/>
                      <a:pt x="242" y="21"/>
                    </a:cubicBezTo>
                    <a:cubicBezTo>
                      <a:pt x="243" y="21"/>
                      <a:pt x="246" y="20"/>
                      <a:pt x="246" y="20"/>
                    </a:cubicBezTo>
                    <a:cubicBezTo>
                      <a:pt x="246" y="20"/>
                      <a:pt x="246" y="18"/>
                      <a:pt x="246" y="18"/>
                    </a:cubicBezTo>
                    <a:cubicBezTo>
                      <a:pt x="246" y="18"/>
                      <a:pt x="248" y="16"/>
                      <a:pt x="248" y="16"/>
                    </a:cubicBezTo>
                    <a:cubicBezTo>
                      <a:pt x="249" y="16"/>
                      <a:pt x="251" y="17"/>
                      <a:pt x="251" y="17"/>
                    </a:cubicBezTo>
                    <a:cubicBezTo>
                      <a:pt x="251" y="17"/>
                      <a:pt x="251" y="18"/>
                      <a:pt x="251" y="19"/>
                    </a:cubicBezTo>
                    <a:cubicBezTo>
                      <a:pt x="250" y="19"/>
                      <a:pt x="248" y="21"/>
                      <a:pt x="248" y="21"/>
                    </a:cubicBezTo>
                    <a:cubicBezTo>
                      <a:pt x="248" y="22"/>
                      <a:pt x="247" y="22"/>
                      <a:pt x="248" y="22"/>
                    </a:cubicBezTo>
                    <a:cubicBezTo>
                      <a:pt x="248" y="23"/>
                      <a:pt x="250" y="25"/>
                      <a:pt x="250" y="25"/>
                    </a:cubicBezTo>
                    <a:cubicBezTo>
                      <a:pt x="253" y="27"/>
                      <a:pt x="253" y="27"/>
                      <a:pt x="253" y="27"/>
                    </a:cubicBezTo>
                    <a:cubicBezTo>
                      <a:pt x="253" y="27"/>
                      <a:pt x="253" y="28"/>
                      <a:pt x="253" y="29"/>
                    </a:cubicBezTo>
                    <a:cubicBezTo>
                      <a:pt x="253" y="29"/>
                      <a:pt x="248" y="29"/>
                      <a:pt x="248" y="29"/>
                    </a:cubicBezTo>
                    <a:cubicBezTo>
                      <a:pt x="248" y="29"/>
                      <a:pt x="248" y="29"/>
                      <a:pt x="247" y="30"/>
                    </a:cubicBezTo>
                    <a:cubicBezTo>
                      <a:pt x="247" y="30"/>
                      <a:pt x="246" y="31"/>
                      <a:pt x="244" y="32"/>
                    </a:cubicBezTo>
                    <a:cubicBezTo>
                      <a:pt x="242" y="32"/>
                      <a:pt x="242" y="32"/>
                      <a:pt x="242" y="33"/>
                    </a:cubicBezTo>
                    <a:cubicBezTo>
                      <a:pt x="242" y="34"/>
                      <a:pt x="241" y="35"/>
                      <a:pt x="242" y="36"/>
                    </a:cubicBezTo>
                    <a:cubicBezTo>
                      <a:pt x="243" y="37"/>
                      <a:pt x="245" y="38"/>
                      <a:pt x="245" y="38"/>
                    </a:cubicBezTo>
                    <a:cubicBezTo>
                      <a:pt x="245" y="38"/>
                      <a:pt x="250" y="40"/>
                      <a:pt x="250" y="39"/>
                    </a:cubicBezTo>
                    <a:cubicBezTo>
                      <a:pt x="250" y="39"/>
                      <a:pt x="257" y="39"/>
                      <a:pt x="257" y="39"/>
                    </a:cubicBezTo>
                    <a:cubicBezTo>
                      <a:pt x="260" y="39"/>
                      <a:pt x="260" y="39"/>
                      <a:pt x="260" y="39"/>
                    </a:cubicBezTo>
                    <a:cubicBezTo>
                      <a:pt x="260" y="39"/>
                      <a:pt x="261" y="41"/>
                      <a:pt x="262" y="42"/>
                    </a:cubicBezTo>
                    <a:cubicBezTo>
                      <a:pt x="262" y="42"/>
                      <a:pt x="266" y="45"/>
                      <a:pt x="266" y="45"/>
                    </a:cubicBezTo>
                    <a:cubicBezTo>
                      <a:pt x="268" y="45"/>
                      <a:pt x="268" y="45"/>
                      <a:pt x="268" y="45"/>
                    </a:cubicBezTo>
                    <a:cubicBezTo>
                      <a:pt x="269" y="49"/>
                      <a:pt x="269" y="49"/>
                      <a:pt x="269" y="49"/>
                    </a:cubicBezTo>
                    <a:cubicBezTo>
                      <a:pt x="268" y="52"/>
                      <a:pt x="268" y="52"/>
                      <a:pt x="268" y="52"/>
                    </a:cubicBezTo>
                    <a:cubicBezTo>
                      <a:pt x="265" y="53"/>
                      <a:pt x="265" y="53"/>
                      <a:pt x="265" y="53"/>
                    </a:cubicBezTo>
                    <a:cubicBezTo>
                      <a:pt x="261" y="56"/>
                      <a:pt x="261" y="56"/>
                      <a:pt x="261" y="56"/>
                    </a:cubicBezTo>
                    <a:cubicBezTo>
                      <a:pt x="259" y="55"/>
                      <a:pt x="259" y="55"/>
                      <a:pt x="259" y="55"/>
                    </a:cubicBezTo>
                    <a:cubicBezTo>
                      <a:pt x="259" y="55"/>
                      <a:pt x="261" y="57"/>
                      <a:pt x="262" y="57"/>
                    </a:cubicBezTo>
                    <a:cubicBezTo>
                      <a:pt x="263" y="57"/>
                      <a:pt x="264" y="58"/>
                      <a:pt x="264" y="58"/>
                    </a:cubicBezTo>
                    <a:cubicBezTo>
                      <a:pt x="265" y="58"/>
                      <a:pt x="269" y="58"/>
                      <a:pt x="273" y="58"/>
                    </a:cubicBezTo>
                    <a:cubicBezTo>
                      <a:pt x="273" y="59"/>
                      <a:pt x="273" y="59"/>
                      <a:pt x="273" y="60"/>
                    </a:cubicBezTo>
                    <a:cubicBezTo>
                      <a:pt x="274" y="61"/>
                      <a:pt x="275" y="65"/>
                      <a:pt x="275" y="66"/>
                    </a:cubicBezTo>
                    <a:cubicBezTo>
                      <a:pt x="275" y="66"/>
                      <a:pt x="276" y="70"/>
                      <a:pt x="278" y="73"/>
                    </a:cubicBezTo>
                    <a:cubicBezTo>
                      <a:pt x="281" y="77"/>
                      <a:pt x="280" y="78"/>
                      <a:pt x="280" y="78"/>
                    </a:cubicBezTo>
                    <a:cubicBezTo>
                      <a:pt x="280" y="87"/>
                      <a:pt x="280" y="87"/>
                      <a:pt x="280" y="87"/>
                    </a:cubicBezTo>
                    <a:cubicBezTo>
                      <a:pt x="280" y="95"/>
                      <a:pt x="280" y="95"/>
                      <a:pt x="280" y="95"/>
                    </a:cubicBezTo>
                    <a:cubicBezTo>
                      <a:pt x="275" y="99"/>
                      <a:pt x="275" y="99"/>
                      <a:pt x="275" y="99"/>
                    </a:cubicBezTo>
                    <a:cubicBezTo>
                      <a:pt x="273" y="108"/>
                      <a:pt x="273" y="108"/>
                      <a:pt x="273" y="108"/>
                    </a:cubicBezTo>
                    <a:cubicBezTo>
                      <a:pt x="273" y="108"/>
                      <a:pt x="274" y="109"/>
                      <a:pt x="275" y="109"/>
                    </a:cubicBezTo>
                    <a:cubicBezTo>
                      <a:pt x="276" y="110"/>
                      <a:pt x="279" y="113"/>
                      <a:pt x="279" y="113"/>
                    </a:cubicBezTo>
                    <a:cubicBezTo>
                      <a:pt x="280" y="114"/>
                      <a:pt x="286" y="117"/>
                      <a:pt x="289" y="118"/>
                    </a:cubicBezTo>
                    <a:cubicBezTo>
                      <a:pt x="292" y="120"/>
                      <a:pt x="291" y="125"/>
                      <a:pt x="291" y="125"/>
                    </a:cubicBezTo>
                    <a:cubicBezTo>
                      <a:pt x="289" y="132"/>
                      <a:pt x="289" y="132"/>
                      <a:pt x="289" y="132"/>
                    </a:cubicBezTo>
                    <a:cubicBezTo>
                      <a:pt x="289" y="132"/>
                      <a:pt x="290" y="136"/>
                      <a:pt x="292" y="136"/>
                    </a:cubicBezTo>
                    <a:cubicBezTo>
                      <a:pt x="293" y="135"/>
                      <a:pt x="294" y="141"/>
                      <a:pt x="294" y="141"/>
                    </a:cubicBezTo>
                    <a:cubicBezTo>
                      <a:pt x="294" y="141"/>
                      <a:pt x="295" y="147"/>
                      <a:pt x="295" y="148"/>
                    </a:cubicBezTo>
                    <a:cubicBezTo>
                      <a:pt x="294" y="149"/>
                      <a:pt x="295" y="150"/>
                      <a:pt x="295" y="150"/>
                    </a:cubicBezTo>
                    <a:cubicBezTo>
                      <a:pt x="297" y="154"/>
                      <a:pt x="297" y="154"/>
                      <a:pt x="297" y="154"/>
                    </a:cubicBezTo>
                    <a:cubicBezTo>
                      <a:pt x="297" y="154"/>
                      <a:pt x="296" y="157"/>
                      <a:pt x="295" y="158"/>
                    </a:cubicBezTo>
                    <a:cubicBezTo>
                      <a:pt x="295" y="160"/>
                      <a:pt x="294" y="162"/>
                      <a:pt x="294" y="162"/>
                    </a:cubicBezTo>
                    <a:cubicBezTo>
                      <a:pt x="295" y="165"/>
                      <a:pt x="295" y="165"/>
                      <a:pt x="295" y="165"/>
                    </a:cubicBezTo>
                    <a:cubicBezTo>
                      <a:pt x="299" y="170"/>
                      <a:pt x="299" y="170"/>
                      <a:pt x="299" y="170"/>
                    </a:cubicBezTo>
                    <a:cubicBezTo>
                      <a:pt x="299" y="175"/>
                      <a:pt x="299" y="175"/>
                      <a:pt x="299" y="175"/>
                    </a:cubicBezTo>
                    <a:cubicBezTo>
                      <a:pt x="299" y="178"/>
                      <a:pt x="299" y="178"/>
                      <a:pt x="299" y="178"/>
                    </a:cubicBezTo>
                    <a:cubicBezTo>
                      <a:pt x="299" y="178"/>
                      <a:pt x="302" y="179"/>
                      <a:pt x="303" y="179"/>
                    </a:cubicBezTo>
                    <a:cubicBezTo>
                      <a:pt x="304" y="179"/>
                      <a:pt x="306" y="181"/>
                      <a:pt x="306" y="181"/>
                    </a:cubicBezTo>
                    <a:cubicBezTo>
                      <a:pt x="306" y="181"/>
                      <a:pt x="306" y="183"/>
                      <a:pt x="306" y="184"/>
                    </a:cubicBezTo>
                    <a:cubicBezTo>
                      <a:pt x="306" y="184"/>
                      <a:pt x="309" y="188"/>
                      <a:pt x="309" y="188"/>
                    </a:cubicBezTo>
                    <a:cubicBezTo>
                      <a:pt x="310" y="189"/>
                      <a:pt x="312" y="192"/>
                      <a:pt x="312" y="192"/>
                    </a:cubicBezTo>
                    <a:cubicBezTo>
                      <a:pt x="312" y="192"/>
                      <a:pt x="312" y="194"/>
                      <a:pt x="309" y="197"/>
                    </a:cubicBezTo>
                    <a:cubicBezTo>
                      <a:pt x="307" y="200"/>
                      <a:pt x="308" y="200"/>
                      <a:pt x="308" y="201"/>
                    </a:cubicBezTo>
                    <a:cubicBezTo>
                      <a:pt x="308" y="202"/>
                      <a:pt x="309" y="204"/>
                      <a:pt x="309" y="204"/>
                    </a:cubicBezTo>
                    <a:cubicBezTo>
                      <a:pt x="309" y="204"/>
                      <a:pt x="308" y="205"/>
                      <a:pt x="307" y="206"/>
                    </a:cubicBezTo>
                    <a:cubicBezTo>
                      <a:pt x="307" y="206"/>
                      <a:pt x="306" y="208"/>
                      <a:pt x="306" y="210"/>
                    </a:cubicBezTo>
                    <a:cubicBezTo>
                      <a:pt x="302" y="213"/>
                      <a:pt x="302" y="213"/>
                      <a:pt x="302" y="213"/>
                    </a:cubicBezTo>
                    <a:cubicBezTo>
                      <a:pt x="302" y="213"/>
                      <a:pt x="302" y="213"/>
                      <a:pt x="301" y="214"/>
                    </a:cubicBezTo>
                    <a:cubicBezTo>
                      <a:pt x="301" y="213"/>
                      <a:pt x="300" y="213"/>
                      <a:pt x="299" y="213"/>
                    </a:cubicBezTo>
                    <a:cubicBezTo>
                      <a:pt x="298" y="212"/>
                      <a:pt x="297" y="211"/>
                      <a:pt x="297" y="211"/>
                    </a:cubicBezTo>
                    <a:cubicBezTo>
                      <a:pt x="297" y="211"/>
                      <a:pt x="297" y="209"/>
                      <a:pt x="297" y="207"/>
                    </a:cubicBezTo>
                    <a:cubicBezTo>
                      <a:pt x="297" y="205"/>
                      <a:pt x="297" y="206"/>
                      <a:pt x="297" y="205"/>
                    </a:cubicBezTo>
                    <a:cubicBezTo>
                      <a:pt x="296" y="204"/>
                      <a:pt x="294" y="203"/>
                      <a:pt x="292" y="202"/>
                    </a:cubicBezTo>
                    <a:cubicBezTo>
                      <a:pt x="290" y="202"/>
                      <a:pt x="286" y="202"/>
                      <a:pt x="285" y="203"/>
                    </a:cubicBezTo>
                    <a:cubicBezTo>
                      <a:pt x="285" y="203"/>
                      <a:pt x="285" y="207"/>
                      <a:pt x="285" y="207"/>
                    </a:cubicBezTo>
                    <a:cubicBezTo>
                      <a:pt x="287" y="210"/>
                      <a:pt x="287" y="210"/>
                      <a:pt x="287" y="21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286" y="212"/>
                      <a:pt x="277" y="214"/>
                      <a:pt x="274" y="214"/>
                    </a:cubicBezTo>
                    <a:cubicBezTo>
                      <a:pt x="271" y="214"/>
                      <a:pt x="272" y="216"/>
                      <a:pt x="272" y="216"/>
                    </a:cubicBezTo>
                    <a:cubicBezTo>
                      <a:pt x="270" y="220"/>
                      <a:pt x="270" y="220"/>
                      <a:pt x="270" y="220"/>
                    </a:cubicBezTo>
                    <a:cubicBezTo>
                      <a:pt x="268" y="222"/>
                      <a:pt x="268" y="222"/>
                      <a:pt x="268" y="222"/>
                    </a:cubicBezTo>
                    <a:cubicBezTo>
                      <a:pt x="262" y="224"/>
                      <a:pt x="262" y="224"/>
                      <a:pt x="262" y="224"/>
                    </a:cubicBezTo>
                    <a:cubicBezTo>
                      <a:pt x="262" y="224"/>
                      <a:pt x="256" y="229"/>
                      <a:pt x="255" y="229"/>
                    </a:cubicBezTo>
                    <a:cubicBezTo>
                      <a:pt x="251" y="232"/>
                      <a:pt x="251" y="232"/>
                      <a:pt x="251" y="232"/>
                    </a:cubicBezTo>
                    <a:cubicBezTo>
                      <a:pt x="251" y="232"/>
                      <a:pt x="250" y="232"/>
                      <a:pt x="247" y="234"/>
                    </a:cubicBezTo>
                    <a:cubicBezTo>
                      <a:pt x="243" y="235"/>
                      <a:pt x="245" y="237"/>
                      <a:pt x="244" y="238"/>
                    </a:cubicBezTo>
                    <a:cubicBezTo>
                      <a:pt x="244" y="240"/>
                      <a:pt x="243" y="240"/>
                      <a:pt x="241" y="241"/>
                    </a:cubicBezTo>
                    <a:cubicBezTo>
                      <a:pt x="240" y="241"/>
                      <a:pt x="237" y="240"/>
                      <a:pt x="235" y="240"/>
                    </a:cubicBezTo>
                    <a:cubicBezTo>
                      <a:pt x="234" y="240"/>
                      <a:pt x="231" y="242"/>
                      <a:pt x="229" y="242"/>
                    </a:cubicBezTo>
                    <a:cubicBezTo>
                      <a:pt x="226" y="242"/>
                      <a:pt x="226" y="242"/>
                      <a:pt x="226" y="242"/>
                    </a:cubicBezTo>
                    <a:cubicBezTo>
                      <a:pt x="222" y="247"/>
                      <a:pt x="222" y="247"/>
                      <a:pt x="222" y="247"/>
                    </a:cubicBezTo>
                    <a:cubicBezTo>
                      <a:pt x="219" y="253"/>
                      <a:pt x="219" y="253"/>
                      <a:pt x="219" y="253"/>
                    </a:cubicBezTo>
                    <a:cubicBezTo>
                      <a:pt x="218" y="250"/>
                      <a:pt x="218" y="250"/>
                      <a:pt x="218" y="250"/>
                    </a:cubicBezTo>
                    <a:cubicBezTo>
                      <a:pt x="217" y="246"/>
                      <a:pt x="217" y="246"/>
                      <a:pt x="217" y="246"/>
                    </a:cubicBezTo>
                    <a:cubicBezTo>
                      <a:pt x="212" y="246"/>
                      <a:pt x="212" y="246"/>
                      <a:pt x="212" y="246"/>
                    </a:cubicBezTo>
                    <a:cubicBezTo>
                      <a:pt x="213" y="249"/>
                      <a:pt x="213" y="249"/>
                      <a:pt x="213" y="249"/>
                    </a:cubicBezTo>
                    <a:cubicBezTo>
                      <a:pt x="213" y="249"/>
                      <a:pt x="215" y="256"/>
                      <a:pt x="216" y="257"/>
                    </a:cubicBezTo>
                    <a:cubicBezTo>
                      <a:pt x="217" y="258"/>
                      <a:pt x="218" y="258"/>
                      <a:pt x="220" y="259"/>
                    </a:cubicBezTo>
                    <a:cubicBezTo>
                      <a:pt x="223" y="261"/>
                      <a:pt x="223" y="261"/>
                      <a:pt x="226" y="263"/>
                    </a:cubicBezTo>
                    <a:cubicBezTo>
                      <a:pt x="229" y="265"/>
                      <a:pt x="228" y="267"/>
                      <a:pt x="228" y="268"/>
                    </a:cubicBezTo>
                    <a:cubicBezTo>
                      <a:pt x="228" y="270"/>
                      <a:pt x="228" y="270"/>
                      <a:pt x="226" y="272"/>
                    </a:cubicBezTo>
                    <a:cubicBezTo>
                      <a:pt x="224" y="275"/>
                      <a:pt x="226" y="277"/>
                      <a:pt x="226" y="277"/>
                    </a:cubicBezTo>
                    <a:cubicBezTo>
                      <a:pt x="226" y="277"/>
                      <a:pt x="227" y="279"/>
                      <a:pt x="229" y="281"/>
                    </a:cubicBezTo>
                    <a:cubicBezTo>
                      <a:pt x="231" y="283"/>
                      <a:pt x="230" y="284"/>
                      <a:pt x="231" y="287"/>
                    </a:cubicBezTo>
                    <a:cubicBezTo>
                      <a:pt x="231" y="290"/>
                      <a:pt x="231" y="289"/>
                      <a:pt x="233" y="292"/>
                    </a:cubicBezTo>
                    <a:cubicBezTo>
                      <a:pt x="235" y="294"/>
                      <a:pt x="234" y="293"/>
                      <a:pt x="236" y="295"/>
                    </a:cubicBezTo>
                    <a:cubicBezTo>
                      <a:pt x="238" y="297"/>
                      <a:pt x="238" y="298"/>
                      <a:pt x="238" y="298"/>
                    </a:cubicBezTo>
                    <a:cubicBezTo>
                      <a:pt x="238" y="298"/>
                      <a:pt x="244" y="296"/>
                      <a:pt x="246" y="298"/>
                    </a:cubicBezTo>
                    <a:cubicBezTo>
                      <a:pt x="248" y="300"/>
                      <a:pt x="247" y="299"/>
                      <a:pt x="251" y="302"/>
                    </a:cubicBezTo>
                    <a:cubicBezTo>
                      <a:pt x="254" y="306"/>
                      <a:pt x="251" y="304"/>
                      <a:pt x="252" y="307"/>
                    </a:cubicBezTo>
                    <a:cubicBezTo>
                      <a:pt x="253" y="309"/>
                      <a:pt x="254" y="308"/>
                      <a:pt x="254" y="308"/>
                    </a:cubicBezTo>
                    <a:cubicBezTo>
                      <a:pt x="254" y="308"/>
                      <a:pt x="255" y="309"/>
                      <a:pt x="257" y="309"/>
                    </a:cubicBezTo>
                    <a:cubicBezTo>
                      <a:pt x="259" y="309"/>
                      <a:pt x="259" y="311"/>
                      <a:pt x="259" y="313"/>
                    </a:cubicBezTo>
                    <a:cubicBezTo>
                      <a:pt x="260" y="315"/>
                      <a:pt x="260" y="315"/>
                      <a:pt x="262" y="317"/>
                    </a:cubicBezTo>
                    <a:cubicBezTo>
                      <a:pt x="263" y="318"/>
                      <a:pt x="264" y="317"/>
                      <a:pt x="267" y="316"/>
                    </a:cubicBezTo>
                    <a:cubicBezTo>
                      <a:pt x="269" y="316"/>
                      <a:pt x="268" y="318"/>
                      <a:pt x="268" y="319"/>
                    </a:cubicBezTo>
                    <a:cubicBezTo>
                      <a:pt x="268" y="320"/>
                      <a:pt x="270" y="320"/>
                      <a:pt x="272" y="321"/>
                    </a:cubicBezTo>
                    <a:cubicBezTo>
                      <a:pt x="274" y="322"/>
                      <a:pt x="273" y="322"/>
                      <a:pt x="275" y="324"/>
                    </a:cubicBezTo>
                    <a:cubicBezTo>
                      <a:pt x="275" y="324"/>
                      <a:pt x="275" y="324"/>
                      <a:pt x="275" y="325"/>
                    </a:cubicBezTo>
                    <a:close/>
                    <a:moveTo>
                      <a:pt x="55" y="394"/>
                    </a:moveTo>
                    <a:cubicBezTo>
                      <a:pt x="55" y="394"/>
                      <a:pt x="55" y="394"/>
                      <a:pt x="55" y="394"/>
                    </a:cubicBezTo>
                    <a:cubicBezTo>
                      <a:pt x="55" y="394"/>
                      <a:pt x="55" y="394"/>
                      <a:pt x="55" y="394"/>
                    </a:cubicBezTo>
                    <a:cubicBezTo>
                      <a:pt x="55" y="394"/>
                      <a:pt x="55" y="394"/>
                      <a:pt x="55" y="394"/>
                    </a:cubicBezTo>
                    <a:close/>
                    <a:moveTo>
                      <a:pt x="128" y="400"/>
                    </a:moveTo>
                    <a:cubicBezTo>
                      <a:pt x="128" y="400"/>
                      <a:pt x="128" y="400"/>
                      <a:pt x="128" y="400"/>
                    </a:cubicBezTo>
                    <a:cubicBezTo>
                      <a:pt x="128" y="400"/>
                      <a:pt x="128" y="400"/>
                      <a:pt x="128" y="400"/>
                    </a:cubicBezTo>
                    <a:cubicBezTo>
                      <a:pt x="128" y="400"/>
                      <a:pt x="128" y="400"/>
                      <a:pt x="128" y="400"/>
                    </a:cubicBezTo>
                    <a:cubicBezTo>
                      <a:pt x="128" y="400"/>
                      <a:pt x="128" y="400"/>
                      <a:pt x="128" y="400"/>
                    </a:cubicBezTo>
                    <a:close/>
                    <a:moveTo>
                      <a:pt x="312" y="204"/>
                    </a:moveTo>
                    <a:cubicBezTo>
                      <a:pt x="312" y="204"/>
                      <a:pt x="312" y="204"/>
                      <a:pt x="312" y="204"/>
                    </a:cubicBezTo>
                    <a:cubicBezTo>
                      <a:pt x="312" y="204"/>
                      <a:pt x="312" y="204"/>
                      <a:pt x="312" y="204"/>
                    </a:cubicBezTo>
                    <a:cubicBezTo>
                      <a:pt x="312" y="204"/>
                      <a:pt x="312" y="204"/>
                      <a:pt x="312" y="204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00" name="Freeform 80"/>
              <p:cNvSpPr>
                <a:spLocks noEditPoints="1"/>
              </p:cNvSpPr>
              <p:nvPr/>
            </p:nvSpPr>
            <p:spPr bwMode="auto">
              <a:xfrm>
                <a:off x="4736816" y="3211661"/>
                <a:ext cx="1121419" cy="1240147"/>
              </a:xfrm>
              <a:custGeom>
                <a:avLst/>
                <a:gdLst>
                  <a:gd name="T0" fmla="*/ 372 w 492"/>
                  <a:gd name="T1" fmla="*/ 536 h 561"/>
                  <a:gd name="T2" fmla="*/ 338 w 492"/>
                  <a:gd name="T3" fmla="*/ 556 h 561"/>
                  <a:gd name="T4" fmla="*/ 272 w 492"/>
                  <a:gd name="T5" fmla="*/ 521 h 561"/>
                  <a:gd name="T6" fmla="*/ 260 w 492"/>
                  <a:gd name="T7" fmla="*/ 489 h 561"/>
                  <a:gd name="T8" fmla="*/ 318 w 492"/>
                  <a:gd name="T9" fmla="*/ 489 h 561"/>
                  <a:gd name="T10" fmla="*/ 376 w 492"/>
                  <a:gd name="T11" fmla="*/ 476 h 561"/>
                  <a:gd name="T12" fmla="*/ 403 w 492"/>
                  <a:gd name="T13" fmla="*/ 478 h 561"/>
                  <a:gd name="T14" fmla="*/ 442 w 492"/>
                  <a:gd name="T15" fmla="*/ 422 h 561"/>
                  <a:gd name="T16" fmla="*/ 411 w 492"/>
                  <a:gd name="T17" fmla="*/ 385 h 561"/>
                  <a:gd name="T18" fmla="*/ 455 w 492"/>
                  <a:gd name="T19" fmla="*/ 350 h 561"/>
                  <a:gd name="T20" fmla="*/ 490 w 492"/>
                  <a:gd name="T21" fmla="*/ 351 h 561"/>
                  <a:gd name="T22" fmla="*/ 379 w 492"/>
                  <a:gd name="T23" fmla="*/ 295 h 561"/>
                  <a:gd name="T24" fmla="*/ 340 w 492"/>
                  <a:gd name="T25" fmla="*/ 271 h 561"/>
                  <a:gd name="T26" fmla="*/ 275 w 492"/>
                  <a:gd name="T27" fmla="*/ 186 h 561"/>
                  <a:gd name="T28" fmla="*/ 218 w 492"/>
                  <a:gd name="T29" fmla="*/ 109 h 561"/>
                  <a:gd name="T30" fmla="*/ 247 w 492"/>
                  <a:gd name="T31" fmla="*/ 78 h 561"/>
                  <a:gd name="T32" fmla="*/ 267 w 492"/>
                  <a:gd name="T33" fmla="*/ 63 h 561"/>
                  <a:gd name="T34" fmla="*/ 262 w 492"/>
                  <a:gd name="T35" fmla="*/ 56 h 561"/>
                  <a:gd name="T36" fmla="*/ 258 w 492"/>
                  <a:gd name="T37" fmla="*/ 46 h 561"/>
                  <a:gd name="T38" fmla="*/ 267 w 492"/>
                  <a:gd name="T39" fmla="*/ 30 h 561"/>
                  <a:gd name="T40" fmla="*/ 212 w 492"/>
                  <a:gd name="T41" fmla="*/ 15 h 561"/>
                  <a:gd name="T42" fmla="*/ 185 w 492"/>
                  <a:gd name="T43" fmla="*/ 4 h 561"/>
                  <a:gd name="T44" fmla="*/ 148 w 492"/>
                  <a:gd name="T45" fmla="*/ 15 h 561"/>
                  <a:gd name="T46" fmla="*/ 148 w 492"/>
                  <a:gd name="T47" fmla="*/ 26 h 561"/>
                  <a:gd name="T48" fmla="*/ 139 w 492"/>
                  <a:gd name="T49" fmla="*/ 27 h 561"/>
                  <a:gd name="T50" fmla="*/ 132 w 492"/>
                  <a:gd name="T51" fmla="*/ 34 h 561"/>
                  <a:gd name="T52" fmla="*/ 136 w 492"/>
                  <a:gd name="T53" fmla="*/ 46 h 561"/>
                  <a:gd name="T54" fmla="*/ 129 w 492"/>
                  <a:gd name="T55" fmla="*/ 40 h 561"/>
                  <a:gd name="T56" fmla="*/ 114 w 492"/>
                  <a:gd name="T57" fmla="*/ 45 h 561"/>
                  <a:gd name="T58" fmla="*/ 104 w 492"/>
                  <a:gd name="T59" fmla="*/ 34 h 561"/>
                  <a:gd name="T60" fmla="*/ 101 w 492"/>
                  <a:gd name="T61" fmla="*/ 47 h 561"/>
                  <a:gd name="T62" fmla="*/ 94 w 492"/>
                  <a:gd name="T63" fmla="*/ 61 h 561"/>
                  <a:gd name="T64" fmla="*/ 89 w 492"/>
                  <a:gd name="T65" fmla="*/ 71 h 561"/>
                  <a:gd name="T66" fmla="*/ 87 w 492"/>
                  <a:gd name="T67" fmla="*/ 58 h 561"/>
                  <a:gd name="T68" fmla="*/ 73 w 492"/>
                  <a:gd name="T69" fmla="*/ 51 h 561"/>
                  <a:gd name="T70" fmla="*/ 65 w 492"/>
                  <a:gd name="T71" fmla="*/ 39 h 561"/>
                  <a:gd name="T72" fmla="*/ 58 w 492"/>
                  <a:gd name="T73" fmla="*/ 51 h 561"/>
                  <a:gd name="T74" fmla="*/ 50 w 492"/>
                  <a:gd name="T75" fmla="*/ 63 h 561"/>
                  <a:gd name="T76" fmla="*/ 35 w 492"/>
                  <a:gd name="T77" fmla="*/ 63 h 561"/>
                  <a:gd name="T78" fmla="*/ 19 w 492"/>
                  <a:gd name="T79" fmla="*/ 69 h 561"/>
                  <a:gd name="T80" fmla="*/ 18 w 492"/>
                  <a:gd name="T81" fmla="*/ 100 h 561"/>
                  <a:gd name="T82" fmla="*/ 14 w 492"/>
                  <a:gd name="T83" fmla="*/ 134 h 561"/>
                  <a:gd name="T84" fmla="*/ 31 w 492"/>
                  <a:gd name="T85" fmla="*/ 180 h 561"/>
                  <a:gd name="T86" fmla="*/ 86 w 492"/>
                  <a:gd name="T87" fmla="*/ 147 h 561"/>
                  <a:gd name="T88" fmla="*/ 139 w 492"/>
                  <a:gd name="T89" fmla="*/ 179 h 561"/>
                  <a:gd name="T90" fmla="*/ 162 w 492"/>
                  <a:gd name="T91" fmla="*/ 237 h 561"/>
                  <a:gd name="T92" fmla="*/ 207 w 492"/>
                  <a:gd name="T93" fmla="*/ 276 h 561"/>
                  <a:gd name="T94" fmla="*/ 251 w 492"/>
                  <a:gd name="T95" fmla="*/ 307 h 561"/>
                  <a:gd name="T96" fmla="*/ 289 w 492"/>
                  <a:gd name="T97" fmla="*/ 317 h 561"/>
                  <a:gd name="T98" fmla="*/ 334 w 492"/>
                  <a:gd name="T99" fmla="*/ 346 h 561"/>
                  <a:gd name="T100" fmla="*/ 357 w 492"/>
                  <a:gd name="T101" fmla="*/ 374 h 561"/>
                  <a:gd name="T102" fmla="*/ 395 w 492"/>
                  <a:gd name="T103" fmla="*/ 418 h 561"/>
                  <a:gd name="T104" fmla="*/ 390 w 492"/>
                  <a:gd name="T105" fmla="*/ 463 h 561"/>
                  <a:gd name="T106" fmla="*/ 75 w 492"/>
                  <a:gd name="T107" fmla="*/ 342 h 561"/>
                  <a:gd name="T108" fmla="*/ 126 w 492"/>
                  <a:gd name="T109" fmla="*/ 355 h 561"/>
                  <a:gd name="T110" fmla="*/ 113 w 492"/>
                  <a:gd name="T111" fmla="*/ 441 h 561"/>
                  <a:gd name="T112" fmla="*/ 71 w 492"/>
                  <a:gd name="T113" fmla="*/ 446 h 561"/>
                  <a:gd name="T114" fmla="*/ 73 w 492"/>
                  <a:gd name="T115" fmla="*/ 395 h 561"/>
                  <a:gd name="T116" fmla="*/ 57 w 492"/>
                  <a:gd name="T117" fmla="*/ 358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2" h="561">
                    <a:moveTo>
                      <a:pt x="376" y="476"/>
                    </a:moveTo>
                    <a:cubicBezTo>
                      <a:pt x="377" y="483"/>
                      <a:pt x="377" y="483"/>
                      <a:pt x="377" y="483"/>
                    </a:cubicBezTo>
                    <a:cubicBezTo>
                      <a:pt x="377" y="483"/>
                      <a:pt x="371" y="493"/>
                      <a:pt x="371" y="494"/>
                    </a:cubicBezTo>
                    <a:cubicBezTo>
                      <a:pt x="371" y="495"/>
                      <a:pt x="369" y="499"/>
                      <a:pt x="367" y="502"/>
                    </a:cubicBezTo>
                    <a:cubicBezTo>
                      <a:pt x="366" y="504"/>
                      <a:pt x="360" y="512"/>
                      <a:pt x="360" y="512"/>
                    </a:cubicBezTo>
                    <a:cubicBezTo>
                      <a:pt x="360" y="512"/>
                      <a:pt x="360" y="515"/>
                      <a:pt x="362" y="517"/>
                    </a:cubicBezTo>
                    <a:cubicBezTo>
                      <a:pt x="363" y="519"/>
                      <a:pt x="366" y="522"/>
                      <a:pt x="366" y="525"/>
                    </a:cubicBezTo>
                    <a:cubicBezTo>
                      <a:pt x="366" y="527"/>
                      <a:pt x="371" y="530"/>
                      <a:pt x="371" y="530"/>
                    </a:cubicBezTo>
                    <a:cubicBezTo>
                      <a:pt x="372" y="536"/>
                      <a:pt x="372" y="536"/>
                      <a:pt x="372" y="536"/>
                    </a:cubicBezTo>
                    <a:cubicBezTo>
                      <a:pt x="372" y="536"/>
                      <a:pt x="375" y="539"/>
                      <a:pt x="375" y="540"/>
                    </a:cubicBezTo>
                    <a:cubicBezTo>
                      <a:pt x="374" y="541"/>
                      <a:pt x="369" y="546"/>
                      <a:pt x="369" y="546"/>
                    </a:cubicBezTo>
                    <a:cubicBezTo>
                      <a:pt x="368" y="552"/>
                      <a:pt x="368" y="552"/>
                      <a:pt x="368" y="552"/>
                    </a:cubicBezTo>
                    <a:cubicBezTo>
                      <a:pt x="368" y="555"/>
                      <a:pt x="368" y="555"/>
                      <a:pt x="368" y="555"/>
                    </a:cubicBezTo>
                    <a:cubicBezTo>
                      <a:pt x="368" y="555"/>
                      <a:pt x="369" y="555"/>
                      <a:pt x="368" y="558"/>
                    </a:cubicBezTo>
                    <a:cubicBezTo>
                      <a:pt x="367" y="560"/>
                      <a:pt x="367" y="560"/>
                      <a:pt x="366" y="560"/>
                    </a:cubicBezTo>
                    <a:cubicBezTo>
                      <a:pt x="365" y="561"/>
                      <a:pt x="355" y="560"/>
                      <a:pt x="355" y="560"/>
                    </a:cubicBezTo>
                    <a:cubicBezTo>
                      <a:pt x="345" y="558"/>
                      <a:pt x="345" y="558"/>
                      <a:pt x="345" y="558"/>
                    </a:cubicBezTo>
                    <a:cubicBezTo>
                      <a:pt x="345" y="558"/>
                      <a:pt x="340" y="557"/>
                      <a:pt x="338" y="556"/>
                    </a:cubicBezTo>
                    <a:cubicBezTo>
                      <a:pt x="337" y="555"/>
                      <a:pt x="335" y="554"/>
                      <a:pt x="335" y="554"/>
                    </a:cubicBezTo>
                    <a:cubicBezTo>
                      <a:pt x="332" y="545"/>
                      <a:pt x="332" y="545"/>
                      <a:pt x="332" y="545"/>
                    </a:cubicBezTo>
                    <a:cubicBezTo>
                      <a:pt x="324" y="544"/>
                      <a:pt x="324" y="544"/>
                      <a:pt x="324" y="544"/>
                    </a:cubicBezTo>
                    <a:cubicBezTo>
                      <a:pt x="304" y="541"/>
                      <a:pt x="304" y="541"/>
                      <a:pt x="304" y="541"/>
                    </a:cubicBezTo>
                    <a:cubicBezTo>
                      <a:pt x="304" y="541"/>
                      <a:pt x="297" y="535"/>
                      <a:pt x="296" y="534"/>
                    </a:cubicBezTo>
                    <a:cubicBezTo>
                      <a:pt x="294" y="533"/>
                      <a:pt x="292" y="530"/>
                      <a:pt x="292" y="530"/>
                    </a:cubicBezTo>
                    <a:cubicBezTo>
                      <a:pt x="288" y="529"/>
                      <a:pt x="288" y="529"/>
                      <a:pt x="288" y="529"/>
                    </a:cubicBezTo>
                    <a:cubicBezTo>
                      <a:pt x="280" y="521"/>
                      <a:pt x="280" y="521"/>
                      <a:pt x="280" y="521"/>
                    </a:cubicBezTo>
                    <a:cubicBezTo>
                      <a:pt x="272" y="521"/>
                      <a:pt x="272" y="521"/>
                      <a:pt x="272" y="521"/>
                    </a:cubicBezTo>
                    <a:cubicBezTo>
                      <a:pt x="266" y="517"/>
                      <a:pt x="266" y="517"/>
                      <a:pt x="266" y="517"/>
                    </a:cubicBezTo>
                    <a:cubicBezTo>
                      <a:pt x="259" y="517"/>
                      <a:pt x="259" y="517"/>
                      <a:pt x="259" y="517"/>
                    </a:cubicBezTo>
                    <a:cubicBezTo>
                      <a:pt x="259" y="517"/>
                      <a:pt x="254" y="516"/>
                      <a:pt x="254" y="515"/>
                    </a:cubicBezTo>
                    <a:cubicBezTo>
                      <a:pt x="253" y="513"/>
                      <a:pt x="247" y="510"/>
                      <a:pt x="247" y="510"/>
                    </a:cubicBezTo>
                    <a:cubicBezTo>
                      <a:pt x="247" y="510"/>
                      <a:pt x="247" y="504"/>
                      <a:pt x="247" y="503"/>
                    </a:cubicBezTo>
                    <a:cubicBezTo>
                      <a:pt x="247" y="502"/>
                      <a:pt x="248" y="492"/>
                      <a:pt x="248" y="492"/>
                    </a:cubicBezTo>
                    <a:cubicBezTo>
                      <a:pt x="252" y="487"/>
                      <a:pt x="252" y="487"/>
                      <a:pt x="252" y="487"/>
                    </a:cubicBezTo>
                    <a:cubicBezTo>
                      <a:pt x="258" y="485"/>
                      <a:pt x="258" y="485"/>
                      <a:pt x="258" y="485"/>
                    </a:cubicBezTo>
                    <a:cubicBezTo>
                      <a:pt x="260" y="489"/>
                      <a:pt x="260" y="489"/>
                      <a:pt x="260" y="489"/>
                    </a:cubicBezTo>
                    <a:cubicBezTo>
                      <a:pt x="267" y="492"/>
                      <a:pt x="267" y="492"/>
                      <a:pt x="267" y="492"/>
                    </a:cubicBezTo>
                    <a:cubicBezTo>
                      <a:pt x="271" y="489"/>
                      <a:pt x="271" y="489"/>
                      <a:pt x="271" y="489"/>
                    </a:cubicBezTo>
                    <a:cubicBezTo>
                      <a:pt x="273" y="483"/>
                      <a:pt x="273" y="483"/>
                      <a:pt x="273" y="483"/>
                    </a:cubicBezTo>
                    <a:cubicBezTo>
                      <a:pt x="279" y="481"/>
                      <a:pt x="279" y="481"/>
                      <a:pt x="279" y="481"/>
                    </a:cubicBezTo>
                    <a:cubicBezTo>
                      <a:pt x="286" y="484"/>
                      <a:pt x="286" y="484"/>
                      <a:pt x="286" y="484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301" y="492"/>
                      <a:pt x="301" y="492"/>
                      <a:pt x="301" y="492"/>
                    </a:cubicBezTo>
                    <a:cubicBezTo>
                      <a:pt x="310" y="490"/>
                      <a:pt x="310" y="490"/>
                      <a:pt x="310" y="490"/>
                    </a:cubicBezTo>
                    <a:cubicBezTo>
                      <a:pt x="318" y="489"/>
                      <a:pt x="318" y="489"/>
                      <a:pt x="318" y="489"/>
                    </a:cubicBezTo>
                    <a:cubicBezTo>
                      <a:pt x="318" y="489"/>
                      <a:pt x="322" y="489"/>
                      <a:pt x="324" y="489"/>
                    </a:cubicBezTo>
                    <a:cubicBezTo>
                      <a:pt x="325" y="488"/>
                      <a:pt x="331" y="486"/>
                      <a:pt x="331" y="486"/>
                    </a:cubicBezTo>
                    <a:cubicBezTo>
                      <a:pt x="341" y="483"/>
                      <a:pt x="341" y="483"/>
                      <a:pt x="341" y="483"/>
                    </a:cubicBezTo>
                    <a:cubicBezTo>
                      <a:pt x="347" y="475"/>
                      <a:pt x="347" y="475"/>
                      <a:pt x="347" y="475"/>
                    </a:cubicBezTo>
                    <a:cubicBezTo>
                      <a:pt x="355" y="478"/>
                      <a:pt x="355" y="478"/>
                      <a:pt x="355" y="478"/>
                    </a:cubicBezTo>
                    <a:cubicBezTo>
                      <a:pt x="362" y="479"/>
                      <a:pt x="362" y="479"/>
                      <a:pt x="362" y="479"/>
                    </a:cubicBezTo>
                    <a:cubicBezTo>
                      <a:pt x="365" y="474"/>
                      <a:pt x="365" y="474"/>
                      <a:pt x="365" y="474"/>
                    </a:cubicBezTo>
                    <a:cubicBezTo>
                      <a:pt x="372" y="470"/>
                      <a:pt x="372" y="470"/>
                      <a:pt x="372" y="470"/>
                    </a:cubicBezTo>
                    <a:cubicBezTo>
                      <a:pt x="376" y="476"/>
                      <a:pt x="376" y="476"/>
                      <a:pt x="376" y="476"/>
                    </a:cubicBezTo>
                    <a:close/>
                    <a:moveTo>
                      <a:pt x="388" y="469"/>
                    </a:moveTo>
                    <a:cubicBezTo>
                      <a:pt x="388" y="469"/>
                      <a:pt x="388" y="469"/>
                      <a:pt x="388" y="469"/>
                    </a:cubicBezTo>
                    <a:cubicBezTo>
                      <a:pt x="384" y="473"/>
                      <a:pt x="384" y="473"/>
                      <a:pt x="384" y="473"/>
                    </a:cubicBezTo>
                    <a:cubicBezTo>
                      <a:pt x="380" y="476"/>
                      <a:pt x="380" y="476"/>
                      <a:pt x="380" y="476"/>
                    </a:cubicBezTo>
                    <a:cubicBezTo>
                      <a:pt x="380" y="476"/>
                      <a:pt x="381" y="480"/>
                      <a:pt x="381" y="482"/>
                    </a:cubicBezTo>
                    <a:cubicBezTo>
                      <a:pt x="382" y="484"/>
                      <a:pt x="385" y="489"/>
                      <a:pt x="385" y="489"/>
                    </a:cubicBezTo>
                    <a:cubicBezTo>
                      <a:pt x="395" y="489"/>
                      <a:pt x="395" y="489"/>
                      <a:pt x="395" y="489"/>
                    </a:cubicBezTo>
                    <a:cubicBezTo>
                      <a:pt x="402" y="485"/>
                      <a:pt x="402" y="485"/>
                      <a:pt x="402" y="485"/>
                    </a:cubicBezTo>
                    <a:cubicBezTo>
                      <a:pt x="403" y="478"/>
                      <a:pt x="403" y="478"/>
                      <a:pt x="403" y="478"/>
                    </a:cubicBezTo>
                    <a:cubicBezTo>
                      <a:pt x="406" y="471"/>
                      <a:pt x="406" y="471"/>
                      <a:pt x="406" y="471"/>
                    </a:cubicBezTo>
                    <a:cubicBezTo>
                      <a:pt x="412" y="467"/>
                      <a:pt x="412" y="467"/>
                      <a:pt x="412" y="467"/>
                    </a:cubicBezTo>
                    <a:cubicBezTo>
                      <a:pt x="417" y="462"/>
                      <a:pt x="417" y="462"/>
                      <a:pt x="417" y="462"/>
                    </a:cubicBezTo>
                    <a:cubicBezTo>
                      <a:pt x="420" y="457"/>
                      <a:pt x="420" y="457"/>
                      <a:pt x="420" y="457"/>
                    </a:cubicBezTo>
                    <a:cubicBezTo>
                      <a:pt x="421" y="444"/>
                      <a:pt x="421" y="444"/>
                      <a:pt x="421" y="444"/>
                    </a:cubicBezTo>
                    <a:cubicBezTo>
                      <a:pt x="424" y="434"/>
                      <a:pt x="424" y="434"/>
                      <a:pt x="424" y="434"/>
                    </a:cubicBezTo>
                    <a:cubicBezTo>
                      <a:pt x="440" y="428"/>
                      <a:pt x="440" y="428"/>
                      <a:pt x="440" y="428"/>
                    </a:cubicBezTo>
                    <a:cubicBezTo>
                      <a:pt x="443" y="426"/>
                      <a:pt x="443" y="426"/>
                      <a:pt x="443" y="426"/>
                    </a:cubicBezTo>
                    <a:cubicBezTo>
                      <a:pt x="443" y="426"/>
                      <a:pt x="443" y="424"/>
                      <a:pt x="442" y="422"/>
                    </a:cubicBezTo>
                    <a:cubicBezTo>
                      <a:pt x="442" y="421"/>
                      <a:pt x="439" y="418"/>
                      <a:pt x="439" y="418"/>
                    </a:cubicBezTo>
                    <a:cubicBezTo>
                      <a:pt x="439" y="418"/>
                      <a:pt x="440" y="415"/>
                      <a:pt x="440" y="414"/>
                    </a:cubicBezTo>
                    <a:cubicBezTo>
                      <a:pt x="440" y="413"/>
                      <a:pt x="439" y="406"/>
                      <a:pt x="439" y="406"/>
                    </a:cubicBezTo>
                    <a:cubicBezTo>
                      <a:pt x="437" y="399"/>
                      <a:pt x="437" y="399"/>
                      <a:pt x="437" y="399"/>
                    </a:cubicBezTo>
                    <a:cubicBezTo>
                      <a:pt x="437" y="399"/>
                      <a:pt x="435" y="399"/>
                      <a:pt x="432" y="397"/>
                    </a:cubicBezTo>
                    <a:cubicBezTo>
                      <a:pt x="429" y="396"/>
                      <a:pt x="424" y="393"/>
                      <a:pt x="424" y="393"/>
                    </a:cubicBezTo>
                    <a:cubicBezTo>
                      <a:pt x="419" y="391"/>
                      <a:pt x="419" y="391"/>
                      <a:pt x="419" y="391"/>
                    </a:cubicBezTo>
                    <a:cubicBezTo>
                      <a:pt x="413" y="390"/>
                      <a:pt x="413" y="390"/>
                      <a:pt x="413" y="390"/>
                    </a:cubicBezTo>
                    <a:cubicBezTo>
                      <a:pt x="411" y="385"/>
                      <a:pt x="411" y="385"/>
                      <a:pt x="411" y="385"/>
                    </a:cubicBezTo>
                    <a:cubicBezTo>
                      <a:pt x="415" y="371"/>
                      <a:pt x="415" y="371"/>
                      <a:pt x="415" y="371"/>
                    </a:cubicBezTo>
                    <a:cubicBezTo>
                      <a:pt x="412" y="364"/>
                      <a:pt x="412" y="364"/>
                      <a:pt x="412" y="364"/>
                    </a:cubicBezTo>
                    <a:cubicBezTo>
                      <a:pt x="421" y="354"/>
                      <a:pt x="421" y="354"/>
                      <a:pt x="421" y="354"/>
                    </a:cubicBezTo>
                    <a:cubicBezTo>
                      <a:pt x="425" y="347"/>
                      <a:pt x="425" y="347"/>
                      <a:pt x="425" y="347"/>
                    </a:cubicBezTo>
                    <a:cubicBezTo>
                      <a:pt x="430" y="343"/>
                      <a:pt x="430" y="343"/>
                      <a:pt x="430" y="343"/>
                    </a:cubicBezTo>
                    <a:cubicBezTo>
                      <a:pt x="438" y="345"/>
                      <a:pt x="438" y="345"/>
                      <a:pt x="438" y="345"/>
                    </a:cubicBezTo>
                    <a:cubicBezTo>
                      <a:pt x="441" y="349"/>
                      <a:pt x="441" y="349"/>
                      <a:pt x="441" y="349"/>
                    </a:cubicBezTo>
                    <a:cubicBezTo>
                      <a:pt x="446" y="350"/>
                      <a:pt x="446" y="350"/>
                      <a:pt x="446" y="350"/>
                    </a:cubicBezTo>
                    <a:cubicBezTo>
                      <a:pt x="455" y="350"/>
                      <a:pt x="455" y="350"/>
                      <a:pt x="455" y="350"/>
                    </a:cubicBezTo>
                    <a:cubicBezTo>
                      <a:pt x="465" y="352"/>
                      <a:pt x="465" y="352"/>
                      <a:pt x="465" y="352"/>
                    </a:cubicBezTo>
                    <a:cubicBezTo>
                      <a:pt x="469" y="358"/>
                      <a:pt x="469" y="358"/>
                      <a:pt x="469" y="358"/>
                    </a:cubicBezTo>
                    <a:cubicBezTo>
                      <a:pt x="473" y="365"/>
                      <a:pt x="473" y="365"/>
                      <a:pt x="473" y="365"/>
                    </a:cubicBezTo>
                    <a:cubicBezTo>
                      <a:pt x="473" y="365"/>
                      <a:pt x="475" y="368"/>
                      <a:pt x="476" y="369"/>
                    </a:cubicBezTo>
                    <a:cubicBezTo>
                      <a:pt x="476" y="369"/>
                      <a:pt x="480" y="372"/>
                      <a:pt x="481" y="372"/>
                    </a:cubicBezTo>
                    <a:cubicBezTo>
                      <a:pt x="482" y="373"/>
                      <a:pt x="488" y="374"/>
                      <a:pt x="488" y="374"/>
                    </a:cubicBezTo>
                    <a:cubicBezTo>
                      <a:pt x="488" y="374"/>
                      <a:pt x="488" y="367"/>
                      <a:pt x="489" y="365"/>
                    </a:cubicBezTo>
                    <a:cubicBezTo>
                      <a:pt x="490" y="364"/>
                      <a:pt x="492" y="360"/>
                      <a:pt x="492" y="359"/>
                    </a:cubicBezTo>
                    <a:cubicBezTo>
                      <a:pt x="492" y="358"/>
                      <a:pt x="490" y="351"/>
                      <a:pt x="490" y="351"/>
                    </a:cubicBezTo>
                    <a:cubicBezTo>
                      <a:pt x="483" y="343"/>
                      <a:pt x="483" y="343"/>
                      <a:pt x="483" y="343"/>
                    </a:cubicBezTo>
                    <a:cubicBezTo>
                      <a:pt x="476" y="338"/>
                      <a:pt x="476" y="338"/>
                      <a:pt x="476" y="338"/>
                    </a:cubicBezTo>
                    <a:cubicBezTo>
                      <a:pt x="459" y="327"/>
                      <a:pt x="459" y="327"/>
                      <a:pt x="459" y="327"/>
                    </a:cubicBezTo>
                    <a:cubicBezTo>
                      <a:pt x="435" y="319"/>
                      <a:pt x="435" y="319"/>
                      <a:pt x="435" y="319"/>
                    </a:cubicBezTo>
                    <a:cubicBezTo>
                      <a:pt x="419" y="309"/>
                      <a:pt x="419" y="309"/>
                      <a:pt x="419" y="309"/>
                    </a:cubicBezTo>
                    <a:cubicBezTo>
                      <a:pt x="406" y="306"/>
                      <a:pt x="406" y="306"/>
                      <a:pt x="406" y="306"/>
                    </a:cubicBezTo>
                    <a:cubicBezTo>
                      <a:pt x="406" y="306"/>
                      <a:pt x="392" y="299"/>
                      <a:pt x="391" y="299"/>
                    </a:cubicBezTo>
                    <a:cubicBezTo>
                      <a:pt x="390" y="299"/>
                      <a:pt x="387" y="298"/>
                      <a:pt x="387" y="298"/>
                    </a:cubicBezTo>
                    <a:cubicBezTo>
                      <a:pt x="387" y="298"/>
                      <a:pt x="379" y="296"/>
                      <a:pt x="379" y="295"/>
                    </a:cubicBezTo>
                    <a:cubicBezTo>
                      <a:pt x="378" y="294"/>
                      <a:pt x="377" y="291"/>
                      <a:pt x="376" y="290"/>
                    </a:cubicBezTo>
                    <a:cubicBezTo>
                      <a:pt x="376" y="289"/>
                      <a:pt x="377" y="286"/>
                      <a:pt x="377" y="286"/>
                    </a:cubicBezTo>
                    <a:cubicBezTo>
                      <a:pt x="381" y="282"/>
                      <a:pt x="381" y="282"/>
                      <a:pt x="381" y="282"/>
                    </a:cubicBezTo>
                    <a:cubicBezTo>
                      <a:pt x="381" y="282"/>
                      <a:pt x="385" y="278"/>
                      <a:pt x="385" y="277"/>
                    </a:cubicBezTo>
                    <a:cubicBezTo>
                      <a:pt x="385" y="276"/>
                      <a:pt x="386" y="270"/>
                      <a:pt x="386" y="270"/>
                    </a:cubicBezTo>
                    <a:cubicBezTo>
                      <a:pt x="381" y="268"/>
                      <a:pt x="381" y="268"/>
                      <a:pt x="381" y="268"/>
                    </a:cubicBezTo>
                    <a:cubicBezTo>
                      <a:pt x="369" y="269"/>
                      <a:pt x="369" y="269"/>
                      <a:pt x="369" y="269"/>
                    </a:cubicBezTo>
                    <a:cubicBezTo>
                      <a:pt x="350" y="271"/>
                      <a:pt x="350" y="271"/>
                      <a:pt x="350" y="271"/>
                    </a:cubicBezTo>
                    <a:cubicBezTo>
                      <a:pt x="340" y="271"/>
                      <a:pt x="340" y="271"/>
                      <a:pt x="340" y="271"/>
                    </a:cubicBezTo>
                    <a:cubicBezTo>
                      <a:pt x="327" y="263"/>
                      <a:pt x="327" y="263"/>
                      <a:pt x="327" y="263"/>
                    </a:cubicBezTo>
                    <a:cubicBezTo>
                      <a:pt x="316" y="254"/>
                      <a:pt x="316" y="254"/>
                      <a:pt x="316" y="254"/>
                    </a:cubicBezTo>
                    <a:cubicBezTo>
                      <a:pt x="309" y="250"/>
                      <a:pt x="309" y="250"/>
                      <a:pt x="309" y="250"/>
                    </a:cubicBezTo>
                    <a:cubicBezTo>
                      <a:pt x="299" y="239"/>
                      <a:pt x="299" y="239"/>
                      <a:pt x="299" y="239"/>
                    </a:cubicBezTo>
                    <a:cubicBezTo>
                      <a:pt x="294" y="232"/>
                      <a:pt x="294" y="232"/>
                      <a:pt x="294" y="232"/>
                    </a:cubicBezTo>
                    <a:cubicBezTo>
                      <a:pt x="294" y="232"/>
                      <a:pt x="291" y="222"/>
                      <a:pt x="290" y="218"/>
                    </a:cubicBezTo>
                    <a:cubicBezTo>
                      <a:pt x="289" y="215"/>
                      <a:pt x="281" y="204"/>
                      <a:pt x="281" y="204"/>
                    </a:cubicBezTo>
                    <a:cubicBezTo>
                      <a:pt x="281" y="204"/>
                      <a:pt x="277" y="195"/>
                      <a:pt x="277" y="194"/>
                    </a:cubicBezTo>
                    <a:cubicBezTo>
                      <a:pt x="277" y="193"/>
                      <a:pt x="275" y="186"/>
                      <a:pt x="275" y="186"/>
                    </a:cubicBezTo>
                    <a:cubicBezTo>
                      <a:pt x="262" y="180"/>
                      <a:pt x="262" y="180"/>
                      <a:pt x="262" y="180"/>
                    </a:cubicBezTo>
                    <a:cubicBezTo>
                      <a:pt x="245" y="170"/>
                      <a:pt x="245" y="170"/>
                      <a:pt x="245" y="170"/>
                    </a:cubicBezTo>
                    <a:cubicBezTo>
                      <a:pt x="231" y="161"/>
                      <a:pt x="231" y="161"/>
                      <a:pt x="231" y="161"/>
                    </a:cubicBezTo>
                    <a:cubicBezTo>
                      <a:pt x="224" y="151"/>
                      <a:pt x="224" y="151"/>
                      <a:pt x="224" y="151"/>
                    </a:cubicBezTo>
                    <a:cubicBezTo>
                      <a:pt x="218" y="135"/>
                      <a:pt x="218" y="135"/>
                      <a:pt x="218" y="135"/>
                    </a:cubicBezTo>
                    <a:cubicBezTo>
                      <a:pt x="217" y="122"/>
                      <a:pt x="217" y="122"/>
                      <a:pt x="217" y="122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4" y="113"/>
                      <a:pt x="224" y="113"/>
                      <a:pt x="224" y="113"/>
                    </a:cubicBezTo>
                    <a:cubicBezTo>
                      <a:pt x="218" y="109"/>
                      <a:pt x="218" y="109"/>
                      <a:pt x="218" y="109"/>
                    </a:cubicBezTo>
                    <a:cubicBezTo>
                      <a:pt x="218" y="103"/>
                      <a:pt x="218" y="103"/>
                      <a:pt x="218" y="103"/>
                    </a:cubicBez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1" y="96"/>
                      <a:pt x="211" y="96"/>
                      <a:pt x="211" y="96"/>
                    </a:cubicBezTo>
                    <a:cubicBezTo>
                      <a:pt x="219" y="92"/>
                      <a:pt x="219" y="92"/>
                      <a:pt x="219" y="92"/>
                    </a:cubicBezTo>
                    <a:cubicBezTo>
                      <a:pt x="219" y="92"/>
                      <a:pt x="222" y="88"/>
                      <a:pt x="226" y="88"/>
                    </a:cubicBezTo>
                    <a:cubicBezTo>
                      <a:pt x="230" y="88"/>
                      <a:pt x="233" y="84"/>
                      <a:pt x="233" y="84"/>
                    </a:cubicBezTo>
                    <a:cubicBezTo>
                      <a:pt x="233" y="84"/>
                      <a:pt x="236" y="81"/>
                      <a:pt x="237" y="81"/>
                    </a:cubicBezTo>
                    <a:cubicBezTo>
                      <a:pt x="239" y="81"/>
                      <a:pt x="241" y="80"/>
                      <a:pt x="243" y="79"/>
                    </a:cubicBezTo>
                    <a:cubicBezTo>
                      <a:pt x="244" y="79"/>
                      <a:pt x="247" y="78"/>
                      <a:pt x="247" y="78"/>
                    </a:cubicBezTo>
                    <a:cubicBezTo>
                      <a:pt x="247" y="77"/>
                      <a:pt x="248" y="70"/>
                      <a:pt x="249" y="70"/>
                    </a:cubicBezTo>
                    <a:cubicBezTo>
                      <a:pt x="250" y="70"/>
                      <a:pt x="252" y="74"/>
                      <a:pt x="255" y="74"/>
                    </a:cubicBezTo>
                    <a:cubicBezTo>
                      <a:pt x="256" y="74"/>
                      <a:pt x="258" y="76"/>
                      <a:pt x="259" y="75"/>
                    </a:cubicBezTo>
                    <a:cubicBezTo>
                      <a:pt x="261" y="74"/>
                      <a:pt x="262" y="71"/>
                      <a:pt x="262" y="71"/>
                    </a:cubicBezTo>
                    <a:cubicBezTo>
                      <a:pt x="263" y="70"/>
                      <a:pt x="264" y="69"/>
                      <a:pt x="267" y="68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67" y="68"/>
                      <a:pt x="265" y="67"/>
                      <a:pt x="265" y="67"/>
                    </a:cubicBezTo>
                    <a:cubicBezTo>
                      <a:pt x="265" y="66"/>
                      <a:pt x="265" y="66"/>
                      <a:pt x="266" y="65"/>
                    </a:cubicBezTo>
                    <a:cubicBezTo>
                      <a:pt x="266" y="64"/>
                      <a:pt x="266" y="64"/>
                      <a:pt x="267" y="63"/>
                    </a:cubicBezTo>
                    <a:cubicBezTo>
                      <a:pt x="267" y="63"/>
                      <a:pt x="267" y="61"/>
                      <a:pt x="267" y="61"/>
                    </a:cubicBezTo>
                    <a:cubicBezTo>
                      <a:pt x="267" y="61"/>
                      <a:pt x="268" y="60"/>
                      <a:pt x="267" y="60"/>
                    </a:cubicBezTo>
                    <a:cubicBezTo>
                      <a:pt x="267" y="59"/>
                      <a:pt x="266" y="58"/>
                      <a:pt x="266" y="58"/>
                    </a:cubicBezTo>
                    <a:cubicBezTo>
                      <a:pt x="266" y="58"/>
                      <a:pt x="266" y="58"/>
                      <a:pt x="265" y="58"/>
                    </a:cubicBezTo>
                    <a:cubicBezTo>
                      <a:pt x="265" y="59"/>
                      <a:pt x="265" y="59"/>
                      <a:pt x="265" y="59"/>
                    </a:cubicBezTo>
                    <a:cubicBezTo>
                      <a:pt x="263" y="60"/>
                      <a:pt x="263" y="60"/>
                      <a:pt x="263" y="60"/>
                    </a:cubicBezTo>
                    <a:cubicBezTo>
                      <a:pt x="263" y="60"/>
                      <a:pt x="262" y="58"/>
                      <a:pt x="262" y="58"/>
                    </a:cubicBezTo>
                    <a:cubicBezTo>
                      <a:pt x="261" y="58"/>
                      <a:pt x="261" y="58"/>
                      <a:pt x="261" y="57"/>
                    </a:cubicBezTo>
                    <a:cubicBezTo>
                      <a:pt x="261" y="57"/>
                      <a:pt x="262" y="56"/>
                      <a:pt x="262" y="56"/>
                    </a:cubicBezTo>
                    <a:cubicBezTo>
                      <a:pt x="262" y="56"/>
                      <a:pt x="261" y="55"/>
                      <a:pt x="261" y="55"/>
                    </a:cubicBezTo>
                    <a:cubicBezTo>
                      <a:pt x="261" y="55"/>
                      <a:pt x="262" y="53"/>
                      <a:pt x="263" y="53"/>
                    </a:cubicBezTo>
                    <a:cubicBezTo>
                      <a:pt x="264" y="52"/>
                      <a:pt x="266" y="50"/>
                      <a:pt x="266" y="50"/>
                    </a:cubicBezTo>
                    <a:cubicBezTo>
                      <a:pt x="267" y="48"/>
                      <a:pt x="267" y="48"/>
                      <a:pt x="267" y="48"/>
                    </a:cubicBezTo>
                    <a:cubicBezTo>
                      <a:pt x="266" y="47"/>
                      <a:pt x="266" y="47"/>
                      <a:pt x="266" y="47"/>
                    </a:cubicBezTo>
                    <a:cubicBezTo>
                      <a:pt x="266" y="47"/>
                      <a:pt x="265" y="48"/>
                      <a:pt x="265" y="48"/>
                    </a:cubicBezTo>
                    <a:cubicBezTo>
                      <a:pt x="263" y="47"/>
                      <a:pt x="263" y="47"/>
                      <a:pt x="263" y="47"/>
                    </a:cubicBezTo>
                    <a:cubicBezTo>
                      <a:pt x="261" y="46"/>
                      <a:pt x="261" y="46"/>
                      <a:pt x="261" y="46"/>
                    </a:cubicBezTo>
                    <a:cubicBezTo>
                      <a:pt x="258" y="46"/>
                      <a:pt x="258" y="46"/>
                      <a:pt x="258" y="46"/>
                    </a:cubicBezTo>
                    <a:cubicBezTo>
                      <a:pt x="256" y="44"/>
                      <a:pt x="256" y="44"/>
                      <a:pt x="256" y="44"/>
                    </a:cubicBezTo>
                    <a:cubicBezTo>
                      <a:pt x="257" y="42"/>
                      <a:pt x="257" y="42"/>
                      <a:pt x="257" y="42"/>
                    </a:cubicBezTo>
                    <a:cubicBezTo>
                      <a:pt x="257" y="40"/>
                      <a:pt x="257" y="40"/>
                      <a:pt x="257" y="40"/>
                    </a:cubicBezTo>
                    <a:cubicBezTo>
                      <a:pt x="257" y="40"/>
                      <a:pt x="259" y="38"/>
                      <a:pt x="259" y="38"/>
                    </a:cubicBezTo>
                    <a:cubicBezTo>
                      <a:pt x="260" y="37"/>
                      <a:pt x="262" y="36"/>
                      <a:pt x="262" y="36"/>
                    </a:cubicBezTo>
                    <a:cubicBezTo>
                      <a:pt x="263" y="34"/>
                      <a:pt x="263" y="34"/>
                      <a:pt x="263" y="34"/>
                    </a:cubicBezTo>
                    <a:cubicBezTo>
                      <a:pt x="263" y="34"/>
                      <a:pt x="264" y="33"/>
                      <a:pt x="265" y="33"/>
                    </a:cubicBezTo>
                    <a:cubicBezTo>
                      <a:pt x="266" y="33"/>
                      <a:pt x="266" y="34"/>
                      <a:pt x="266" y="33"/>
                    </a:cubicBezTo>
                    <a:cubicBezTo>
                      <a:pt x="267" y="33"/>
                      <a:pt x="267" y="31"/>
                      <a:pt x="267" y="30"/>
                    </a:cubicBezTo>
                    <a:cubicBezTo>
                      <a:pt x="267" y="27"/>
                      <a:pt x="267" y="27"/>
                      <a:pt x="267" y="27"/>
                    </a:cubicBezTo>
                    <a:cubicBezTo>
                      <a:pt x="262" y="28"/>
                      <a:pt x="262" y="28"/>
                      <a:pt x="262" y="28"/>
                    </a:cubicBezTo>
                    <a:cubicBezTo>
                      <a:pt x="262" y="28"/>
                      <a:pt x="257" y="27"/>
                      <a:pt x="254" y="27"/>
                    </a:cubicBezTo>
                    <a:cubicBezTo>
                      <a:pt x="250" y="27"/>
                      <a:pt x="242" y="25"/>
                      <a:pt x="242" y="25"/>
                    </a:cubicBezTo>
                    <a:cubicBezTo>
                      <a:pt x="232" y="22"/>
                      <a:pt x="232" y="22"/>
                      <a:pt x="232" y="22"/>
                    </a:cubicBezTo>
                    <a:cubicBezTo>
                      <a:pt x="226" y="22"/>
                      <a:pt x="226" y="22"/>
                      <a:pt x="226" y="22"/>
                    </a:cubicBezTo>
                    <a:cubicBezTo>
                      <a:pt x="217" y="21"/>
                      <a:pt x="217" y="21"/>
                      <a:pt x="217" y="21"/>
                    </a:cubicBezTo>
                    <a:cubicBezTo>
                      <a:pt x="217" y="21"/>
                      <a:pt x="216" y="19"/>
                      <a:pt x="215" y="18"/>
                    </a:cubicBezTo>
                    <a:cubicBezTo>
                      <a:pt x="215" y="17"/>
                      <a:pt x="212" y="15"/>
                      <a:pt x="212" y="15"/>
                    </a:cubicBezTo>
                    <a:cubicBezTo>
                      <a:pt x="212" y="13"/>
                      <a:pt x="212" y="13"/>
                      <a:pt x="212" y="13"/>
                    </a:cubicBezTo>
                    <a:cubicBezTo>
                      <a:pt x="210" y="8"/>
                      <a:pt x="210" y="8"/>
                      <a:pt x="210" y="8"/>
                    </a:cubicBezTo>
                    <a:cubicBezTo>
                      <a:pt x="208" y="4"/>
                      <a:pt x="208" y="4"/>
                      <a:pt x="208" y="4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08" y="0"/>
                      <a:pt x="204" y="1"/>
                      <a:pt x="202" y="1"/>
                    </a:cubicBezTo>
                    <a:cubicBezTo>
                      <a:pt x="201" y="2"/>
                      <a:pt x="195" y="3"/>
                      <a:pt x="195" y="3"/>
                    </a:cubicBezTo>
                    <a:cubicBezTo>
                      <a:pt x="193" y="4"/>
                      <a:pt x="193" y="4"/>
                      <a:pt x="193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77" y="5"/>
                      <a:pt x="177" y="5"/>
                      <a:pt x="177" y="5"/>
                    </a:cubicBezTo>
                    <a:cubicBezTo>
                      <a:pt x="174" y="7"/>
                      <a:pt x="174" y="7"/>
                      <a:pt x="174" y="7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8" y="14"/>
                      <a:pt x="168" y="14"/>
                      <a:pt x="168" y="14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4"/>
                      <a:pt x="155" y="14"/>
                      <a:pt x="155" y="14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47" y="15"/>
                      <a:pt x="147" y="15"/>
                      <a:pt x="147" y="15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6" y="15"/>
                      <a:pt x="145" y="16"/>
                      <a:pt x="145" y="16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5" y="19"/>
                      <a:pt x="145" y="19"/>
                      <a:pt x="145" y="19"/>
                    </a:cubicBezTo>
                    <a:cubicBezTo>
                      <a:pt x="146" y="21"/>
                      <a:pt x="146" y="21"/>
                      <a:pt x="146" y="21"/>
                    </a:cubicBezTo>
                    <a:cubicBezTo>
                      <a:pt x="146" y="21"/>
                      <a:pt x="145" y="22"/>
                      <a:pt x="144" y="23"/>
                    </a:cubicBezTo>
                    <a:cubicBezTo>
                      <a:pt x="143" y="23"/>
                      <a:pt x="145" y="25"/>
                      <a:pt x="145" y="25"/>
                    </a:cubicBezTo>
                    <a:cubicBezTo>
                      <a:pt x="145" y="25"/>
                      <a:pt x="146" y="25"/>
                      <a:pt x="148" y="26"/>
                    </a:cubicBezTo>
                    <a:cubicBezTo>
                      <a:pt x="149" y="27"/>
                      <a:pt x="148" y="27"/>
                      <a:pt x="148" y="27"/>
                    </a:cubicBezTo>
                    <a:cubicBezTo>
                      <a:pt x="148" y="28"/>
                      <a:pt x="148" y="29"/>
                      <a:pt x="147" y="29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6" y="30"/>
                      <a:pt x="143" y="31"/>
                      <a:pt x="143" y="30"/>
                    </a:cubicBezTo>
                    <a:cubicBezTo>
                      <a:pt x="142" y="30"/>
                      <a:pt x="143" y="30"/>
                      <a:pt x="143" y="30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42" y="30"/>
                      <a:pt x="139" y="28"/>
                      <a:pt x="139" y="28"/>
                    </a:cubicBezTo>
                    <a:cubicBezTo>
                      <a:pt x="139" y="27"/>
                      <a:pt x="139" y="27"/>
                      <a:pt x="139" y="27"/>
                    </a:cubicBezTo>
                    <a:cubicBezTo>
                      <a:pt x="139" y="27"/>
                      <a:pt x="138" y="26"/>
                      <a:pt x="138" y="26"/>
                    </a:cubicBezTo>
                    <a:cubicBezTo>
                      <a:pt x="137" y="26"/>
                      <a:pt x="137" y="27"/>
                      <a:pt x="137" y="27"/>
                    </a:cubicBezTo>
                    <a:cubicBezTo>
                      <a:pt x="136" y="27"/>
                      <a:pt x="135" y="27"/>
                      <a:pt x="134" y="27"/>
                    </a:cubicBezTo>
                    <a:cubicBezTo>
                      <a:pt x="134" y="27"/>
                      <a:pt x="134" y="28"/>
                      <a:pt x="133" y="28"/>
                    </a:cubicBezTo>
                    <a:cubicBezTo>
                      <a:pt x="133" y="29"/>
                      <a:pt x="133" y="29"/>
                      <a:pt x="133" y="30"/>
                    </a:cubicBezTo>
                    <a:cubicBezTo>
                      <a:pt x="132" y="30"/>
                      <a:pt x="132" y="31"/>
                      <a:pt x="132" y="31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2" y="34"/>
                      <a:pt x="132" y="34"/>
                      <a:pt x="132" y="34"/>
                    </a:cubicBezTo>
                    <a:cubicBezTo>
                      <a:pt x="132" y="34"/>
                      <a:pt x="132" y="36"/>
                      <a:pt x="132" y="36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3" y="38"/>
                      <a:pt x="134" y="37"/>
                      <a:pt x="134" y="37"/>
                    </a:cubicBezTo>
                    <a:cubicBezTo>
                      <a:pt x="134" y="37"/>
                      <a:pt x="135" y="38"/>
                      <a:pt x="135" y="39"/>
                    </a:cubicBezTo>
                    <a:cubicBezTo>
                      <a:pt x="136" y="39"/>
                      <a:pt x="135" y="40"/>
                      <a:pt x="135" y="40"/>
                    </a:cubicBezTo>
                    <a:cubicBezTo>
                      <a:pt x="135" y="40"/>
                      <a:pt x="134" y="41"/>
                      <a:pt x="134" y="41"/>
                    </a:cubicBezTo>
                    <a:cubicBezTo>
                      <a:pt x="133" y="41"/>
                      <a:pt x="133" y="41"/>
                      <a:pt x="134" y="42"/>
                    </a:cubicBezTo>
                    <a:cubicBezTo>
                      <a:pt x="134" y="43"/>
                      <a:pt x="135" y="43"/>
                      <a:pt x="135" y="43"/>
                    </a:cubicBezTo>
                    <a:cubicBezTo>
                      <a:pt x="136" y="43"/>
                      <a:pt x="136" y="46"/>
                      <a:pt x="136" y="46"/>
                    </a:cubicBezTo>
                    <a:cubicBezTo>
                      <a:pt x="136" y="47"/>
                      <a:pt x="135" y="48"/>
                      <a:pt x="135" y="48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4" y="48"/>
                      <a:pt x="134" y="48"/>
                      <a:pt x="134" y="49"/>
                    </a:cubicBezTo>
                    <a:cubicBezTo>
                      <a:pt x="134" y="49"/>
                      <a:pt x="132" y="49"/>
                      <a:pt x="132" y="49"/>
                    </a:cubicBezTo>
                    <a:cubicBezTo>
                      <a:pt x="132" y="49"/>
                      <a:pt x="133" y="47"/>
                      <a:pt x="132" y="47"/>
                    </a:cubicBezTo>
                    <a:cubicBezTo>
                      <a:pt x="132" y="46"/>
                      <a:pt x="131" y="46"/>
                      <a:pt x="130" y="45"/>
                    </a:cubicBezTo>
                    <a:cubicBezTo>
                      <a:pt x="129" y="43"/>
                      <a:pt x="130" y="43"/>
                      <a:pt x="130" y="43"/>
                    </a:cubicBezTo>
                    <a:cubicBezTo>
                      <a:pt x="130" y="43"/>
                      <a:pt x="130" y="43"/>
                      <a:pt x="129" y="42"/>
                    </a:cubicBezTo>
                    <a:cubicBezTo>
                      <a:pt x="129" y="41"/>
                      <a:pt x="129" y="40"/>
                      <a:pt x="129" y="40"/>
                    </a:cubicBezTo>
                    <a:cubicBezTo>
                      <a:pt x="129" y="40"/>
                      <a:pt x="127" y="40"/>
                      <a:pt x="126" y="40"/>
                    </a:cubicBezTo>
                    <a:cubicBezTo>
                      <a:pt x="124" y="40"/>
                      <a:pt x="125" y="41"/>
                      <a:pt x="125" y="41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123" y="41"/>
                      <a:pt x="122" y="42"/>
                      <a:pt x="122" y="42"/>
                    </a:cubicBezTo>
                    <a:cubicBezTo>
                      <a:pt x="121" y="43"/>
                      <a:pt x="121" y="42"/>
                      <a:pt x="120" y="42"/>
                    </a:cubicBezTo>
                    <a:cubicBezTo>
                      <a:pt x="120" y="42"/>
                      <a:pt x="119" y="42"/>
                      <a:pt x="119" y="42"/>
                    </a:cubicBezTo>
                    <a:cubicBezTo>
                      <a:pt x="119" y="42"/>
                      <a:pt x="118" y="43"/>
                      <a:pt x="119" y="44"/>
                    </a:cubicBezTo>
                    <a:cubicBezTo>
                      <a:pt x="119" y="45"/>
                      <a:pt x="119" y="45"/>
                      <a:pt x="118" y="45"/>
                    </a:cubicBezTo>
                    <a:cubicBezTo>
                      <a:pt x="118" y="46"/>
                      <a:pt x="116" y="45"/>
                      <a:pt x="114" y="45"/>
                    </a:cubicBezTo>
                    <a:cubicBezTo>
                      <a:pt x="111" y="45"/>
                      <a:pt x="113" y="44"/>
                      <a:pt x="112" y="44"/>
                    </a:cubicBezTo>
                    <a:cubicBezTo>
                      <a:pt x="112" y="43"/>
                      <a:pt x="110" y="43"/>
                      <a:pt x="110" y="42"/>
                    </a:cubicBezTo>
                    <a:cubicBezTo>
                      <a:pt x="110" y="40"/>
                      <a:pt x="110" y="40"/>
                      <a:pt x="110" y="39"/>
                    </a:cubicBezTo>
                    <a:cubicBezTo>
                      <a:pt x="110" y="38"/>
                      <a:pt x="109" y="37"/>
                      <a:pt x="109" y="37"/>
                    </a:cubicBezTo>
                    <a:cubicBezTo>
                      <a:pt x="108" y="36"/>
                      <a:pt x="109" y="35"/>
                      <a:pt x="110" y="35"/>
                    </a:cubicBezTo>
                    <a:cubicBezTo>
                      <a:pt x="110" y="34"/>
                      <a:pt x="109" y="34"/>
                      <a:pt x="109" y="34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5"/>
                      <a:pt x="105" y="34"/>
                      <a:pt x="104" y="34"/>
                    </a:cubicBezTo>
                    <a:cubicBezTo>
                      <a:pt x="104" y="33"/>
                      <a:pt x="103" y="34"/>
                      <a:pt x="103" y="34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7"/>
                      <a:pt x="101" y="37"/>
                      <a:pt x="101" y="37"/>
                    </a:cubicBezTo>
                    <a:cubicBezTo>
                      <a:pt x="102" y="39"/>
                      <a:pt x="102" y="39"/>
                      <a:pt x="102" y="39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1"/>
                      <a:pt x="102" y="42"/>
                      <a:pt x="102" y="43"/>
                    </a:cubicBezTo>
                    <a:cubicBezTo>
                      <a:pt x="102" y="43"/>
                      <a:pt x="102" y="44"/>
                      <a:pt x="102" y="44"/>
                    </a:cubicBezTo>
                    <a:cubicBezTo>
                      <a:pt x="102" y="45"/>
                      <a:pt x="102" y="45"/>
                      <a:pt x="102" y="45"/>
                    </a:cubicBezTo>
                    <a:cubicBezTo>
                      <a:pt x="102" y="45"/>
                      <a:pt x="101" y="46"/>
                      <a:pt x="101" y="47"/>
                    </a:cubicBezTo>
                    <a:cubicBezTo>
                      <a:pt x="101" y="47"/>
                      <a:pt x="101" y="48"/>
                      <a:pt x="101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99" y="51"/>
                      <a:pt x="99" y="52"/>
                    </a:cubicBezTo>
                    <a:cubicBezTo>
                      <a:pt x="99" y="52"/>
                      <a:pt x="97" y="52"/>
                      <a:pt x="97" y="52"/>
                    </a:cubicBezTo>
                    <a:cubicBezTo>
                      <a:pt x="97" y="52"/>
                      <a:pt x="96" y="54"/>
                      <a:pt x="95" y="54"/>
                    </a:cubicBezTo>
                    <a:cubicBezTo>
                      <a:pt x="95" y="54"/>
                      <a:pt x="95" y="56"/>
                      <a:pt x="95" y="57"/>
                    </a:cubicBezTo>
                    <a:cubicBezTo>
                      <a:pt x="95" y="57"/>
                      <a:pt x="95" y="58"/>
                      <a:pt x="95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61"/>
                      <a:pt x="94" y="61"/>
                    </a:cubicBezTo>
                    <a:cubicBezTo>
                      <a:pt x="94" y="62"/>
                      <a:pt x="93" y="62"/>
                      <a:pt x="93" y="62"/>
                    </a:cubicBezTo>
                    <a:cubicBezTo>
                      <a:pt x="92" y="63"/>
                      <a:pt x="93" y="63"/>
                      <a:pt x="93" y="64"/>
                    </a:cubicBezTo>
                    <a:cubicBezTo>
                      <a:pt x="92" y="65"/>
                      <a:pt x="93" y="65"/>
                      <a:pt x="93" y="65"/>
                    </a:cubicBezTo>
                    <a:cubicBezTo>
                      <a:pt x="93" y="66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5" y="68"/>
                    </a:cubicBezTo>
                    <a:cubicBezTo>
                      <a:pt x="93" y="69"/>
                      <a:pt x="94" y="71"/>
                      <a:pt x="94" y="71"/>
                    </a:cubicBezTo>
                    <a:cubicBezTo>
                      <a:pt x="93" y="72"/>
                      <a:pt x="93" y="72"/>
                      <a:pt x="93" y="72"/>
                    </a:cubicBezTo>
                    <a:cubicBezTo>
                      <a:pt x="93" y="72"/>
                      <a:pt x="92" y="71"/>
                      <a:pt x="91" y="71"/>
                    </a:cubicBezTo>
                    <a:cubicBezTo>
                      <a:pt x="91" y="71"/>
                      <a:pt x="91" y="71"/>
                      <a:pt x="89" y="71"/>
                    </a:cubicBezTo>
                    <a:cubicBezTo>
                      <a:pt x="87" y="71"/>
                      <a:pt x="89" y="70"/>
                      <a:pt x="89" y="70"/>
                    </a:cubicBezTo>
                    <a:cubicBezTo>
                      <a:pt x="89" y="70"/>
                      <a:pt x="89" y="68"/>
                      <a:pt x="89" y="67"/>
                    </a:cubicBezTo>
                    <a:cubicBezTo>
                      <a:pt x="89" y="67"/>
                      <a:pt x="89" y="67"/>
                      <a:pt x="89" y="67"/>
                    </a:cubicBezTo>
                    <a:cubicBezTo>
                      <a:pt x="89" y="67"/>
                      <a:pt x="89" y="66"/>
                      <a:pt x="88" y="65"/>
                    </a:cubicBezTo>
                    <a:cubicBezTo>
                      <a:pt x="88" y="64"/>
                      <a:pt x="87" y="64"/>
                      <a:pt x="87" y="64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2"/>
                      <a:pt x="85" y="60"/>
                      <a:pt x="86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6" y="59"/>
                      <a:pt x="86" y="59"/>
                      <a:pt x="87" y="58"/>
                    </a:cubicBezTo>
                    <a:cubicBezTo>
                      <a:pt x="87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4" y="56"/>
                      <a:pt x="82" y="57"/>
                      <a:pt x="82" y="56"/>
                    </a:cubicBezTo>
                    <a:cubicBezTo>
                      <a:pt x="81" y="56"/>
                      <a:pt x="79" y="56"/>
                      <a:pt x="79" y="55"/>
                    </a:cubicBezTo>
                    <a:cubicBezTo>
                      <a:pt x="79" y="55"/>
                      <a:pt x="78" y="55"/>
                      <a:pt x="77" y="55"/>
                    </a:cubicBezTo>
                    <a:cubicBezTo>
                      <a:pt x="77" y="55"/>
                      <a:pt x="76" y="55"/>
                      <a:pt x="76" y="55"/>
                    </a:cubicBezTo>
                    <a:cubicBezTo>
                      <a:pt x="75" y="54"/>
                      <a:pt x="74" y="53"/>
                      <a:pt x="74" y="53"/>
                    </a:cubicBezTo>
                    <a:cubicBezTo>
                      <a:pt x="74" y="52"/>
                      <a:pt x="73" y="51"/>
                      <a:pt x="73" y="51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1"/>
                      <a:pt x="71" y="49"/>
                      <a:pt x="70" y="49"/>
                    </a:cubicBezTo>
                    <a:cubicBezTo>
                      <a:pt x="70" y="49"/>
                      <a:pt x="70" y="48"/>
                      <a:pt x="70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69" y="45"/>
                      <a:pt x="70" y="43"/>
                      <a:pt x="70" y="43"/>
                    </a:cubicBezTo>
                    <a:cubicBezTo>
                      <a:pt x="70" y="43"/>
                      <a:pt x="69" y="41"/>
                      <a:pt x="69" y="40"/>
                    </a:cubicBezTo>
                    <a:cubicBezTo>
                      <a:pt x="69" y="39"/>
                      <a:pt x="70" y="37"/>
                      <a:pt x="70" y="37"/>
                    </a:cubicBezTo>
                    <a:cubicBezTo>
                      <a:pt x="70" y="37"/>
                      <a:pt x="66" y="38"/>
                      <a:pt x="65" y="39"/>
                    </a:cubicBezTo>
                    <a:cubicBezTo>
                      <a:pt x="64" y="39"/>
                      <a:pt x="64" y="40"/>
                      <a:pt x="64" y="40"/>
                    </a:cubicBezTo>
                    <a:cubicBezTo>
                      <a:pt x="64" y="40"/>
                      <a:pt x="64" y="41"/>
                      <a:pt x="64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1" y="44"/>
                      <a:pt x="60" y="44"/>
                    </a:cubicBezTo>
                    <a:cubicBezTo>
                      <a:pt x="60" y="45"/>
                      <a:pt x="60" y="45"/>
                      <a:pt x="59" y="45"/>
                    </a:cubicBezTo>
                    <a:cubicBezTo>
                      <a:pt x="58" y="45"/>
                      <a:pt x="57" y="46"/>
                      <a:pt x="57" y="46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3"/>
                      <a:pt x="57" y="53"/>
                      <a:pt x="57" y="54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54" y="59"/>
                      <a:pt x="54" y="60"/>
                    </a:cubicBezTo>
                    <a:cubicBezTo>
                      <a:pt x="54" y="60"/>
                      <a:pt x="54" y="61"/>
                      <a:pt x="53" y="62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1" y="63"/>
                      <a:pt x="50" y="63"/>
                    </a:cubicBezTo>
                    <a:cubicBezTo>
                      <a:pt x="49" y="63"/>
                      <a:pt x="49" y="64"/>
                      <a:pt x="48" y="64"/>
                    </a:cubicBezTo>
                    <a:cubicBezTo>
                      <a:pt x="46" y="64"/>
                      <a:pt x="47" y="65"/>
                      <a:pt x="47" y="66"/>
                    </a:cubicBezTo>
                    <a:cubicBezTo>
                      <a:pt x="47" y="66"/>
                      <a:pt x="47" y="66"/>
                      <a:pt x="47" y="67"/>
                    </a:cubicBezTo>
                    <a:cubicBezTo>
                      <a:pt x="46" y="67"/>
                      <a:pt x="44" y="67"/>
                      <a:pt x="44" y="66"/>
                    </a:cubicBezTo>
                    <a:cubicBezTo>
                      <a:pt x="43" y="66"/>
                      <a:pt x="43" y="66"/>
                      <a:pt x="42" y="66"/>
                    </a:cubicBezTo>
                    <a:cubicBezTo>
                      <a:pt x="42" y="67"/>
                      <a:pt x="41" y="65"/>
                      <a:pt x="41" y="65"/>
                    </a:cubicBezTo>
                    <a:cubicBezTo>
                      <a:pt x="41" y="65"/>
                      <a:pt x="40" y="64"/>
                      <a:pt x="40" y="64"/>
                    </a:cubicBezTo>
                    <a:cubicBezTo>
                      <a:pt x="40" y="63"/>
                      <a:pt x="38" y="64"/>
                      <a:pt x="38" y="64"/>
                    </a:cubicBezTo>
                    <a:cubicBezTo>
                      <a:pt x="37" y="63"/>
                      <a:pt x="35" y="63"/>
                      <a:pt x="35" y="63"/>
                    </a:cubicBezTo>
                    <a:cubicBezTo>
                      <a:pt x="34" y="63"/>
                      <a:pt x="35" y="64"/>
                      <a:pt x="35" y="64"/>
                    </a:cubicBezTo>
                    <a:cubicBezTo>
                      <a:pt x="35" y="64"/>
                      <a:pt x="34" y="64"/>
                      <a:pt x="33" y="64"/>
                    </a:cubicBezTo>
                    <a:cubicBezTo>
                      <a:pt x="32" y="64"/>
                      <a:pt x="32" y="65"/>
                      <a:pt x="32" y="65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29" y="67"/>
                      <a:pt x="28" y="67"/>
                    </a:cubicBezTo>
                    <a:cubicBezTo>
                      <a:pt x="27" y="67"/>
                      <a:pt x="26" y="66"/>
                      <a:pt x="25" y="66"/>
                    </a:cubicBezTo>
                    <a:cubicBezTo>
                      <a:pt x="24" y="66"/>
                      <a:pt x="23" y="67"/>
                      <a:pt x="23" y="67"/>
                    </a:cubicBezTo>
                    <a:cubicBezTo>
                      <a:pt x="23" y="67"/>
                      <a:pt x="21" y="68"/>
                      <a:pt x="21" y="68"/>
                    </a:cubicBezTo>
                    <a:cubicBezTo>
                      <a:pt x="21" y="68"/>
                      <a:pt x="20" y="69"/>
                      <a:pt x="19" y="69"/>
                    </a:cubicBezTo>
                    <a:cubicBezTo>
                      <a:pt x="18" y="69"/>
                      <a:pt x="18" y="68"/>
                      <a:pt x="18" y="68"/>
                    </a:cubicBezTo>
                    <a:cubicBezTo>
                      <a:pt x="18" y="68"/>
                      <a:pt x="16" y="66"/>
                      <a:pt x="16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11" y="79"/>
                      <a:pt x="9" y="81"/>
                      <a:pt x="18" y="85"/>
                    </a:cubicBezTo>
                    <a:cubicBezTo>
                      <a:pt x="19" y="85"/>
                      <a:pt x="21" y="90"/>
                      <a:pt x="21" y="90"/>
                    </a:cubicBezTo>
                    <a:cubicBezTo>
                      <a:pt x="21" y="91"/>
                      <a:pt x="19" y="99"/>
                      <a:pt x="18" y="100"/>
                    </a:cubicBezTo>
                    <a:cubicBezTo>
                      <a:pt x="16" y="101"/>
                      <a:pt x="14" y="105"/>
                      <a:pt x="14" y="105"/>
                    </a:cubicBezTo>
                    <a:cubicBezTo>
                      <a:pt x="14" y="105"/>
                      <a:pt x="10" y="109"/>
                      <a:pt x="9" y="109"/>
                    </a:cubicBezTo>
                    <a:cubicBezTo>
                      <a:pt x="8" y="109"/>
                      <a:pt x="5" y="110"/>
                      <a:pt x="4" y="110"/>
                    </a:cubicBezTo>
                    <a:cubicBezTo>
                      <a:pt x="4" y="110"/>
                      <a:pt x="0" y="110"/>
                      <a:pt x="1" y="111"/>
                    </a:cubicBezTo>
                    <a:cubicBezTo>
                      <a:pt x="1" y="111"/>
                      <a:pt x="1" y="113"/>
                      <a:pt x="1" y="113"/>
                    </a:cubicBezTo>
                    <a:cubicBezTo>
                      <a:pt x="2" y="114"/>
                      <a:pt x="5" y="118"/>
                      <a:pt x="5" y="118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6" y="145"/>
                      <a:pt x="8" y="142"/>
                      <a:pt x="9" y="149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7" y="157"/>
                      <a:pt x="17" y="157"/>
                      <a:pt x="17" y="157"/>
                    </a:cubicBezTo>
                    <a:cubicBezTo>
                      <a:pt x="27" y="161"/>
                      <a:pt x="27" y="161"/>
                      <a:pt x="27" y="161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40" y="164"/>
                      <a:pt x="40" y="164"/>
                      <a:pt x="40" y="164"/>
                    </a:cubicBezTo>
                    <a:cubicBezTo>
                      <a:pt x="37" y="175"/>
                      <a:pt x="37" y="175"/>
                      <a:pt x="37" y="175"/>
                    </a:cubicBezTo>
                    <a:cubicBezTo>
                      <a:pt x="31" y="180"/>
                      <a:pt x="31" y="180"/>
                      <a:pt x="31" y="180"/>
                    </a:cubicBezTo>
                    <a:cubicBezTo>
                      <a:pt x="31" y="180"/>
                      <a:pt x="31" y="180"/>
                      <a:pt x="30" y="180"/>
                    </a:cubicBezTo>
                    <a:cubicBezTo>
                      <a:pt x="30" y="180"/>
                      <a:pt x="31" y="181"/>
                      <a:pt x="34" y="182"/>
                    </a:cubicBezTo>
                    <a:cubicBezTo>
                      <a:pt x="36" y="182"/>
                      <a:pt x="36" y="184"/>
                      <a:pt x="39" y="183"/>
                    </a:cubicBezTo>
                    <a:cubicBezTo>
                      <a:pt x="42" y="182"/>
                      <a:pt x="46" y="181"/>
                      <a:pt x="47" y="180"/>
                    </a:cubicBezTo>
                    <a:cubicBezTo>
                      <a:pt x="48" y="178"/>
                      <a:pt x="50" y="177"/>
                      <a:pt x="51" y="176"/>
                    </a:cubicBezTo>
                    <a:cubicBezTo>
                      <a:pt x="52" y="174"/>
                      <a:pt x="58" y="167"/>
                      <a:pt x="59" y="167"/>
                    </a:cubicBezTo>
                    <a:cubicBezTo>
                      <a:pt x="59" y="167"/>
                      <a:pt x="65" y="159"/>
                      <a:pt x="66" y="158"/>
                    </a:cubicBezTo>
                    <a:cubicBezTo>
                      <a:pt x="67" y="157"/>
                      <a:pt x="75" y="151"/>
                      <a:pt x="75" y="151"/>
                    </a:cubicBezTo>
                    <a:cubicBezTo>
                      <a:pt x="86" y="147"/>
                      <a:pt x="86" y="147"/>
                      <a:pt x="86" y="147"/>
                    </a:cubicBezTo>
                    <a:cubicBezTo>
                      <a:pt x="86" y="147"/>
                      <a:pt x="91" y="152"/>
                      <a:pt x="92" y="153"/>
                    </a:cubicBezTo>
                    <a:cubicBezTo>
                      <a:pt x="93" y="153"/>
                      <a:pt x="104" y="158"/>
                      <a:pt x="104" y="158"/>
                    </a:cubicBezTo>
                    <a:cubicBezTo>
                      <a:pt x="104" y="158"/>
                      <a:pt x="111" y="161"/>
                      <a:pt x="112" y="162"/>
                    </a:cubicBezTo>
                    <a:cubicBezTo>
                      <a:pt x="112" y="163"/>
                      <a:pt x="118" y="168"/>
                      <a:pt x="118" y="168"/>
                    </a:cubicBezTo>
                    <a:cubicBezTo>
                      <a:pt x="122" y="170"/>
                      <a:pt x="122" y="170"/>
                      <a:pt x="122" y="170"/>
                    </a:cubicBezTo>
                    <a:cubicBezTo>
                      <a:pt x="125" y="167"/>
                      <a:pt x="125" y="167"/>
                      <a:pt x="125" y="167"/>
                    </a:cubicBezTo>
                    <a:cubicBezTo>
                      <a:pt x="129" y="169"/>
                      <a:pt x="129" y="169"/>
                      <a:pt x="129" y="169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39" y="179"/>
                      <a:pt x="141" y="187"/>
                      <a:pt x="141" y="190"/>
                    </a:cubicBezTo>
                    <a:cubicBezTo>
                      <a:pt x="141" y="193"/>
                      <a:pt x="142" y="198"/>
                      <a:pt x="142" y="198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1" y="202"/>
                      <a:pt x="151" y="211"/>
                      <a:pt x="151" y="212"/>
                    </a:cubicBezTo>
                    <a:cubicBezTo>
                      <a:pt x="151" y="214"/>
                      <a:pt x="152" y="217"/>
                      <a:pt x="152" y="220"/>
                    </a:cubicBezTo>
                    <a:cubicBezTo>
                      <a:pt x="152" y="223"/>
                      <a:pt x="152" y="226"/>
                      <a:pt x="152" y="226"/>
                    </a:cubicBezTo>
                    <a:cubicBezTo>
                      <a:pt x="156" y="229"/>
                      <a:pt x="156" y="229"/>
                      <a:pt x="156" y="229"/>
                    </a:cubicBezTo>
                    <a:cubicBezTo>
                      <a:pt x="161" y="232"/>
                      <a:pt x="161" y="232"/>
                      <a:pt x="161" y="232"/>
                    </a:cubicBezTo>
                    <a:cubicBezTo>
                      <a:pt x="162" y="237"/>
                      <a:pt x="162" y="237"/>
                      <a:pt x="162" y="237"/>
                    </a:cubicBezTo>
                    <a:cubicBezTo>
                      <a:pt x="170" y="240"/>
                      <a:pt x="170" y="240"/>
                      <a:pt x="170" y="240"/>
                    </a:cubicBezTo>
                    <a:cubicBezTo>
                      <a:pt x="172" y="246"/>
                      <a:pt x="172" y="246"/>
                      <a:pt x="172" y="246"/>
                    </a:cubicBezTo>
                    <a:cubicBezTo>
                      <a:pt x="177" y="251"/>
                      <a:pt x="177" y="251"/>
                      <a:pt x="177" y="251"/>
                    </a:cubicBezTo>
                    <a:cubicBezTo>
                      <a:pt x="177" y="255"/>
                      <a:pt x="177" y="255"/>
                      <a:pt x="177" y="255"/>
                    </a:cubicBezTo>
                    <a:cubicBezTo>
                      <a:pt x="177" y="255"/>
                      <a:pt x="177" y="257"/>
                      <a:pt x="179" y="257"/>
                    </a:cubicBezTo>
                    <a:cubicBezTo>
                      <a:pt x="181" y="257"/>
                      <a:pt x="188" y="256"/>
                      <a:pt x="188" y="256"/>
                    </a:cubicBezTo>
                    <a:cubicBezTo>
                      <a:pt x="195" y="262"/>
                      <a:pt x="195" y="262"/>
                      <a:pt x="195" y="262"/>
                    </a:cubicBezTo>
                    <a:cubicBezTo>
                      <a:pt x="203" y="269"/>
                      <a:pt x="203" y="269"/>
                      <a:pt x="203" y="269"/>
                    </a:cubicBezTo>
                    <a:cubicBezTo>
                      <a:pt x="207" y="276"/>
                      <a:pt x="207" y="276"/>
                      <a:pt x="207" y="276"/>
                    </a:cubicBezTo>
                    <a:cubicBezTo>
                      <a:pt x="213" y="278"/>
                      <a:pt x="213" y="278"/>
                      <a:pt x="213" y="278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4" y="290"/>
                      <a:pt x="224" y="290"/>
                      <a:pt x="224" y="290"/>
                    </a:cubicBezTo>
                    <a:cubicBezTo>
                      <a:pt x="231" y="297"/>
                      <a:pt x="231" y="297"/>
                      <a:pt x="231" y="297"/>
                    </a:cubicBezTo>
                    <a:cubicBezTo>
                      <a:pt x="235" y="299"/>
                      <a:pt x="235" y="299"/>
                      <a:pt x="235" y="299"/>
                    </a:cubicBezTo>
                    <a:cubicBezTo>
                      <a:pt x="237" y="303"/>
                      <a:pt x="237" y="303"/>
                      <a:pt x="237" y="303"/>
                    </a:cubicBezTo>
                    <a:cubicBezTo>
                      <a:pt x="241" y="305"/>
                      <a:pt x="241" y="305"/>
                      <a:pt x="241" y="305"/>
                    </a:cubicBezTo>
                    <a:cubicBezTo>
                      <a:pt x="245" y="306"/>
                      <a:pt x="245" y="306"/>
                      <a:pt x="245" y="306"/>
                    </a:cubicBezTo>
                    <a:cubicBezTo>
                      <a:pt x="251" y="307"/>
                      <a:pt x="251" y="307"/>
                      <a:pt x="251" y="307"/>
                    </a:cubicBezTo>
                    <a:cubicBezTo>
                      <a:pt x="255" y="311"/>
                      <a:pt x="255" y="311"/>
                      <a:pt x="255" y="311"/>
                    </a:cubicBezTo>
                    <a:cubicBezTo>
                      <a:pt x="255" y="311"/>
                      <a:pt x="257" y="313"/>
                      <a:pt x="257" y="314"/>
                    </a:cubicBezTo>
                    <a:cubicBezTo>
                      <a:pt x="257" y="316"/>
                      <a:pt x="255" y="317"/>
                      <a:pt x="258" y="317"/>
                    </a:cubicBezTo>
                    <a:cubicBezTo>
                      <a:pt x="261" y="317"/>
                      <a:pt x="264" y="316"/>
                      <a:pt x="264" y="316"/>
                    </a:cubicBezTo>
                    <a:cubicBezTo>
                      <a:pt x="270" y="315"/>
                      <a:pt x="270" y="315"/>
                      <a:pt x="270" y="315"/>
                    </a:cubicBezTo>
                    <a:cubicBezTo>
                      <a:pt x="274" y="315"/>
                      <a:pt x="274" y="315"/>
                      <a:pt x="274" y="315"/>
                    </a:cubicBezTo>
                    <a:cubicBezTo>
                      <a:pt x="278" y="315"/>
                      <a:pt x="278" y="315"/>
                      <a:pt x="278" y="315"/>
                    </a:cubicBezTo>
                    <a:cubicBezTo>
                      <a:pt x="285" y="314"/>
                      <a:pt x="285" y="314"/>
                      <a:pt x="285" y="314"/>
                    </a:cubicBezTo>
                    <a:cubicBezTo>
                      <a:pt x="289" y="317"/>
                      <a:pt x="289" y="317"/>
                      <a:pt x="289" y="317"/>
                    </a:cubicBezTo>
                    <a:cubicBezTo>
                      <a:pt x="300" y="330"/>
                      <a:pt x="300" y="330"/>
                      <a:pt x="300" y="330"/>
                    </a:cubicBezTo>
                    <a:cubicBezTo>
                      <a:pt x="300" y="330"/>
                      <a:pt x="303" y="335"/>
                      <a:pt x="303" y="337"/>
                    </a:cubicBezTo>
                    <a:cubicBezTo>
                      <a:pt x="303" y="338"/>
                      <a:pt x="307" y="337"/>
                      <a:pt x="308" y="337"/>
                    </a:cubicBezTo>
                    <a:cubicBezTo>
                      <a:pt x="309" y="337"/>
                      <a:pt x="317" y="337"/>
                      <a:pt x="317" y="337"/>
                    </a:cubicBezTo>
                    <a:cubicBezTo>
                      <a:pt x="323" y="341"/>
                      <a:pt x="323" y="341"/>
                      <a:pt x="323" y="341"/>
                    </a:cubicBezTo>
                    <a:cubicBezTo>
                      <a:pt x="319" y="346"/>
                      <a:pt x="319" y="346"/>
                      <a:pt x="319" y="346"/>
                    </a:cubicBezTo>
                    <a:cubicBezTo>
                      <a:pt x="325" y="349"/>
                      <a:pt x="325" y="349"/>
                      <a:pt x="325" y="349"/>
                    </a:cubicBezTo>
                    <a:cubicBezTo>
                      <a:pt x="328" y="345"/>
                      <a:pt x="328" y="345"/>
                      <a:pt x="328" y="345"/>
                    </a:cubicBezTo>
                    <a:cubicBezTo>
                      <a:pt x="334" y="346"/>
                      <a:pt x="334" y="346"/>
                      <a:pt x="334" y="346"/>
                    </a:cubicBezTo>
                    <a:cubicBezTo>
                      <a:pt x="339" y="350"/>
                      <a:pt x="339" y="350"/>
                      <a:pt x="339" y="350"/>
                    </a:cubicBezTo>
                    <a:cubicBezTo>
                      <a:pt x="340" y="353"/>
                      <a:pt x="340" y="353"/>
                      <a:pt x="340" y="353"/>
                    </a:cubicBezTo>
                    <a:cubicBezTo>
                      <a:pt x="343" y="355"/>
                      <a:pt x="343" y="355"/>
                      <a:pt x="343" y="355"/>
                    </a:cubicBezTo>
                    <a:cubicBezTo>
                      <a:pt x="342" y="360"/>
                      <a:pt x="342" y="360"/>
                      <a:pt x="342" y="360"/>
                    </a:cubicBezTo>
                    <a:cubicBezTo>
                      <a:pt x="342" y="363"/>
                      <a:pt x="342" y="363"/>
                      <a:pt x="342" y="363"/>
                    </a:cubicBezTo>
                    <a:cubicBezTo>
                      <a:pt x="344" y="367"/>
                      <a:pt x="344" y="367"/>
                      <a:pt x="344" y="367"/>
                    </a:cubicBezTo>
                    <a:cubicBezTo>
                      <a:pt x="349" y="369"/>
                      <a:pt x="349" y="369"/>
                      <a:pt x="349" y="369"/>
                    </a:cubicBezTo>
                    <a:cubicBezTo>
                      <a:pt x="354" y="372"/>
                      <a:pt x="354" y="372"/>
                      <a:pt x="354" y="372"/>
                    </a:cubicBezTo>
                    <a:cubicBezTo>
                      <a:pt x="357" y="374"/>
                      <a:pt x="357" y="374"/>
                      <a:pt x="357" y="374"/>
                    </a:cubicBezTo>
                    <a:cubicBezTo>
                      <a:pt x="361" y="374"/>
                      <a:pt x="361" y="374"/>
                      <a:pt x="361" y="374"/>
                    </a:cubicBezTo>
                    <a:cubicBezTo>
                      <a:pt x="367" y="373"/>
                      <a:pt x="367" y="373"/>
                      <a:pt x="367" y="373"/>
                    </a:cubicBezTo>
                    <a:cubicBezTo>
                      <a:pt x="374" y="374"/>
                      <a:pt x="374" y="374"/>
                      <a:pt x="374" y="374"/>
                    </a:cubicBezTo>
                    <a:cubicBezTo>
                      <a:pt x="380" y="384"/>
                      <a:pt x="380" y="384"/>
                      <a:pt x="380" y="384"/>
                    </a:cubicBezTo>
                    <a:cubicBezTo>
                      <a:pt x="383" y="393"/>
                      <a:pt x="383" y="393"/>
                      <a:pt x="383" y="393"/>
                    </a:cubicBezTo>
                    <a:cubicBezTo>
                      <a:pt x="387" y="401"/>
                      <a:pt x="387" y="401"/>
                      <a:pt x="387" y="401"/>
                    </a:cubicBezTo>
                    <a:cubicBezTo>
                      <a:pt x="390" y="406"/>
                      <a:pt x="390" y="406"/>
                      <a:pt x="390" y="406"/>
                    </a:cubicBezTo>
                    <a:cubicBezTo>
                      <a:pt x="392" y="414"/>
                      <a:pt x="392" y="414"/>
                      <a:pt x="392" y="414"/>
                    </a:cubicBezTo>
                    <a:cubicBezTo>
                      <a:pt x="395" y="418"/>
                      <a:pt x="395" y="418"/>
                      <a:pt x="395" y="418"/>
                    </a:cubicBezTo>
                    <a:cubicBezTo>
                      <a:pt x="400" y="428"/>
                      <a:pt x="400" y="428"/>
                      <a:pt x="400" y="428"/>
                    </a:cubicBezTo>
                    <a:cubicBezTo>
                      <a:pt x="402" y="432"/>
                      <a:pt x="402" y="432"/>
                      <a:pt x="402" y="432"/>
                    </a:cubicBezTo>
                    <a:cubicBezTo>
                      <a:pt x="400" y="437"/>
                      <a:pt x="400" y="437"/>
                      <a:pt x="400" y="437"/>
                    </a:cubicBezTo>
                    <a:cubicBezTo>
                      <a:pt x="400" y="437"/>
                      <a:pt x="398" y="442"/>
                      <a:pt x="397" y="442"/>
                    </a:cubicBezTo>
                    <a:cubicBezTo>
                      <a:pt x="397" y="443"/>
                      <a:pt x="394" y="444"/>
                      <a:pt x="393" y="444"/>
                    </a:cubicBezTo>
                    <a:cubicBezTo>
                      <a:pt x="392" y="445"/>
                      <a:pt x="391" y="445"/>
                      <a:pt x="390" y="446"/>
                    </a:cubicBezTo>
                    <a:cubicBezTo>
                      <a:pt x="389" y="447"/>
                      <a:pt x="388" y="450"/>
                      <a:pt x="388" y="450"/>
                    </a:cubicBezTo>
                    <a:cubicBezTo>
                      <a:pt x="391" y="456"/>
                      <a:pt x="391" y="456"/>
                      <a:pt x="391" y="456"/>
                    </a:cubicBezTo>
                    <a:cubicBezTo>
                      <a:pt x="390" y="463"/>
                      <a:pt x="390" y="463"/>
                      <a:pt x="390" y="463"/>
                    </a:cubicBezTo>
                    <a:cubicBezTo>
                      <a:pt x="388" y="469"/>
                      <a:pt x="388" y="469"/>
                      <a:pt x="388" y="469"/>
                    </a:cubicBezTo>
                    <a:close/>
                    <a:moveTo>
                      <a:pt x="57" y="345"/>
                    </a:moveTo>
                    <a:cubicBezTo>
                      <a:pt x="57" y="345"/>
                      <a:pt x="57" y="345"/>
                      <a:pt x="57" y="345"/>
                    </a:cubicBezTo>
                    <a:cubicBezTo>
                      <a:pt x="60" y="335"/>
                      <a:pt x="60" y="335"/>
                      <a:pt x="60" y="335"/>
                    </a:cubicBezTo>
                    <a:cubicBezTo>
                      <a:pt x="64" y="331"/>
                      <a:pt x="64" y="331"/>
                      <a:pt x="64" y="331"/>
                    </a:cubicBezTo>
                    <a:cubicBezTo>
                      <a:pt x="63" y="336"/>
                      <a:pt x="63" y="336"/>
                      <a:pt x="63" y="336"/>
                    </a:cubicBezTo>
                    <a:cubicBezTo>
                      <a:pt x="62" y="342"/>
                      <a:pt x="62" y="342"/>
                      <a:pt x="62" y="342"/>
                    </a:cubicBezTo>
                    <a:cubicBezTo>
                      <a:pt x="62" y="342"/>
                      <a:pt x="70" y="345"/>
                      <a:pt x="71" y="345"/>
                    </a:cubicBezTo>
                    <a:cubicBezTo>
                      <a:pt x="72" y="345"/>
                      <a:pt x="73" y="343"/>
                      <a:pt x="75" y="342"/>
                    </a:cubicBezTo>
                    <a:cubicBezTo>
                      <a:pt x="76" y="341"/>
                      <a:pt x="83" y="341"/>
                      <a:pt x="83" y="341"/>
                    </a:cubicBezTo>
                    <a:cubicBezTo>
                      <a:pt x="83" y="341"/>
                      <a:pt x="84" y="338"/>
                      <a:pt x="85" y="336"/>
                    </a:cubicBezTo>
                    <a:cubicBezTo>
                      <a:pt x="86" y="334"/>
                      <a:pt x="91" y="329"/>
                      <a:pt x="92" y="328"/>
                    </a:cubicBezTo>
                    <a:cubicBezTo>
                      <a:pt x="93" y="328"/>
                      <a:pt x="95" y="326"/>
                      <a:pt x="96" y="326"/>
                    </a:cubicBezTo>
                    <a:cubicBezTo>
                      <a:pt x="97" y="325"/>
                      <a:pt x="102" y="323"/>
                      <a:pt x="102" y="323"/>
                    </a:cubicBezTo>
                    <a:cubicBezTo>
                      <a:pt x="115" y="328"/>
                      <a:pt x="115" y="328"/>
                      <a:pt x="115" y="328"/>
                    </a:cubicBezTo>
                    <a:cubicBezTo>
                      <a:pt x="117" y="336"/>
                      <a:pt x="117" y="336"/>
                      <a:pt x="117" y="336"/>
                    </a:cubicBezTo>
                    <a:cubicBezTo>
                      <a:pt x="124" y="349"/>
                      <a:pt x="124" y="349"/>
                      <a:pt x="124" y="349"/>
                    </a:cubicBezTo>
                    <a:cubicBezTo>
                      <a:pt x="126" y="355"/>
                      <a:pt x="126" y="355"/>
                      <a:pt x="126" y="355"/>
                    </a:cubicBezTo>
                    <a:cubicBezTo>
                      <a:pt x="126" y="355"/>
                      <a:pt x="129" y="358"/>
                      <a:pt x="128" y="361"/>
                    </a:cubicBezTo>
                    <a:cubicBezTo>
                      <a:pt x="127" y="365"/>
                      <a:pt x="121" y="375"/>
                      <a:pt x="121" y="375"/>
                    </a:cubicBezTo>
                    <a:cubicBezTo>
                      <a:pt x="121" y="381"/>
                      <a:pt x="121" y="381"/>
                      <a:pt x="121" y="381"/>
                    </a:cubicBezTo>
                    <a:cubicBezTo>
                      <a:pt x="125" y="389"/>
                      <a:pt x="125" y="389"/>
                      <a:pt x="125" y="389"/>
                    </a:cubicBezTo>
                    <a:cubicBezTo>
                      <a:pt x="119" y="404"/>
                      <a:pt x="119" y="404"/>
                      <a:pt x="119" y="404"/>
                    </a:cubicBezTo>
                    <a:cubicBezTo>
                      <a:pt x="122" y="415"/>
                      <a:pt x="122" y="415"/>
                      <a:pt x="122" y="415"/>
                    </a:cubicBezTo>
                    <a:cubicBezTo>
                      <a:pt x="120" y="430"/>
                      <a:pt x="120" y="430"/>
                      <a:pt x="120" y="430"/>
                    </a:cubicBezTo>
                    <a:cubicBezTo>
                      <a:pt x="119" y="438"/>
                      <a:pt x="119" y="438"/>
                      <a:pt x="119" y="438"/>
                    </a:cubicBezTo>
                    <a:cubicBezTo>
                      <a:pt x="119" y="438"/>
                      <a:pt x="115" y="442"/>
                      <a:pt x="113" y="441"/>
                    </a:cubicBezTo>
                    <a:cubicBezTo>
                      <a:pt x="111" y="440"/>
                      <a:pt x="101" y="433"/>
                      <a:pt x="101" y="433"/>
                    </a:cubicBezTo>
                    <a:cubicBezTo>
                      <a:pt x="97" y="432"/>
                      <a:pt x="97" y="432"/>
                      <a:pt x="97" y="432"/>
                    </a:cubicBezTo>
                    <a:cubicBezTo>
                      <a:pt x="94" y="439"/>
                      <a:pt x="94" y="439"/>
                      <a:pt x="94" y="439"/>
                    </a:cubicBezTo>
                    <a:cubicBezTo>
                      <a:pt x="95" y="444"/>
                      <a:pt x="95" y="444"/>
                      <a:pt x="95" y="444"/>
                    </a:cubicBezTo>
                    <a:cubicBezTo>
                      <a:pt x="90" y="453"/>
                      <a:pt x="90" y="453"/>
                      <a:pt x="90" y="453"/>
                    </a:cubicBezTo>
                    <a:cubicBezTo>
                      <a:pt x="85" y="453"/>
                      <a:pt x="85" y="453"/>
                      <a:pt x="85" y="453"/>
                    </a:cubicBezTo>
                    <a:cubicBezTo>
                      <a:pt x="79" y="451"/>
                      <a:pt x="79" y="451"/>
                      <a:pt x="79" y="451"/>
                    </a:cubicBezTo>
                    <a:cubicBezTo>
                      <a:pt x="73" y="443"/>
                      <a:pt x="73" y="443"/>
                      <a:pt x="73" y="443"/>
                    </a:cubicBezTo>
                    <a:cubicBezTo>
                      <a:pt x="73" y="443"/>
                      <a:pt x="73" y="445"/>
                      <a:pt x="71" y="446"/>
                    </a:cubicBezTo>
                    <a:cubicBezTo>
                      <a:pt x="69" y="446"/>
                      <a:pt x="66" y="445"/>
                      <a:pt x="66" y="445"/>
                    </a:cubicBezTo>
                    <a:cubicBezTo>
                      <a:pt x="68" y="439"/>
                      <a:pt x="68" y="439"/>
                      <a:pt x="68" y="439"/>
                    </a:cubicBezTo>
                    <a:cubicBezTo>
                      <a:pt x="66" y="432"/>
                      <a:pt x="66" y="432"/>
                      <a:pt x="66" y="432"/>
                    </a:cubicBezTo>
                    <a:cubicBezTo>
                      <a:pt x="68" y="425"/>
                      <a:pt x="68" y="425"/>
                      <a:pt x="68" y="425"/>
                    </a:cubicBezTo>
                    <a:cubicBezTo>
                      <a:pt x="68" y="415"/>
                      <a:pt x="68" y="415"/>
                      <a:pt x="68" y="415"/>
                    </a:cubicBezTo>
                    <a:cubicBezTo>
                      <a:pt x="70" y="411"/>
                      <a:pt x="70" y="411"/>
                      <a:pt x="70" y="411"/>
                    </a:cubicBezTo>
                    <a:cubicBezTo>
                      <a:pt x="71" y="406"/>
                      <a:pt x="71" y="406"/>
                      <a:pt x="71" y="406"/>
                    </a:cubicBezTo>
                    <a:cubicBezTo>
                      <a:pt x="74" y="400"/>
                      <a:pt x="74" y="400"/>
                      <a:pt x="74" y="400"/>
                    </a:cubicBezTo>
                    <a:cubicBezTo>
                      <a:pt x="73" y="395"/>
                      <a:pt x="73" y="395"/>
                      <a:pt x="73" y="395"/>
                    </a:cubicBezTo>
                    <a:cubicBezTo>
                      <a:pt x="71" y="396"/>
                      <a:pt x="71" y="396"/>
                      <a:pt x="71" y="396"/>
                    </a:cubicBezTo>
                    <a:cubicBezTo>
                      <a:pt x="65" y="390"/>
                      <a:pt x="65" y="390"/>
                      <a:pt x="65" y="390"/>
                    </a:cubicBezTo>
                    <a:cubicBezTo>
                      <a:pt x="65" y="390"/>
                      <a:pt x="67" y="388"/>
                      <a:pt x="69" y="386"/>
                    </a:cubicBezTo>
                    <a:cubicBezTo>
                      <a:pt x="71" y="384"/>
                      <a:pt x="71" y="383"/>
                      <a:pt x="71" y="381"/>
                    </a:cubicBezTo>
                    <a:cubicBezTo>
                      <a:pt x="71" y="379"/>
                      <a:pt x="70" y="374"/>
                      <a:pt x="69" y="374"/>
                    </a:cubicBezTo>
                    <a:cubicBezTo>
                      <a:pt x="68" y="373"/>
                      <a:pt x="66" y="371"/>
                      <a:pt x="66" y="371"/>
                    </a:cubicBezTo>
                    <a:cubicBezTo>
                      <a:pt x="66" y="365"/>
                      <a:pt x="66" y="365"/>
                      <a:pt x="66" y="365"/>
                    </a:cubicBezTo>
                    <a:cubicBezTo>
                      <a:pt x="66" y="365"/>
                      <a:pt x="65" y="362"/>
                      <a:pt x="64" y="362"/>
                    </a:cubicBezTo>
                    <a:cubicBezTo>
                      <a:pt x="62" y="361"/>
                      <a:pt x="57" y="358"/>
                      <a:pt x="57" y="358"/>
                    </a:cubicBezTo>
                    <a:cubicBezTo>
                      <a:pt x="58" y="351"/>
                      <a:pt x="58" y="351"/>
                      <a:pt x="58" y="351"/>
                    </a:cubicBezTo>
                    <a:cubicBezTo>
                      <a:pt x="56" y="349"/>
                      <a:pt x="56" y="349"/>
                      <a:pt x="56" y="349"/>
                    </a:cubicBezTo>
                    <a:lnTo>
                      <a:pt x="57" y="345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01" name="Freeform 86"/>
              <p:cNvSpPr>
                <a:spLocks/>
              </p:cNvSpPr>
              <p:nvPr/>
            </p:nvSpPr>
            <p:spPr bwMode="auto">
              <a:xfrm>
                <a:off x="5904411" y="2909082"/>
                <a:ext cx="841064" cy="588111"/>
              </a:xfrm>
              <a:custGeom>
                <a:avLst/>
                <a:gdLst>
                  <a:gd name="T0" fmla="*/ 59 w 369"/>
                  <a:gd name="T1" fmla="*/ 73 h 266"/>
                  <a:gd name="T2" fmla="*/ 59 w 369"/>
                  <a:gd name="T3" fmla="*/ 83 h 266"/>
                  <a:gd name="T4" fmla="*/ 59 w 369"/>
                  <a:gd name="T5" fmla="*/ 83 h 266"/>
                  <a:gd name="T6" fmla="*/ 58 w 369"/>
                  <a:gd name="T7" fmla="*/ 84 h 266"/>
                  <a:gd name="T8" fmla="*/ 58 w 369"/>
                  <a:gd name="T9" fmla="*/ 84 h 266"/>
                  <a:gd name="T10" fmla="*/ 56 w 369"/>
                  <a:gd name="T11" fmla="*/ 84 h 266"/>
                  <a:gd name="T12" fmla="*/ 56 w 369"/>
                  <a:gd name="T13" fmla="*/ 85 h 266"/>
                  <a:gd name="T14" fmla="*/ 56 w 369"/>
                  <a:gd name="T15" fmla="*/ 85 h 266"/>
                  <a:gd name="T16" fmla="*/ 56 w 369"/>
                  <a:gd name="T17" fmla="*/ 85 h 266"/>
                  <a:gd name="T18" fmla="*/ 51 w 369"/>
                  <a:gd name="T19" fmla="*/ 97 h 266"/>
                  <a:gd name="T20" fmla="*/ 50 w 369"/>
                  <a:gd name="T21" fmla="*/ 106 h 266"/>
                  <a:gd name="T22" fmla="*/ 50 w 369"/>
                  <a:gd name="T23" fmla="*/ 106 h 266"/>
                  <a:gd name="T24" fmla="*/ 50 w 369"/>
                  <a:gd name="T25" fmla="*/ 106 h 266"/>
                  <a:gd name="T26" fmla="*/ 50 w 369"/>
                  <a:gd name="T27" fmla="*/ 107 h 266"/>
                  <a:gd name="T28" fmla="*/ 50 w 369"/>
                  <a:gd name="T29" fmla="*/ 107 h 266"/>
                  <a:gd name="T30" fmla="*/ 50 w 369"/>
                  <a:gd name="T31" fmla="*/ 107 h 266"/>
                  <a:gd name="T32" fmla="*/ 50 w 369"/>
                  <a:gd name="T33" fmla="*/ 108 h 266"/>
                  <a:gd name="T34" fmla="*/ 49 w 369"/>
                  <a:gd name="T35" fmla="*/ 109 h 266"/>
                  <a:gd name="T36" fmla="*/ 42 w 369"/>
                  <a:gd name="T37" fmla="*/ 131 h 266"/>
                  <a:gd name="T38" fmla="*/ 26 w 369"/>
                  <a:gd name="T39" fmla="*/ 154 h 266"/>
                  <a:gd name="T40" fmla="*/ 6 w 369"/>
                  <a:gd name="T41" fmla="*/ 161 h 266"/>
                  <a:gd name="T42" fmla="*/ 2 w 369"/>
                  <a:gd name="T43" fmla="*/ 161 h 266"/>
                  <a:gd name="T44" fmla="*/ 1 w 369"/>
                  <a:gd name="T45" fmla="*/ 161 h 266"/>
                  <a:gd name="T46" fmla="*/ 0 w 369"/>
                  <a:gd name="T47" fmla="*/ 161 h 266"/>
                  <a:gd name="T48" fmla="*/ 0 w 369"/>
                  <a:gd name="T49" fmla="*/ 161 h 266"/>
                  <a:gd name="T50" fmla="*/ 14 w 369"/>
                  <a:gd name="T51" fmla="*/ 169 h 266"/>
                  <a:gd name="T52" fmla="*/ 28 w 369"/>
                  <a:gd name="T53" fmla="*/ 190 h 266"/>
                  <a:gd name="T54" fmla="*/ 52 w 369"/>
                  <a:gd name="T55" fmla="*/ 201 h 266"/>
                  <a:gd name="T56" fmla="*/ 64 w 369"/>
                  <a:gd name="T57" fmla="*/ 216 h 266"/>
                  <a:gd name="T58" fmla="*/ 69 w 369"/>
                  <a:gd name="T59" fmla="*/ 229 h 266"/>
                  <a:gd name="T60" fmla="*/ 90 w 369"/>
                  <a:gd name="T61" fmla="*/ 232 h 266"/>
                  <a:gd name="T62" fmla="*/ 113 w 369"/>
                  <a:gd name="T63" fmla="*/ 227 h 266"/>
                  <a:gd name="T64" fmla="*/ 107 w 369"/>
                  <a:gd name="T65" fmla="*/ 240 h 266"/>
                  <a:gd name="T66" fmla="*/ 128 w 369"/>
                  <a:gd name="T67" fmla="*/ 250 h 266"/>
                  <a:gd name="T68" fmla="*/ 241 w 369"/>
                  <a:gd name="T69" fmla="*/ 249 h 266"/>
                  <a:gd name="T70" fmla="*/ 346 w 369"/>
                  <a:gd name="T71" fmla="*/ 215 h 266"/>
                  <a:gd name="T72" fmla="*/ 361 w 369"/>
                  <a:gd name="T73" fmla="*/ 123 h 266"/>
                  <a:gd name="T74" fmla="*/ 350 w 369"/>
                  <a:gd name="T75" fmla="*/ 120 h 266"/>
                  <a:gd name="T76" fmla="*/ 302 w 369"/>
                  <a:gd name="T77" fmla="*/ 127 h 266"/>
                  <a:gd name="T78" fmla="*/ 300 w 369"/>
                  <a:gd name="T79" fmla="*/ 118 h 266"/>
                  <a:gd name="T80" fmla="*/ 293 w 369"/>
                  <a:gd name="T81" fmla="*/ 101 h 266"/>
                  <a:gd name="T82" fmla="*/ 293 w 369"/>
                  <a:gd name="T83" fmla="*/ 88 h 266"/>
                  <a:gd name="T84" fmla="*/ 290 w 369"/>
                  <a:gd name="T85" fmla="*/ 74 h 266"/>
                  <a:gd name="T86" fmla="*/ 280 w 369"/>
                  <a:gd name="T87" fmla="*/ 57 h 266"/>
                  <a:gd name="T88" fmla="*/ 264 w 369"/>
                  <a:gd name="T89" fmla="*/ 44 h 266"/>
                  <a:gd name="T90" fmla="*/ 251 w 369"/>
                  <a:gd name="T91" fmla="*/ 33 h 266"/>
                  <a:gd name="T92" fmla="*/ 242 w 369"/>
                  <a:gd name="T93" fmla="*/ 26 h 266"/>
                  <a:gd name="T94" fmla="*/ 237 w 369"/>
                  <a:gd name="T95" fmla="*/ 17 h 266"/>
                  <a:gd name="T96" fmla="*/ 232 w 369"/>
                  <a:gd name="T97" fmla="*/ 11 h 266"/>
                  <a:gd name="T98" fmla="*/ 224 w 369"/>
                  <a:gd name="T99" fmla="*/ 5 h 266"/>
                  <a:gd name="T100" fmla="*/ 217 w 369"/>
                  <a:gd name="T101" fmla="*/ 1 h 266"/>
                  <a:gd name="T102" fmla="*/ 199 w 369"/>
                  <a:gd name="T103" fmla="*/ 7 h 266"/>
                  <a:gd name="T104" fmla="*/ 150 w 369"/>
                  <a:gd name="T105" fmla="*/ 40 h 266"/>
                  <a:gd name="T106" fmla="*/ 110 w 369"/>
                  <a:gd name="T107" fmla="*/ 38 h 266"/>
                  <a:gd name="T108" fmla="*/ 85 w 369"/>
                  <a:gd name="T109" fmla="*/ 50 h 266"/>
                  <a:gd name="T110" fmla="*/ 81 w 369"/>
                  <a:gd name="T111" fmla="*/ 54 h 266"/>
                  <a:gd name="T112" fmla="*/ 81 w 369"/>
                  <a:gd name="T113" fmla="*/ 54 h 266"/>
                  <a:gd name="T114" fmla="*/ 77 w 369"/>
                  <a:gd name="T115" fmla="*/ 56 h 266"/>
                  <a:gd name="T116" fmla="*/ 77 w 369"/>
                  <a:gd name="T117" fmla="*/ 5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9" h="266">
                    <a:moveTo>
                      <a:pt x="69" y="61"/>
                    </a:moveTo>
                    <a:cubicBezTo>
                      <a:pt x="69" y="61"/>
                      <a:pt x="69" y="61"/>
                      <a:pt x="69" y="61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8" y="78"/>
                      <a:pt x="59" y="82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7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9"/>
                      <a:pt x="50" y="109"/>
                      <a:pt x="49" y="109"/>
                    </a:cubicBezTo>
                    <a:cubicBezTo>
                      <a:pt x="47" y="110"/>
                      <a:pt x="46" y="112"/>
                      <a:pt x="46" y="112"/>
                    </a:cubicBezTo>
                    <a:cubicBezTo>
                      <a:pt x="46" y="119"/>
                      <a:pt x="46" y="119"/>
                      <a:pt x="46" y="119"/>
                    </a:cubicBezTo>
                    <a:cubicBezTo>
                      <a:pt x="45" y="121"/>
                      <a:pt x="45" y="121"/>
                      <a:pt x="45" y="121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4" y="128"/>
                      <a:pt x="44" y="128"/>
                      <a:pt x="44" y="128"/>
                    </a:cubicBezTo>
                    <a:cubicBezTo>
                      <a:pt x="44" y="128"/>
                      <a:pt x="44" y="128"/>
                      <a:pt x="44" y="128"/>
                    </a:cubicBez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6"/>
                      <a:pt x="43" y="136"/>
                      <a:pt x="43" y="136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7" y="148"/>
                      <a:pt x="37" y="148"/>
                      <a:pt x="37" y="148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6" y="154"/>
                      <a:pt x="26" y="154"/>
                      <a:pt x="26" y="154"/>
                    </a:cubicBez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3" y="157"/>
                      <a:pt x="21" y="159"/>
                    </a:cubicBezTo>
                    <a:cubicBezTo>
                      <a:pt x="19" y="160"/>
                      <a:pt x="15" y="161"/>
                      <a:pt x="15" y="161"/>
                    </a:cubicBezTo>
                    <a:cubicBezTo>
                      <a:pt x="13" y="161"/>
                      <a:pt x="13" y="161"/>
                      <a:pt x="13" y="161"/>
                    </a:cubicBezTo>
                    <a:cubicBezTo>
                      <a:pt x="6" y="161"/>
                      <a:pt x="6" y="161"/>
                      <a:pt x="6" y="161"/>
                    </a:cubicBezTo>
                    <a:cubicBezTo>
                      <a:pt x="6" y="161"/>
                      <a:pt x="6" y="161"/>
                      <a:pt x="6" y="161"/>
                    </a:cubicBezTo>
                    <a:cubicBezTo>
                      <a:pt x="6" y="161"/>
                      <a:pt x="6" y="161"/>
                      <a:pt x="6" y="161"/>
                    </a:cubicBezTo>
                    <a:cubicBezTo>
                      <a:pt x="6" y="161"/>
                      <a:pt x="5" y="160"/>
                      <a:pt x="4" y="161"/>
                    </a:cubicBezTo>
                    <a:cubicBezTo>
                      <a:pt x="4" y="161"/>
                      <a:pt x="3" y="161"/>
                      <a:pt x="3" y="161"/>
                    </a:cubicBezTo>
                    <a:cubicBezTo>
                      <a:pt x="3" y="161"/>
                      <a:pt x="3" y="161"/>
                      <a:pt x="3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1" y="162"/>
                      <a:pt x="2" y="162"/>
                    </a:cubicBezTo>
                    <a:cubicBezTo>
                      <a:pt x="4" y="163"/>
                      <a:pt x="5" y="166"/>
                      <a:pt x="6" y="166"/>
                    </a:cubicBezTo>
                    <a:cubicBezTo>
                      <a:pt x="8" y="167"/>
                      <a:pt x="10" y="167"/>
                      <a:pt x="11" y="167"/>
                    </a:cubicBezTo>
                    <a:cubicBezTo>
                      <a:pt x="12" y="168"/>
                      <a:pt x="14" y="169"/>
                      <a:pt x="14" y="169"/>
                    </a:cubicBezTo>
                    <a:cubicBezTo>
                      <a:pt x="14" y="169"/>
                      <a:pt x="19" y="174"/>
                      <a:pt x="20" y="174"/>
                    </a:cubicBezTo>
                    <a:cubicBezTo>
                      <a:pt x="21" y="174"/>
                      <a:pt x="21" y="174"/>
                      <a:pt x="22" y="176"/>
                    </a:cubicBezTo>
                    <a:cubicBezTo>
                      <a:pt x="23" y="177"/>
                      <a:pt x="26" y="176"/>
                      <a:pt x="26" y="176"/>
                    </a:cubicBezTo>
                    <a:cubicBezTo>
                      <a:pt x="26" y="176"/>
                      <a:pt x="27" y="179"/>
                      <a:pt x="26" y="180"/>
                    </a:cubicBezTo>
                    <a:cubicBezTo>
                      <a:pt x="26" y="181"/>
                      <a:pt x="26" y="184"/>
                      <a:pt x="26" y="184"/>
                    </a:cubicBezTo>
                    <a:cubicBezTo>
                      <a:pt x="26" y="184"/>
                      <a:pt x="26" y="185"/>
                      <a:pt x="26" y="186"/>
                    </a:cubicBezTo>
                    <a:cubicBezTo>
                      <a:pt x="27" y="188"/>
                      <a:pt x="28" y="188"/>
                      <a:pt x="28" y="190"/>
                    </a:cubicBezTo>
                    <a:cubicBezTo>
                      <a:pt x="29" y="191"/>
                      <a:pt x="28" y="191"/>
                      <a:pt x="29" y="192"/>
                    </a:cubicBezTo>
                    <a:cubicBezTo>
                      <a:pt x="30" y="193"/>
                      <a:pt x="31" y="195"/>
                      <a:pt x="32" y="195"/>
                    </a:cubicBezTo>
                    <a:cubicBezTo>
                      <a:pt x="33" y="195"/>
                      <a:pt x="34" y="195"/>
                      <a:pt x="37" y="196"/>
                    </a:cubicBezTo>
                    <a:cubicBezTo>
                      <a:pt x="40" y="198"/>
                      <a:pt x="41" y="198"/>
                      <a:pt x="42" y="199"/>
                    </a:cubicBezTo>
                    <a:cubicBezTo>
                      <a:pt x="44" y="200"/>
                      <a:pt x="43" y="199"/>
                      <a:pt x="46" y="200"/>
                    </a:cubicBezTo>
                    <a:cubicBezTo>
                      <a:pt x="50" y="201"/>
                      <a:pt x="49" y="200"/>
                      <a:pt x="50" y="201"/>
                    </a:cubicBezTo>
                    <a:cubicBezTo>
                      <a:pt x="51" y="201"/>
                      <a:pt x="50" y="200"/>
                      <a:pt x="52" y="201"/>
                    </a:cubicBezTo>
                    <a:cubicBezTo>
                      <a:pt x="55" y="201"/>
                      <a:pt x="57" y="202"/>
                      <a:pt x="57" y="202"/>
                    </a:cubicBezTo>
                    <a:cubicBezTo>
                      <a:pt x="57" y="204"/>
                      <a:pt x="57" y="204"/>
                      <a:pt x="57" y="204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5" y="211"/>
                      <a:pt x="55" y="211"/>
                      <a:pt x="55" y="211"/>
                    </a:cubicBezTo>
                    <a:cubicBezTo>
                      <a:pt x="55" y="211"/>
                      <a:pt x="53" y="211"/>
                      <a:pt x="55" y="212"/>
                    </a:cubicBezTo>
                    <a:cubicBezTo>
                      <a:pt x="57" y="213"/>
                      <a:pt x="61" y="214"/>
                      <a:pt x="61" y="214"/>
                    </a:cubicBezTo>
                    <a:cubicBezTo>
                      <a:pt x="64" y="216"/>
                      <a:pt x="64" y="216"/>
                      <a:pt x="64" y="216"/>
                    </a:cubicBezTo>
                    <a:cubicBezTo>
                      <a:pt x="64" y="216"/>
                      <a:pt x="62" y="219"/>
                      <a:pt x="61" y="220"/>
                    </a:cubicBezTo>
                    <a:cubicBezTo>
                      <a:pt x="60" y="220"/>
                      <a:pt x="57" y="220"/>
                      <a:pt x="57" y="220"/>
                    </a:cubicBezTo>
                    <a:cubicBezTo>
                      <a:pt x="57" y="220"/>
                      <a:pt x="56" y="223"/>
                      <a:pt x="58" y="223"/>
                    </a:cubicBezTo>
                    <a:cubicBezTo>
                      <a:pt x="59" y="224"/>
                      <a:pt x="61" y="224"/>
                      <a:pt x="62" y="224"/>
                    </a:cubicBezTo>
                    <a:cubicBezTo>
                      <a:pt x="63" y="224"/>
                      <a:pt x="65" y="225"/>
                      <a:pt x="65" y="225"/>
                    </a:cubicBezTo>
                    <a:cubicBezTo>
                      <a:pt x="65" y="225"/>
                      <a:pt x="66" y="225"/>
                      <a:pt x="67" y="226"/>
                    </a:cubicBezTo>
                    <a:cubicBezTo>
                      <a:pt x="67" y="228"/>
                      <a:pt x="68" y="229"/>
                      <a:pt x="69" y="229"/>
                    </a:cubicBezTo>
                    <a:cubicBezTo>
                      <a:pt x="70" y="229"/>
                      <a:pt x="72" y="229"/>
                      <a:pt x="73" y="229"/>
                    </a:cubicBezTo>
                    <a:cubicBezTo>
                      <a:pt x="74" y="229"/>
                      <a:pt x="74" y="228"/>
                      <a:pt x="75" y="228"/>
                    </a:cubicBezTo>
                    <a:cubicBezTo>
                      <a:pt x="76" y="229"/>
                      <a:pt x="82" y="228"/>
                      <a:pt x="82" y="228"/>
                    </a:cubicBezTo>
                    <a:cubicBezTo>
                      <a:pt x="82" y="228"/>
                      <a:pt x="82" y="228"/>
                      <a:pt x="83" y="230"/>
                    </a:cubicBezTo>
                    <a:cubicBezTo>
                      <a:pt x="85" y="233"/>
                      <a:pt x="88" y="234"/>
                      <a:pt x="88" y="234"/>
                    </a:cubicBezTo>
                    <a:cubicBezTo>
                      <a:pt x="88" y="234"/>
                      <a:pt x="89" y="235"/>
                      <a:pt x="89" y="234"/>
                    </a:cubicBezTo>
                    <a:cubicBezTo>
                      <a:pt x="89" y="233"/>
                      <a:pt x="90" y="232"/>
                      <a:pt x="90" y="232"/>
                    </a:cubicBezTo>
                    <a:cubicBezTo>
                      <a:pt x="90" y="232"/>
                      <a:pt x="92" y="229"/>
                      <a:pt x="92" y="228"/>
                    </a:cubicBezTo>
                    <a:cubicBezTo>
                      <a:pt x="93" y="227"/>
                      <a:pt x="94" y="224"/>
                      <a:pt x="95" y="224"/>
                    </a:cubicBezTo>
                    <a:cubicBezTo>
                      <a:pt x="96" y="223"/>
                      <a:pt x="99" y="221"/>
                      <a:pt x="99" y="221"/>
                    </a:cubicBezTo>
                    <a:cubicBezTo>
                      <a:pt x="99" y="221"/>
                      <a:pt x="99" y="220"/>
                      <a:pt x="101" y="221"/>
                    </a:cubicBezTo>
                    <a:cubicBezTo>
                      <a:pt x="102" y="223"/>
                      <a:pt x="105" y="225"/>
                      <a:pt x="105" y="225"/>
                    </a:cubicBezTo>
                    <a:cubicBezTo>
                      <a:pt x="110" y="225"/>
                      <a:pt x="110" y="225"/>
                      <a:pt x="110" y="225"/>
                    </a:cubicBezTo>
                    <a:cubicBezTo>
                      <a:pt x="110" y="225"/>
                      <a:pt x="113" y="226"/>
                      <a:pt x="113" y="227"/>
                    </a:cubicBezTo>
                    <a:cubicBezTo>
                      <a:pt x="113" y="228"/>
                      <a:pt x="112" y="228"/>
                      <a:pt x="110" y="229"/>
                    </a:cubicBezTo>
                    <a:cubicBezTo>
                      <a:pt x="109" y="229"/>
                      <a:pt x="106" y="226"/>
                      <a:pt x="106" y="227"/>
                    </a:cubicBezTo>
                    <a:cubicBezTo>
                      <a:pt x="105" y="228"/>
                      <a:pt x="105" y="230"/>
                      <a:pt x="105" y="230"/>
                    </a:cubicBezTo>
                    <a:cubicBezTo>
                      <a:pt x="101" y="232"/>
                      <a:pt x="101" y="232"/>
                      <a:pt x="101" y="232"/>
                    </a:cubicBezTo>
                    <a:cubicBezTo>
                      <a:pt x="102" y="234"/>
                      <a:pt x="102" y="234"/>
                      <a:pt x="102" y="234"/>
                    </a:cubicBezTo>
                    <a:cubicBezTo>
                      <a:pt x="102" y="234"/>
                      <a:pt x="107" y="236"/>
                      <a:pt x="107" y="237"/>
                    </a:cubicBezTo>
                    <a:cubicBezTo>
                      <a:pt x="107" y="238"/>
                      <a:pt x="107" y="240"/>
                      <a:pt x="107" y="240"/>
                    </a:cubicBezTo>
                    <a:cubicBezTo>
                      <a:pt x="110" y="241"/>
                      <a:pt x="110" y="241"/>
                      <a:pt x="110" y="241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2" y="244"/>
                      <a:pt x="112" y="244"/>
                      <a:pt x="112" y="244"/>
                    </a:cubicBezTo>
                    <a:cubicBezTo>
                      <a:pt x="112" y="248"/>
                      <a:pt x="112" y="248"/>
                      <a:pt x="112" y="248"/>
                    </a:cubicBezTo>
                    <a:cubicBezTo>
                      <a:pt x="112" y="248"/>
                      <a:pt x="112" y="248"/>
                      <a:pt x="112" y="248"/>
                    </a:cubicBezTo>
                    <a:cubicBezTo>
                      <a:pt x="112" y="248"/>
                      <a:pt x="112" y="248"/>
                      <a:pt x="112" y="248"/>
                    </a:cubicBezTo>
                    <a:cubicBezTo>
                      <a:pt x="119" y="246"/>
                      <a:pt x="125" y="250"/>
                      <a:pt x="128" y="250"/>
                    </a:cubicBezTo>
                    <a:cubicBezTo>
                      <a:pt x="134" y="251"/>
                      <a:pt x="121" y="258"/>
                      <a:pt x="123" y="258"/>
                    </a:cubicBezTo>
                    <a:cubicBezTo>
                      <a:pt x="125" y="257"/>
                      <a:pt x="123" y="263"/>
                      <a:pt x="126" y="264"/>
                    </a:cubicBezTo>
                    <a:cubicBezTo>
                      <a:pt x="131" y="265"/>
                      <a:pt x="135" y="261"/>
                      <a:pt x="141" y="261"/>
                    </a:cubicBezTo>
                    <a:cubicBezTo>
                      <a:pt x="146" y="260"/>
                      <a:pt x="152" y="263"/>
                      <a:pt x="154" y="261"/>
                    </a:cubicBezTo>
                    <a:cubicBezTo>
                      <a:pt x="158" y="256"/>
                      <a:pt x="174" y="266"/>
                      <a:pt x="182" y="261"/>
                    </a:cubicBezTo>
                    <a:cubicBezTo>
                      <a:pt x="187" y="257"/>
                      <a:pt x="207" y="255"/>
                      <a:pt x="214" y="255"/>
                    </a:cubicBezTo>
                    <a:cubicBezTo>
                      <a:pt x="232" y="254"/>
                      <a:pt x="233" y="254"/>
                      <a:pt x="241" y="249"/>
                    </a:cubicBezTo>
                    <a:cubicBezTo>
                      <a:pt x="241" y="249"/>
                      <a:pt x="246" y="238"/>
                      <a:pt x="249" y="233"/>
                    </a:cubicBezTo>
                    <a:cubicBezTo>
                      <a:pt x="251" y="229"/>
                      <a:pt x="257" y="227"/>
                      <a:pt x="263" y="223"/>
                    </a:cubicBezTo>
                    <a:cubicBezTo>
                      <a:pt x="268" y="219"/>
                      <a:pt x="281" y="215"/>
                      <a:pt x="284" y="214"/>
                    </a:cubicBezTo>
                    <a:cubicBezTo>
                      <a:pt x="287" y="214"/>
                      <a:pt x="308" y="215"/>
                      <a:pt x="308" y="215"/>
                    </a:cubicBezTo>
                    <a:cubicBezTo>
                      <a:pt x="319" y="212"/>
                      <a:pt x="319" y="212"/>
                      <a:pt x="319" y="212"/>
                    </a:cubicBezTo>
                    <a:cubicBezTo>
                      <a:pt x="319" y="212"/>
                      <a:pt x="321" y="220"/>
                      <a:pt x="324" y="221"/>
                    </a:cubicBezTo>
                    <a:cubicBezTo>
                      <a:pt x="337" y="223"/>
                      <a:pt x="345" y="222"/>
                      <a:pt x="346" y="215"/>
                    </a:cubicBezTo>
                    <a:cubicBezTo>
                      <a:pt x="347" y="210"/>
                      <a:pt x="342" y="201"/>
                      <a:pt x="341" y="194"/>
                    </a:cubicBezTo>
                    <a:cubicBezTo>
                      <a:pt x="340" y="186"/>
                      <a:pt x="344" y="178"/>
                      <a:pt x="344" y="171"/>
                    </a:cubicBezTo>
                    <a:cubicBezTo>
                      <a:pt x="344" y="170"/>
                      <a:pt x="342" y="168"/>
                      <a:pt x="348" y="160"/>
                    </a:cubicBezTo>
                    <a:cubicBezTo>
                      <a:pt x="353" y="152"/>
                      <a:pt x="367" y="156"/>
                      <a:pt x="369" y="151"/>
                    </a:cubicBezTo>
                    <a:cubicBezTo>
                      <a:pt x="363" y="123"/>
                      <a:pt x="363" y="123"/>
                      <a:pt x="363" y="123"/>
                    </a:cubicBezTo>
                    <a:cubicBezTo>
                      <a:pt x="362" y="123"/>
                      <a:pt x="362" y="123"/>
                      <a:pt x="362" y="123"/>
                    </a:cubicBezTo>
                    <a:cubicBezTo>
                      <a:pt x="361" y="123"/>
                      <a:pt x="361" y="123"/>
                      <a:pt x="361" y="123"/>
                    </a:cubicBezTo>
                    <a:cubicBezTo>
                      <a:pt x="359" y="122"/>
                      <a:pt x="359" y="122"/>
                      <a:pt x="359" y="122"/>
                    </a:cubicBezTo>
                    <a:cubicBezTo>
                      <a:pt x="357" y="122"/>
                      <a:pt x="357" y="122"/>
                      <a:pt x="357" y="122"/>
                    </a:cubicBezTo>
                    <a:cubicBezTo>
                      <a:pt x="355" y="121"/>
                      <a:pt x="355" y="121"/>
                      <a:pt x="355" y="121"/>
                    </a:cubicBezTo>
                    <a:cubicBezTo>
                      <a:pt x="353" y="120"/>
                      <a:pt x="353" y="120"/>
                      <a:pt x="353" y="120"/>
                    </a:cubicBezTo>
                    <a:cubicBezTo>
                      <a:pt x="351" y="120"/>
                      <a:pt x="351" y="120"/>
                      <a:pt x="351" y="120"/>
                    </a:cubicBezTo>
                    <a:cubicBezTo>
                      <a:pt x="351" y="120"/>
                      <a:pt x="351" y="120"/>
                      <a:pt x="351" y="120"/>
                    </a:cubicBezTo>
                    <a:cubicBezTo>
                      <a:pt x="350" y="120"/>
                      <a:pt x="350" y="120"/>
                      <a:pt x="350" y="120"/>
                    </a:cubicBezTo>
                    <a:cubicBezTo>
                      <a:pt x="343" y="119"/>
                      <a:pt x="334" y="135"/>
                      <a:pt x="334" y="135"/>
                    </a:cubicBezTo>
                    <a:cubicBezTo>
                      <a:pt x="330" y="142"/>
                      <a:pt x="330" y="142"/>
                      <a:pt x="330" y="142"/>
                    </a:cubicBezTo>
                    <a:cubicBezTo>
                      <a:pt x="320" y="140"/>
                      <a:pt x="310" y="139"/>
                      <a:pt x="303" y="131"/>
                    </a:cubicBezTo>
                    <a:cubicBezTo>
                      <a:pt x="303" y="128"/>
                      <a:pt x="303" y="128"/>
                      <a:pt x="303" y="128"/>
                    </a:cubicBezTo>
                    <a:cubicBezTo>
                      <a:pt x="303" y="128"/>
                      <a:pt x="303" y="128"/>
                      <a:pt x="303" y="128"/>
                    </a:cubicBezTo>
                    <a:cubicBezTo>
                      <a:pt x="303" y="128"/>
                      <a:pt x="303" y="128"/>
                      <a:pt x="303" y="128"/>
                    </a:cubicBezTo>
                    <a:cubicBezTo>
                      <a:pt x="302" y="127"/>
                      <a:pt x="302" y="127"/>
                      <a:pt x="302" y="127"/>
                    </a:cubicBezTo>
                    <a:cubicBezTo>
                      <a:pt x="302" y="127"/>
                      <a:pt x="301" y="127"/>
                      <a:pt x="301" y="127"/>
                    </a:cubicBezTo>
                    <a:cubicBezTo>
                      <a:pt x="300" y="127"/>
                      <a:pt x="299" y="126"/>
                      <a:pt x="299" y="126"/>
                    </a:cubicBezTo>
                    <a:cubicBezTo>
                      <a:pt x="300" y="124"/>
                      <a:pt x="300" y="124"/>
                      <a:pt x="300" y="124"/>
                    </a:cubicBezTo>
                    <a:cubicBezTo>
                      <a:pt x="300" y="124"/>
                      <a:pt x="301" y="123"/>
                      <a:pt x="301" y="123"/>
                    </a:cubicBezTo>
                    <a:cubicBezTo>
                      <a:pt x="302" y="123"/>
                      <a:pt x="301" y="123"/>
                      <a:pt x="301" y="122"/>
                    </a:cubicBezTo>
                    <a:cubicBezTo>
                      <a:pt x="301" y="122"/>
                      <a:pt x="301" y="120"/>
                      <a:pt x="301" y="119"/>
                    </a:cubicBezTo>
                    <a:cubicBezTo>
                      <a:pt x="300" y="118"/>
                      <a:pt x="300" y="118"/>
                      <a:pt x="300" y="118"/>
                    </a:cubicBezTo>
                    <a:cubicBezTo>
                      <a:pt x="300" y="118"/>
                      <a:pt x="299" y="116"/>
                      <a:pt x="298" y="115"/>
                    </a:cubicBezTo>
                    <a:cubicBezTo>
                      <a:pt x="297" y="115"/>
                      <a:pt x="298" y="114"/>
                      <a:pt x="298" y="114"/>
                    </a:cubicBezTo>
                    <a:cubicBezTo>
                      <a:pt x="297" y="113"/>
                      <a:pt x="298" y="113"/>
                      <a:pt x="298" y="112"/>
                    </a:cubicBezTo>
                    <a:cubicBezTo>
                      <a:pt x="298" y="112"/>
                      <a:pt x="297" y="110"/>
                      <a:pt x="297" y="110"/>
                    </a:cubicBezTo>
                    <a:cubicBezTo>
                      <a:pt x="297" y="110"/>
                      <a:pt x="295" y="107"/>
                      <a:pt x="294" y="105"/>
                    </a:cubicBezTo>
                    <a:cubicBezTo>
                      <a:pt x="294" y="104"/>
                      <a:pt x="294" y="103"/>
                      <a:pt x="294" y="103"/>
                    </a:cubicBezTo>
                    <a:cubicBezTo>
                      <a:pt x="295" y="102"/>
                      <a:pt x="293" y="101"/>
                      <a:pt x="293" y="101"/>
                    </a:cubicBezTo>
                    <a:cubicBezTo>
                      <a:pt x="293" y="101"/>
                      <a:pt x="293" y="99"/>
                      <a:pt x="293" y="99"/>
                    </a:cubicBezTo>
                    <a:cubicBezTo>
                      <a:pt x="293" y="99"/>
                      <a:pt x="293" y="97"/>
                      <a:pt x="293" y="97"/>
                    </a:cubicBezTo>
                    <a:cubicBezTo>
                      <a:pt x="294" y="96"/>
                      <a:pt x="293" y="95"/>
                      <a:pt x="293" y="94"/>
                    </a:cubicBezTo>
                    <a:cubicBezTo>
                      <a:pt x="293" y="94"/>
                      <a:pt x="291" y="93"/>
                      <a:pt x="291" y="93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0"/>
                      <a:pt x="292" y="90"/>
                      <a:pt x="292" y="90"/>
                    </a:cubicBezTo>
                    <a:cubicBezTo>
                      <a:pt x="292" y="90"/>
                      <a:pt x="293" y="88"/>
                      <a:pt x="293" y="88"/>
                    </a:cubicBezTo>
                    <a:cubicBezTo>
                      <a:pt x="294" y="87"/>
                      <a:pt x="293" y="86"/>
                      <a:pt x="292" y="86"/>
                    </a:cubicBezTo>
                    <a:cubicBezTo>
                      <a:pt x="291" y="86"/>
                      <a:pt x="292" y="85"/>
                      <a:pt x="292" y="85"/>
                    </a:cubicBezTo>
                    <a:cubicBezTo>
                      <a:pt x="293" y="83"/>
                      <a:pt x="293" y="83"/>
                      <a:pt x="293" y="83"/>
                    </a:cubicBezTo>
                    <a:cubicBezTo>
                      <a:pt x="292" y="80"/>
                      <a:pt x="292" y="80"/>
                      <a:pt x="292" y="80"/>
                    </a:cubicBezTo>
                    <a:cubicBezTo>
                      <a:pt x="292" y="79"/>
                      <a:pt x="292" y="79"/>
                      <a:pt x="292" y="79"/>
                    </a:cubicBezTo>
                    <a:cubicBezTo>
                      <a:pt x="292" y="79"/>
                      <a:pt x="291" y="77"/>
                      <a:pt x="291" y="77"/>
                    </a:cubicBezTo>
                    <a:cubicBezTo>
                      <a:pt x="291" y="76"/>
                      <a:pt x="290" y="74"/>
                      <a:pt x="290" y="74"/>
                    </a:cubicBezTo>
                    <a:cubicBezTo>
                      <a:pt x="290" y="74"/>
                      <a:pt x="290" y="73"/>
                      <a:pt x="290" y="73"/>
                    </a:cubicBezTo>
                    <a:cubicBezTo>
                      <a:pt x="290" y="72"/>
                      <a:pt x="290" y="72"/>
                      <a:pt x="290" y="72"/>
                    </a:cubicBezTo>
                    <a:cubicBezTo>
                      <a:pt x="290" y="71"/>
                      <a:pt x="289" y="70"/>
                      <a:pt x="288" y="69"/>
                    </a:cubicBezTo>
                    <a:cubicBezTo>
                      <a:pt x="287" y="67"/>
                      <a:pt x="287" y="67"/>
                      <a:pt x="287" y="67"/>
                    </a:cubicBezTo>
                    <a:cubicBezTo>
                      <a:pt x="287" y="67"/>
                      <a:pt x="285" y="65"/>
                      <a:pt x="284" y="64"/>
                    </a:cubicBezTo>
                    <a:cubicBezTo>
                      <a:pt x="284" y="62"/>
                      <a:pt x="284" y="62"/>
                      <a:pt x="283" y="61"/>
                    </a:cubicBezTo>
                    <a:cubicBezTo>
                      <a:pt x="283" y="59"/>
                      <a:pt x="281" y="57"/>
                      <a:pt x="280" y="57"/>
                    </a:cubicBezTo>
                    <a:cubicBezTo>
                      <a:pt x="280" y="57"/>
                      <a:pt x="279" y="54"/>
                      <a:pt x="279" y="53"/>
                    </a:cubicBezTo>
                    <a:cubicBezTo>
                      <a:pt x="278" y="53"/>
                      <a:pt x="276" y="52"/>
                      <a:pt x="276" y="52"/>
                    </a:cubicBezTo>
                    <a:cubicBezTo>
                      <a:pt x="275" y="52"/>
                      <a:pt x="273" y="51"/>
                      <a:pt x="273" y="51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67" y="47"/>
                      <a:pt x="267" y="47"/>
                      <a:pt x="267" y="47"/>
                    </a:cubicBezTo>
                    <a:cubicBezTo>
                      <a:pt x="267" y="47"/>
                      <a:pt x="266" y="47"/>
                      <a:pt x="265" y="46"/>
                    </a:cubicBezTo>
                    <a:cubicBezTo>
                      <a:pt x="265" y="46"/>
                      <a:pt x="264" y="44"/>
                      <a:pt x="264" y="44"/>
                    </a:cubicBezTo>
                    <a:cubicBezTo>
                      <a:pt x="263" y="42"/>
                      <a:pt x="263" y="42"/>
                      <a:pt x="263" y="42"/>
                    </a:cubicBezTo>
                    <a:cubicBezTo>
                      <a:pt x="257" y="40"/>
                      <a:pt x="257" y="40"/>
                      <a:pt x="257" y="40"/>
                    </a:cubicBezTo>
                    <a:cubicBezTo>
                      <a:pt x="257" y="40"/>
                      <a:pt x="256" y="38"/>
                      <a:pt x="256" y="38"/>
                    </a:cubicBezTo>
                    <a:cubicBezTo>
                      <a:pt x="256" y="37"/>
                      <a:pt x="255" y="37"/>
                      <a:pt x="255" y="36"/>
                    </a:cubicBezTo>
                    <a:cubicBezTo>
                      <a:pt x="255" y="35"/>
                      <a:pt x="254" y="35"/>
                      <a:pt x="254" y="34"/>
                    </a:cubicBezTo>
                    <a:cubicBezTo>
                      <a:pt x="254" y="33"/>
                      <a:pt x="253" y="33"/>
                      <a:pt x="253" y="33"/>
                    </a:cubicBezTo>
                    <a:cubicBezTo>
                      <a:pt x="252" y="33"/>
                      <a:pt x="251" y="33"/>
                      <a:pt x="251" y="33"/>
                    </a:cubicBezTo>
                    <a:cubicBezTo>
                      <a:pt x="251" y="33"/>
                      <a:pt x="250" y="32"/>
                      <a:pt x="250" y="32"/>
                    </a:cubicBezTo>
                    <a:cubicBezTo>
                      <a:pt x="250" y="32"/>
                      <a:pt x="248" y="30"/>
                      <a:pt x="247" y="30"/>
                    </a:cubicBezTo>
                    <a:cubicBezTo>
                      <a:pt x="247" y="29"/>
                      <a:pt x="247" y="29"/>
                      <a:pt x="247" y="29"/>
                    </a:cubicBezTo>
                    <a:cubicBezTo>
                      <a:pt x="247" y="29"/>
                      <a:pt x="247" y="29"/>
                      <a:pt x="246" y="29"/>
                    </a:cubicBezTo>
                    <a:cubicBezTo>
                      <a:pt x="245" y="29"/>
                      <a:pt x="245" y="29"/>
                      <a:pt x="245" y="28"/>
                    </a:cubicBezTo>
                    <a:cubicBezTo>
                      <a:pt x="244" y="28"/>
                      <a:pt x="244" y="26"/>
                      <a:pt x="243" y="26"/>
                    </a:cubicBezTo>
                    <a:cubicBezTo>
                      <a:pt x="243" y="26"/>
                      <a:pt x="243" y="26"/>
                      <a:pt x="242" y="26"/>
                    </a:cubicBezTo>
                    <a:cubicBezTo>
                      <a:pt x="241" y="26"/>
                      <a:pt x="240" y="24"/>
                      <a:pt x="240" y="24"/>
                    </a:cubicBezTo>
                    <a:cubicBezTo>
                      <a:pt x="239" y="24"/>
                      <a:pt x="240" y="23"/>
                      <a:pt x="240" y="22"/>
                    </a:cubicBezTo>
                    <a:cubicBezTo>
                      <a:pt x="240" y="21"/>
                      <a:pt x="239" y="21"/>
                      <a:pt x="239" y="21"/>
                    </a:cubicBezTo>
                    <a:cubicBezTo>
                      <a:pt x="239" y="21"/>
                      <a:pt x="239" y="21"/>
                      <a:pt x="239" y="21"/>
                    </a:cubicBezTo>
                    <a:cubicBezTo>
                      <a:pt x="239" y="21"/>
                      <a:pt x="238" y="21"/>
                      <a:pt x="238" y="20"/>
                    </a:cubicBezTo>
                    <a:cubicBezTo>
                      <a:pt x="238" y="20"/>
                      <a:pt x="237" y="19"/>
                      <a:pt x="237" y="18"/>
                    </a:cubicBezTo>
                    <a:cubicBezTo>
                      <a:pt x="237" y="17"/>
                      <a:pt x="237" y="17"/>
                      <a:pt x="237" y="17"/>
                    </a:cubicBezTo>
                    <a:cubicBezTo>
                      <a:pt x="237" y="17"/>
                      <a:pt x="236" y="16"/>
                      <a:pt x="236" y="16"/>
                    </a:cubicBezTo>
                    <a:cubicBezTo>
                      <a:pt x="235" y="15"/>
                      <a:pt x="235" y="15"/>
                      <a:pt x="235" y="15"/>
                    </a:cubicBezTo>
                    <a:cubicBezTo>
                      <a:pt x="235" y="14"/>
                      <a:pt x="235" y="14"/>
                      <a:pt x="235" y="14"/>
                    </a:cubicBezTo>
                    <a:cubicBezTo>
                      <a:pt x="234" y="14"/>
                      <a:pt x="234" y="14"/>
                      <a:pt x="234" y="14"/>
                    </a:cubicBezTo>
                    <a:cubicBezTo>
                      <a:pt x="233" y="14"/>
                      <a:pt x="233" y="13"/>
                      <a:pt x="233" y="12"/>
                    </a:cubicBezTo>
                    <a:cubicBezTo>
                      <a:pt x="233" y="12"/>
                      <a:pt x="233" y="12"/>
                      <a:pt x="233" y="12"/>
                    </a:cubicBezTo>
                    <a:cubicBezTo>
                      <a:pt x="232" y="11"/>
                      <a:pt x="232" y="11"/>
                      <a:pt x="232" y="11"/>
                    </a:cubicBezTo>
                    <a:cubicBezTo>
                      <a:pt x="231" y="10"/>
                      <a:pt x="231" y="10"/>
                      <a:pt x="231" y="1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30" y="9"/>
                      <a:pt x="229" y="8"/>
                      <a:pt x="229" y="8"/>
                    </a:cubicBezTo>
                    <a:cubicBezTo>
                      <a:pt x="228" y="7"/>
                      <a:pt x="227" y="6"/>
                      <a:pt x="227" y="6"/>
                    </a:cubicBezTo>
                    <a:cubicBezTo>
                      <a:pt x="227" y="6"/>
                      <a:pt x="227" y="5"/>
                      <a:pt x="227" y="5"/>
                    </a:cubicBezTo>
                    <a:cubicBezTo>
                      <a:pt x="227" y="5"/>
                      <a:pt x="226" y="5"/>
                      <a:pt x="226" y="5"/>
                    </a:cubicBezTo>
                    <a:cubicBezTo>
                      <a:pt x="224" y="5"/>
                      <a:pt x="224" y="5"/>
                      <a:pt x="224" y="5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4" y="3"/>
                      <a:pt x="224" y="3"/>
                      <a:pt x="223" y="3"/>
                    </a:cubicBezTo>
                    <a:cubicBezTo>
                      <a:pt x="222" y="3"/>
                      <a:pt x="222" y="2"/>
                      <a:pt x="222" y="2"/>
                    </a:cubicBezTo>
                    <a:cubicBezTo>
                      <a:pt x="222" y="1"/>
                      <a:pt x="222" y="1"/>
                      <a:pt x="222" y="1"/>
                    </a:cubicBezTo>
                    <a:cubicBezTo>
                      <a:pt x="219" y="2"/>
                      <a:pt x="219" y="2"/>
                      <a:pt x="219" y="2"/>
                    </a:cubicBezTo>
                    <a:cubicBezTo>
                      <a:pt x="219" y="2"/>
                      <a:pt x="219" y="2"/>
                      <a:pt x="219" y="2"/>
                    </a:cubicBezTo>
                    <a:cubicBezTo>
                      <a:pt x="219" y="2"/>
                      <a:pt x="217" y="1"/>
                      <a:pt x="217" y="1"/>
                    </a:cubicBezTo>
                    <a:cubicBezTo>
                      <a:pt x="217" y="0"/>
                      <a:pt x="216" y="0"/>
                      <a:pt x="216" y="0"/>
                    </a:cubicBezTo>
                    <a:cubicBezTo>
                      <a:pt x="215" y="1"/>
                      <a:pt x="215" y="1"/>
                      <a:pt x="215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2" y="1"/>
                      <a:pt x="212" y="1"/>
                      <a:pt x="212" y="1"/>
                    </a:cubicBezTo>
                    <a:cubicBezTo>
                      <a:pt x="211" y="0"/>
                      <a:pt x="211" y="0"/>
                      <a:pt x="211" y="0"/>
                    </a:cubicBezTo>
                    <a:cubicBezTo>
                      <a:pt x="208" y="1"/>
                      <a:pt x="207" y="1"/>
                      <a:pt x="207" y="1"/>
                    </a:cubicBezTo>
                    <a:cubicBezTo>
                      <a:pt x="204" y="2"/>
                      <a:pt x="199" y="5"/>
                      <a:pt x="199" y="7"/>
                    </a:cubicBezTo>
                    <a:cubicBezTo>
                      <a:pt x="198" y="9"/>
                      <a:pt x="199" y="14"/>
                      <a:pt x="197" y="15"/>
                    </a:cubicBezTo>
                    <a:cubicBezTo>
                      <a:pt x="194" y="15"/>
                      <a:pt x="191" y="20"/>
                      <a:pt x="190" y="20"/>
                    </a:cubicBezTo>
                    <a:cubicBezTo>
                      <a:pt x="181" y="25"/>
                      <a:pt x="181" y="25"/>
                      <a:pt x="181" y="25"/>
                    </a:cubicBezTo>
                    <a:cubicBezTo>
                      <a:pt x="181" y="25"/>
                      <a:pt x="174" y="28"/>
                      <a:pt x="170" y="28"/>
                    </a:cubicBezTo>
                    <a:cubicBezTo>
                      <a:pt x="166" y="29"/>
                      <a:pt x="163" y="32"/>
                      <a:pt x="163" y="32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0" y="40"/>
                      <a:pt x="150" y="40"/>
                      <a:pt x="150" y="40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2" y="37"/>
                      <a:pt x="142" y="37"/>
                      <a:pt x="142" y="37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27" y="36"/>
                      <a:pt x="127" y="36"/>
                      <a:pt x="127" y="36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0" y="38"/>
                      <a:pt x="102" y="39"/>
                      <a:pt x="100" y="3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5" y="38"/>
                      <a:pt x="93" y="36"/>
                      <a:pt x="93" y="36"/>
                    </a:cubicBezTo>
                    <a:cubicBezTo>
                      <a:pt x="93" y="36"/>
                      <a:pt x="89" y="37"/>
                      <a:pt x="88" y="38"/>
                    </a:cubicBezTo>
                    <a:cubicBezTo>
                      <a:pt x="87" y="39"/>
                      <a:pt x="83" y="44"/>
                      <a:pt x="83" y="44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5"/>
                      <a:pt x="80" y="55"/>
                      <a:pt x="79" y="55"/>
                    </a:cubicBezTo>
                    <a:cubicBezTo>
                      <a:pt x="79" y="56"/>
                      <a:pt x="78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69" y="61"/>
                      <a:pt x="69" y="61"/>
                      <a:pt x="69" y="61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02" name="Freeform 90"/>
              <p:cNvSpPr>
                <a:spLocks/>
              </p:cNvSpPr>
              <p:nvPr/>
            </p:nvSpPr>
            <p:spPr bwMode="auto">
              <a:xfrm>
                <a:off x="6015453" y="2278355"/>
                <a:ext cx="1400674" cy="943961"/>
              </a:xfrm>
              <a:custGeom>
                <a:avLst/>
                <a:gdLst>
                  <a:gd name="T0" fmla="*/ 166 w 614"/>
                  <a:gd name="T1" fmla="*/ 283 h 427"/>
                  <a:gd name="T2" fmla="*/ 173 w 614"/>
                  <a:gd name="T3" fmla="*/ 277 h 427"/>
                  <a:gd name="T4" fmla="*/ 185 w 614"/>
                  <a:gd name="T5" fmla="*/ 270 h 427"/>
                  <a:gd name="T6" fmla="*/ 195 w 614"/>
                  <a:gd name="T7" fmla="*/ 267 h 427"/>
                  <a:gd name="T8" fmla="*/ 207 w 614"/>
                  <a:gd name="T9" fmla="*/ 270 h 427"/>
                  <a:gd name="T10" fmla="*/ 208 w 614"/>
                  <a:gd name="T11" fmla="*/ 270 h 427"/>
                  <a:gd name="T12" fmla="*/ 208 w 614"/>
                  <a:gd name="T13" fmla="*/ 270 h 427"/>
                  <a:gd name="T14" fmla="*/ 209 w 614"/>
                  <a:gd name="T15" fmla="*/ 270 h 427"/>
                  <a:gd name="T16" fmla="*/ 210 w 614"/>
                  <a:gd name="T17" fmla="*/ 270 h 427"/>
                  <a:gd name="T18" fmla="*/ 210 w 614"/>
                  <a:gd name="T19" fmla="*/ 270 h 427"/>
                  <a:gd name="T20" fmla="*/ 211 w 614"/>
                  <a:gd name="T21" fmla="*/ 270 h 427"/>
                  <a:gd name="T22" fmla="*/ 213 w 614"/>
                  <a:gd name="T23" fmla="*/ 273 h 427"/>
                  <a:gd name="T24" fmla="*/ 223 w 614"/>
                  <a:gd name="T25" fmla="*/ 273 h 427"/>
                  <a:gd name="T26" fmla="*/ 227 w 614"/>
                  <a:gd name="T27" fmla="*/ 278 h 427"/>
                  <a:gd name="T28" fmla="*/ 249 w 614"/>
                  <a:gd name="T29" fmla="*/ 280 h 427"/>
                  <a:gd name="T30" fmla="*/ 259 w 614"/>
                  <a:gd name="T31" fmla="*/ 288 h 427"/>
                  <a:gd name="T32" fmla="*/ 268 w 614"/>
                  <a:gd name="T33" fmla="*/ 305 h 427"/>
                  <a:gd name="T34" fmla="*/ 280 w 614"/>
                  <a:gd name="T35" fmla="*/ 312 h 427"/>
                  <a:gd name="T36" fmla="*/ 287 w 614"/>
                  <a:gd name="T37" fmla="*/ 326 h 427"/>
                  <a:gd name="T38" fmla="*/ 302 w 614"/>
                  <a:gd name="T39" fmla="*/ 337 h 427"/>
                  <a:gd name="T40" fmla="*/ 305 w 614"/>
                  <a:gd name="T41" fmla="*/ 349 h 427"/>
                  <a:gd name="T42" fmla="*/ 292 w 614"/>
                  <a:gd name="T43" fmla="*/ 353 h 427"/>
                  <a:gd name="T44" fmla="*/ 281 w 614"/>
                  <a:gd name="T45" fmla="*/ 356 h 427"/>
                  <a:gd name="T46" fmla="*/ 271 w 614"/>
                  <a:gd name="T47" fmla="*/ 366 h 427"/>
                  <a:gd name="T48" fmla="*/ 270 w 614"/>
                  <a:gd name="T49" fmla="*/ 387 h 427"/>
                  <a:gd name="T50" fmla="*/ 268 w 614"/>
                  <a:gd name="T51" fmla="*/ 405 h 427"/>
                  <a:gd name="T52" fmla="*/ 255 w 614"/>
                  <a:gd name="T53" fmla="*/ 414 h 427"/>
                  <a:gd name="T54" fmla="*/ 314 w 614"/>
                  <a:gd name="T55" fmla="*/ 376 h 427"/>
                  <a:gd name="T56" fmla="*/ 377 w 614"/>
                  <a:gd name="T57" fmla="*/ 333 h 427"/>
                  <a:gd name="T58" fmla="*/ 407 w 614"/>
                  <a:gd name="T59" fmla="*/ 375 h 427"/>
                  <a:gd name="T60" fmla="*/ 478 w 614"/>
                  <a:gd name="T61" fmla="*/ 393 h 427"/>
                  <a:gd name="T62" fmla="*/ 548 w 614"/>
                  <a:gd name="T63" fmla="*/ 335 h 427"/>
                  <a:gd name="T64" fmla="*/ 481 w 614"/>
                  <a:gd name="T65" fmla="*/ 326 h 427"/>
                  <a:gd name="T66" fmla="*/ 450 w 614"/>
                  <a:gd name="T67" fmla="*/ 310 h 427"/>
                  <a:gd name="T68" fmla="*/ 518 w 614"/>
                  <a:gd name="T69" fmla="*/ 261 h 427"/>
                  <a:gd name="T70" fmla="*/ 572 w 614"/>
                  <a:gd name="T71" fmla="*/ 207 h 427"/>
                  <a:gd name="T72" fmla="*/ 606 w 614"/>
                  <a:gd name="T73" fmla="*/ 147 h 427"/>
                  <a:gd name="T74" fmla="*/ 586 w 614"/>
                  <a:gd name="T75" fmla="*/ 102 h 427"/>
                  <a:gd name="T76" fmla="*/ 567 w 614"/>
                  <a:gd name="T77" fmla="*/ 72 h 427"/>
                  <a:gd name="T78" fmla="*/ 512 w 614"/>
                  <a:gd name="T79" fmla="*/ 67 h 427"/>
                  <a:gd name="T80" fmla="*/ 472 w 614"/>
                  <a:gd name="T81" fmla="*/ 70 h 427"/>
                  <a:gd name="T82" fmla="*/ 436 w 614"/>
                  <a:gd name="T83" fmla="*/ 77 h 427"/>
                  <a:gd name="T84" fmla="*/ 386 w 614"/>
                  <a:gd name="T85" fmla="*/ 51 h 427"/>
                  <a:gd name="T86" fmla="*/ 361 w 614"/>
                  <a:gd name="T87" fmla="*/ 26 h 427"/>
                  <a:gd name="T88" fmla="*/ 307 w 614"/>
                  <a:gd name="T89" fmla="*/ 17 h 427"/>
                  <a:gd name="T90" fmla="*/ 258 w 614"/>
                  <a:gd name="T91" fmla="*/ 44 h 427"/>
                  <a:gd name="T92" fmla="*/ 243 w 614"/>
                  <a:gd name="T93" fmla="*/ 94 h 427"/>
                  <a:gd name="T94" fmla="*/ 202 w 614"/>
                  <a:gd name="T95" fmla="*/ 96 h 427"/>
                  <a:gd name="T96" fmla="*/ 166 w 614"/>
                  <a:gd name="T97" fmla="*/ 97 h 427"/>
                  <a:gd name="T98" fmla="*/ 118 w 614"/>
                  <a:gd name="T99" fmla="*/ 102 h 427"/>
                  <a:gd name="T100" fmla="*/ 44 w 614"/>
                  <a:gd name="T101" fmla="*/ 111 h 427"/>
                  <a:gd name="T102" fmla="*/ 30 w 614"/>
                  <a:gd name="T103" fmla="*/ 130 h 427"/>
                  <a:gd name="T104" fmla="*/ 27 w 614"/>
                  <a:gd name="T105" fmla="*/ 152 h 427"/>
                  <a:gd name="T106" fmla="*/ 46 w 614"/>
                  <a:gd name="T107" fmla="*/ 182 h 427"/>
                  <a:gd name="T108" fmla="*/ 33 w 614"/>
                  <a:gd name="T109" fmla="*/ 207 h 427"/>
                  <a:gd name="T110" fmla="*/ 14 w 614"/>
                  <a:gd name="T111" fmla="*/ 261 h 427"/>
                  <a:gd name="T112" fmla="*/ 15 w 614"/>
                  <a:gd name="T113" fmla="*/ 273 h 427"/>
                  <a:gd name="T114" fmla="*/ 6 w 614"/>
                  <a:gd name="T115" fmla="*/ 282 h 427"/>
                  <a:gd name="T116" fmla="*/ 1 w 614"/>
                  <a:gd name="T117" fmla="*/ 297 h 427"/>
                  <a:gd name="T118" fmla="*/ 0 w 614"/>
                  <a:gd name="T119" fmla="*/ 311 h 427"/>
                  <a:gd name="T120" fmla="*/ 22 w 614"/>
                  <a:gd name="T121" fmla="*/ 321 h 427"/>
                  <a:gd name="T122" fmla="*/ 61 w 614"/>
                  <a:gd name="T123" fmla="*/ 323 h 427"/>
                  <a:gd name="T124" fmla="*/ 114 w 614"/>
                  <a:gd name="T125" fmla="*/ 31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14" h="427">
                    <a:moveTo>
                      <a:pt x="141" y="305"/>
                    </a:moveTo>
                    <a:cubicBezTo>
                      <a:pt x="142" y="305"/>
                      <a:pt x="145" y="300"/>
                      <a:pt x="148" y="300"/>
                    </a:cubicBezTo>
                    <a:cubicBezTo>
                      <a:pt x="150" y="299"/>
                      <a:pt x="149" y="294"/>
                      <a:pt x="150" y="292"/>
                    </a:cubicBezTo>
                    <a:cubicBezTo>
                      <a:pt x="151" y="290"/>
                      <a:pt x="156" y="286"/>
                      <a:pt x="159" y="285"/>
                    </a:cubicBez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3"/>
                      <a:pt x="160" y="283"/>
                      <a:pt x="160" y="283"/>
                    </a:cubicBezTo>
                    <a:cubicBezTo>
                      <a:pt x="160" y="283"/>
                      <a:pt x="163" y="282"/>
                      <a:pt x="163" y="281"/>
                    </a:cubicBezTo>
                    <a:cubicBezTo>
                      <a:pt x="164" y="281"/>
                      <a:pt x="164" y="282"/>
                      <a:pt x="164" y="282"/>
                    </a:cubicBezTo>
                    <a:cubicBezTo>
                      <a:pt x="164" y="282"/>
                      <a:pt x="165" y="283"/>
                      <a:pt x="166" y="283"/>
                    </a:cubicBezTo>
                    <a:cubicBezTo>
                      <a:pt x="166" y="283"/>
                      <a:pt x="167" y="282"/>
                      <a:pt x="167" y="282"/>
                    </a:cubicBezTo>
                    <a:cubicBezTo>
                      <a:pt x="167" y="281"/>
                      <a:pt x="167" y="280"/>
                      <a:pt x="167" y="280"/>
                    </a:cubicBezTo>
                    <a:cubicBezTo>
                      <a:pt x="166" y="279"/>
                      <a:pt x="166" y="278"/>
                      <a:pt x="166" y="278"/>
                    </a:cubicBezTo>
                    <a:cubicBezTo>
                      <a:pt x="166" y="278"/>
                      <a:pt x="166" y="278"/>
                      <a:pt x="166" y="278"/>
                    </a:cubicBezTo>
                    <a:cubicBezTo>
                      <a:pt x="166" y="278"/>
                      <a:pt x="167" y="278"/>
                      <a:pt x="167" y="278"/>
                    </a:cubicBezTo>
                    <a:cubicBezTo>
                      <a:pt x="167" y="278"/>
                      <a:pt x="168" y="277"/>
                      <a:pt x="168" y="277"/>
                    </a:cubicBezTo>
                    <a:cubicBezTo>
                      <a:pt x="170" y="278"/>
                      <a:pt x="170" y="278"/>
                      <a:pt x="170" y="278"/>
                    </a:cubicBezTo>
                    <a:cubicBezTo>
                      <a:pt x="170" y="278"/>
                      <a:pt x="171" y="278"/>
                      <a:pt x="171" y="278"/>
                    </a:cubicBezTo>
                    <a:cubicBezTo>
                      <a:pt x="172" y="279"/>
                      <a:pt x="173" y="277"/>
                      <a:pt x="173" y="277"/>
                    </a:cubicBezTo>
                    <a:cubicBezTo>
                      <a:pt x="174" y="276"/>
                      <a:pt x="174" y="276"/>
                      <a:pt x="174" y="276"/>
                    </a:cubicBezTo>
                    <a:cubicBezTo>
                      <a:pt x="174" y="276"/>
                      <a:pt x="174" y="276"/>
                      <a:pt x="174" y="275"/>
                    </a:cubicBezTo>
                    <a:cubicBezTo>
                      <a:pt x="174" y="275"/>
                      <a:pt x="175" y="275"/>
                      <a:pt x="176" y="275"/>
                    </a:cubicBezTo>
                    <a:cubicBezTo>
                      <a:pt x="176" y="275"/>
                      <a:pt x="178" y="275"/>
                      <a:pt x="179" y="275"/>
                    </a:cubicBezTo>
                    <a:cubicBezTo>
                      <a:pt x="180" y="275"/>
                      <a:pt x="180" y="275"/>
                      <a:pt x="180" y="275"/>
                    </a:cubicBezTo>
                    <a:cubicBezTo>
                      <a:pt x="182" y="274"/>
                      <a:pt x="182" y="274"/>
                      <a:pt x="182" y="274"/>
                    </a:cubicBezTo>
                    <a:cubicBezTo>
                      <a:pt x="182" y="274"/>
                      <a:pt x="183" y="273"/>
                      <a:pt x="183" y="273"/>
                    </a:cubicBezTo>
                    <a:cubicBezTo>
                      <a:pt x="183" y="272"/>
                      <a:pt x="183" y="271"/>
                      <a:pt x="183" y="271"/>
                    </a:cubicBezTo>
                    <a:cubicBezTo>
                      <a:pt x="183" y="270"/>
                      <a:pt x="185" y="270"/>
                      <a:pt x="185" y="270"/>
                    </a:cubicBezTo>
                    <a:cubicBezTo>
                      <a:pt x="185" y="270"/>
                      <a:pt x="185" y="270"/>
                      <a:pt x="185" y="270"/>
                    </a:cubicBezTo>
                    <a:cubicBezTo>
                      <a:pt x="186" y="270"/>
                      <a:pt x="186" y="271"/>
                      <a:pt x="186" y="271"/>
                    </a:cubicBezTo>
                    <a:cubicBezTo>
                      <a:pt x="186" y="271"/>
                      <a:pt x="187" y="270"/>
                      <a:pt x="187" y="270"/>
                    </a:cubicBezTo>
                    <a:cubicBezTo>
                      <a:pt x="187" y="269"/>
                      <a:pt x="188" y="269"/>
                      <a:pt x="188" y="269"/>
                    </a:cubicBezTo>
                    <a:cubicBezTo>
                      <a:pt x="188" y="269"/>
                      <a:pt x="190" y="268"/>
                      <a:pt x="190" y="267"/>
                    </a:cubicBezTo>
                    <a:cubicBezTo>
                      <a:pt x="191" y="266"/>
                      <a:pt x="191" y="267"/>
                      <a:pt x="191" y="265"/>
                    </a:cubicBezTo>
                    <a:cubicBezTo>
                      <a:pt x="191" y="264"/>
                      <a:pt x="192" y="265"/>
                      <a:pt x="192" y="266"/>
                    </a:cubicBezTo>
                    <a:cubicBezTo>
                      <a:pt x="192" y="266"/>
                      <a:pt x="192" y="266"/>
                      <a:pt x="193" y="267"/>
                    </a:cubicBezTo>
                    <a:cubicBezTo>
                      <a:pt x="193" y="267"/>
                      <a:pt x="193" y="267"/>
                      <a:pt x="195" y="267"/>
                    </a:cubicBezTo>
                    <a:cubicBezTo>
                      <a:pt x="196" y="268"/>
                      <a:pt x="196" y="266"/>
                      <a:pt x="198" y="266"/>
                    </a:cubicBezTo>
                    <a:cubicBezTo>
                      <a:pt x="200" y="266"/>
                      <a:pt x="199" y="266"/>
                      <a:pt x="200" y="267"/>
                    </a:cubicBezTo>
                    <a:cubicBezTo>
                      <a:pt x="201" y="267"/>
                      <a:pt x="201" y="267"/>
                      <a:pt x="202" y="267"/>
                    </a:cubicBezTo>
                    <a:cubicBezTo>
                      <a:pt x="203" y="268"/>
                      <a:pt x="203" y="268"/>
                      <a:pt x="203" y="268"/>
                    </a:cubicBezTo>
                    <a:cubicBezTo>
                      <a:pt x="203" y="268"/>
                      <a:pt x="204" y="268"/>
                      <a:pt x="205" y="269"/>
                    </a:cubicBezTo>
                    <a:cubicBezTo>
                      <a:pt x="205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2" y="271"/>
                      <a:pt x="212" y="271"/>
                      <a:pt x="212" y="271"/>
                    </a:cubicBezTo>
                    <a:cubicBezTo>
                      <a:pt x="212" y="271"/>
                      <a:pt x="212" y="273"/>
                      <a:pt x="213" y="273"/>
                    </a:cubicBezTo>
                    <a:cubicBezTo>
                      <a:pt x="213" y="274"/>
                      <a:pt x="213" y="274"/>
                      <a:pt x="214" y="274"/>
                    </a:cubicBezTo>
                    <a:cubicBezTo>
                      <a:pt x="214" y="274"/>
                      <a:pt x="215" y="272"/>
                      <a:pt x="215" y="271"/>
                    </a:cubicBezTo>
                    <a:cubicBezTo>
                      <a:pt x="215" y="271"/>
                      <a:pt x="216" y="272"/>
                      <a:pt x="216" y="272"/>
                    </a:cubicBezTo>
                    <a:cubicBezTo>
                      <a:pt x="216" y="272"/>
                      <a:pt x="216" y="274"/>
                      <a:pt x="217" y="274"/>
                    </a:cubicBezTo>
                    <a:cubicBezTo>
                      <a:pt x="217" y="273"/>
                      <a:pt x="218" y="273"/>
                      <a:pt x="218" y="273"/>
                    </a:cubicBezTo>
                    <a:cubicBezTo>
                      <a:pt x="219" y="273"/>
                      <a:pt x="218" y="272"/>
                      <a:pt x="218" y="272"/>
                    </a:cubicBezTo>
                    <a:cubicBezTo>
                      <a:pt x="218" y="272"/>
                      <a:pt x="219" y="271"/>
                      <a:pt x="219" y="271"/>
                    </a:cubicBezTo>
                    <a:cubicBezTo>
                      <a:pt x="220" y="271"/>
                      <a:pt x="222" y="271"/>
                      <a:pt x="222" y="271"/>
                    </a:cubicBezTo>
                    <a:cubicBezTo>
                      <a:pt x="223" y="271"/>
                      <a:pt x="223" y="273"/>
                      <a:pt x="223" y="273"/>
                    </a:cubicBezTo>
                    <a:cubicBezTo>
                      <a:pt x="223" y="273"/>
                      <a:pt x="222" y="275"/>
                      <a:pt x="222" y="275"/>
                    </a:cubicBezTo>
                    <a:cubicBezTo>
                      <a:pt x="222" y="275"/>
                      <a:pt x="221" y="276"/>
                      <a:pt x="221" y="277"/>
                    </a:cubicBezTo>
                    <a:cubicBezTo>
                      <a:pt x="221" y="277"/>
                      <a:pt x="221" y="277"/>
                      <a:pt x="222" y="276"/>
                    </a:cubicBezTo>
                    <a:cubicBezTo>
                      <a:pt x="224" y="276"/>
                      <a:pt x="223" y="275"/>
                      <a:pt x="223" y="275"/>
                    </a:cubicBezTo>
                    <a:cubicBezTo>
                      <a:pt x="224" y="273"/>
                      <a:pt x="224" y="273"/>
                      <a:pt x="224" y="273"/>
                    </a:cubicBezTo>
                    <a:cubicBezTo>
                      <a:pt x="224" y="273"/>
                      <a:pt x="226" y="274"/>
                      <a:pt x="226" y="275"/>
                    </a:cubicBezTo>
                    <a:cubicBezTo>
                      <a:pt x="226" y="275"/>
                      <a:pt x="226" y="276"/>
                      <a:pt x="226" y="276"/>
                    </a:cubicBezTo>
                    <a:cubicBezTo>
                      <a:pt x="226" y="277"/>
                      <a:pt x="227" y="277"/>
                      <a:pt x="227" y="278"/>
                    </a:cubicBezTo>
                    <a:cubicBezTo>
                      <a:pt x="228" y="279"/>
                      <a:pt x="227" y="278"/>
                      <a:pt x="227" y="278"/>
                    </a:cubicBezTo>
                    <a:cubicBezTo>
                      <a:pt x="227" y="277"/>
                      <a:pt x="228" y="275"/>
                      <a:pt x="228" y="275"/>
                    </a:cubicBezTo>
                    <a:cubicBezTo>
                      <a:pt x="229" y="273"/>
                      <a:pt x="229" y="273"/>
                      <a:pt x="229" y="273"/>
                    </a:cubicBezTo>
                    <a:cubicBezTo>
                      <a:pt x="229" y="273"/>
                      <a:pt x="233" y="273"/>
                      <a:pt x="237" y="273"/>
                    </a:cubicBezTo>
                    <a:cubicBezTo>
                      <a:pt x="241" y="273"/>
                      <a:pt x="238" y="272"/>
                      <a:pt x="238" y="272"/>
                    </a:cubicBezTo>
                    <a:cubicBezTo>
                      <a:pt x="240" y="272"/>
                      <a:pt x="240" y="272"/>
                      <a:pt x="240" y="272"/>
                    </a:cubicBezTo>
                    <a:cubicBezTo>
                      <a:pt x="241" y="276"/>
                      <a:pt x="241" y="276"/>
                      <a:pt x="241" y="276"/>
                    </a:cubicBezTo>
                    <a:cubicBezTo>
                      <a:pt x="241" y="276"/>
                      <a:pt x="243" y="278"/>
                      <a:pt x="244" y="278"/>
                    </a:cubicBezTo>
                    <a:cubicBezTo>
                      <a:pt x="245" y="279"/>
                      <a:pt x="245" y="279"/>
                      <a:pt x="247" y="280"/>
                    </a:cubicBezTo>
                    <a:cubicBezTo>
                      <a:pt x="250" y="280"/>
                      <a:pt x="249" y="280"/>
                      <a:pt x="249" y="280"/>
                    </a:cubicBezTo>
                    <a:cubicBezTo>
                      <a:pt x="250" y="280"/>
                      <a:pt x="250" y="278"/>
                      <a:pt x="251" y="277"/>
                    </a:cubicBezTo>
                    <a:cubicBezTo>
                      <a:pt x="251" y="276"/>
                      <a:pt x="252" y="276"/>
                      <a:pt x="252" y="276"/>
                    </a:cubicBezTo>
                    <a:cubicBezTo>
                      <a:pt x="252" y="276"/>
                      <a:pt x="254" y="278"/>
                      <a:pt x="254" y="278"/>
                    </a:cubicBezTo>
                    <a:cubicBezTo>
                      <a:pt x="255" y="279"/>
                      <a:pt x="255" y="280"/>
                      <a:pt x="255" y="280"/>
                    </a:cubicBezTo>
                    <a:cubicBezTo>
                      <a:pt x="258" y="281"/>
                      <a:pt x="258" y="281"/>
                      <a:pt x="258" y="281"/>
                    </a:cubicBezTo>
                    <a:cubicBezTo>
                      <a:pt x="258" y="282"/>
                      <a:pt x="258" y="282"/>
                      <a:pt x="258" y="282"/>
                    </a:cubicBezTo>
                    <a:cubicBezTo>
                      <a:pt x="258" y="285"/>
                      <a:pt x="258" y="285"/>
                      <a:pt x="258" y="285"/>
                    </a:cubicBezTo>
                    <a:cubicBezTo>
                      <a:pt x="260" y="286"/>
                      <a:pt x="260" y="286"/>
                      <a:pt x="260" y="286"/>
                    </a:cubicBezTo>
                    <a:cubicBezTo>
                      <a:pt x="259" y="288"/>
                      <a:pt x="259" y="288"/>
                      <a:pt x="259" y="288"/>
                    </a:cubicBezTo>
                    <a:cubicBezTo>
                      <a:pt x="259" y="288"/>
                      <a:pt x="260" y="290"/>
                      <a:pt x="260" y="291"/>
                    </a:cubicBezTo>
                    <a:cubicBezTo>
                      <a:pt x="260" y="291"/>
                      <a:pt x="261" y="293"/>
                      <a:pt x="261" y="293"/>
                    </a:cubicBezTo>
                    <a:cubicBezTo>
                      <a:pt x="261" y="296"/>
                      <a:pt x="261" y="296"/>
                      <a:pt x="261" y="296"/>
                    </a:cubicBezTo>
                    <a:cubicBezTo>
                      <a:pt x="260" y="298"/>
                      <a:pt x="260" y="298"/>
                      <a:pt x="260" y="298"/>
                    </a:cubicBezTo>
                    <a:cubicBezTo>
                      <a:pt x="261" y="299"/>
                      <a:pt x="261" y="299"/>
                      <a:pt x="261" y="299"/>
                    </a:cubicBezTo>
                    <a:cubicBezTo>
                      <a:pt x="261" y="299"/>
                      <a:pt x="261" y="302"/>
                      <a:pt x="262" y="303"/>
                    </a:cubicBezTo>
                    <a:cubicBezTo>
                      <a:pt x="263" y="305"/>
                      <a:pt x="264" y="302"/>
                      <a:pt x="264" y="302"/>
                    </a:cubicBezTo>
                    <a:cubicBezTo>
                      <a:pt x="266" y="302"/>
                      <a:pt x="266" y="302"/>
                      <a:pt x="266" y="302"/>
                    </a:cubicBezTo>
                    <a:cubicBezTo>
                      <a:pt x="268" y="305"/>
                      <a:pt x="268" y="305"/>
                      <a:pt x="268" y="305"/>
                    </a:cubicBezTo>
                    <a:cubicBezTo>
                      <a:pt x="269" y="305"/>
                      <a:pt x="269" y="305"/>
                      <a:pt x="269" y="305"/>
                    </a:cubicBezTo>
                    <a:cubicBezTo>
                      <a:pt x="271" y="306"/>
                      <a:pt x="271" y="306"/>
                      <a:pt x="271" y="306"/>
                    </a:cubicBezTo>
                    <a:cubicBezTo>
                      <a:pt x="272" y="309"/>
                      <a:pt x="272" y="309"/>
                      <a:pt x="272" y="309"/>
                    </a:cubicBezTo>
                    <a:cubicBezTo>
                      <a:pt x="274" y="308"/>
                      <a:pt x="274" y="308"/>
                      <a:pt x="274" y="308"/>
                    </a:cubicBezTo>
                    <a:cubicBezTo>
                      <a:pt x="275" y="305"/>
                      <a:pt x="275" y="305"/>
                      <a:pt x="275" y="305"/>
                    </a:cubicBezTo>
                    <a:cubicBezTo>
                      <a:pt x="277" y="306"/>
                      <a:pt x="277" y="306"/>
                      <a:pt x="277" y="306"/>
                    </a:cubicBezTo>
                    <a:cubicBezTo>
                      <a:pt x="279" y="306"/>
                      <a:pt x="279" y="306"/>
                      <a:pt x="279" y="306"/>
                    </a:cubicBezTo>
                    <a:cubicBezTo>
                      <a:pt x="279" y="310"/>
                      <a:pt x="279" y="310"/>
                      <a:pt x="279" y="310"/>
                    </a:cubicBezTo>
                    <a:cubicBezTo>
                      <a:pt x="279" y="310"/>
                      <a:pt x="280" y="311"/>
                      <a:pt x="280" y="312"/>
                    </a:cubicBezTo>
                    <a:cubicBezTo>
                      <a:pt x="280" y="312"/>
                      <a:pt x="280" y="314"/>
                      <a:pt x="280" y="314"/>
                    </a:cubicBezTo>
                    <a:cubicBezTo>
                      <a:pt x="281" y="316"/>
                      <a:pt x="281" y="316"/>
                      <a:pt x="281" y="316"/>
                    </a:cubicBezTo>
                    <a:cubicBezTo>
                      <a:pt x="278" y="317"/>
                      <a:pt x="278" y="317"/>
                      <a:pt x="278" y="317"/>
                    </a:cubicBezTo>
                    <a:cubicBezTo>
                      <a:pt x="280" y="318"/>
                      <a:pt x="280" y="318"/>
                      <a:pt x="280" y="318"/>
                    </a:cubicBezTo>
                    <a:cubicBezTo>
                      <a:pt x="280" y="318"/>
                      <a:pt x="282" y="318"/>
                      <a:pt x="283" y="318"/>
                    </a:cubicBezTo>
                    <a:cubicBezTo>
                      <a:pt x="284" y="318"/>
                      <a:pt x="284" y="321"/>
                      <a:pt x="284" y="321"/>
                    </a:cubicBezTo>
                    <a:cubicBezTo>
                      <a:pt x="284" y="321"/>
                      <a:pt x="284" y="322"/>
                      <a:pt x="283" y="323"/>
                    </a:cubicBezTo>
                    <a:cubicBezTo>
                      <a:pt x="283" y="323"/>
                      <a:pt x="283" y="324"/>
                      <a:pt x="283" y="325"/>
                    </a:cubicBezTo>
                    <a:cubicBezTo>
                      <a:pt x="284" y="325"/>
                      <a:pt x="286" y="326"/>
                      <a:pt x="287" y="326"/>
                    </a:cubicBezTo>
                    <a:cubicBezTo>
                      <a:pt x="289" y="326"/>
                      <a:pt x="289" y="326"/>
                      <a:pt x="289" y="326"/>
                    </a:cubicBezTo>
                    <a:cubicBezTo>
                      <a:pt x="291" y="326"/>
                      <a:pt x="291" y="326"/>
                      <a:pt x="291" y="326"/>
                    </a:cubicBezTo>
                    <a:cubicBezTo>
                      <a:pt x="291" y="326"/>
                      <a:pt x="292" y="327"/>
                      <a:pt x="293" y="327"/>
                    </a:cubicBezTo>
                    <a:cubicBezTo>
                      <a:pt x="293" y="326"/>
                      <a:pt x="295" y="326"/>
                      <a:pt x="295" y="326"/>
                    </a:cubicBezTo>
                    <a:cubicBezTo>
                      <a:pt x="297" y="328"/>
                      <a:pt x="297" y="328"/>
                      <a:pt x="297" y="328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299" y="329"/>
                      <a:pt x="299" y="329"/>
                      <a:pt x="299" y="329"/>
                    </a:cubicBezTo>
                    <a:cubicBezTo>
                      <a:pt x="299" y="329"/>
                      <a:pt x="301" y="333"/>
                      <a:pt x="301" y="333"/>
                    </a:cubicBezTo>
                    <a:cubicBezTo>
                      <a:pt x="302" y="334"/>
                      <a:pt x="302" y="336"/>
                      <a:pt x="302" y="337"/>
                    </a:cubicBezTo>
                    <a:cubicBezTo>
                      <a:pt x="302" y="338"/>
                      <a:pt x="303" y="340"/>
                      <a:pt x="303" y="340"/>
                    </a:cubicBezTo>
                    <a:cubicBezTo>
                      <a:pt x="303" y="340"/>
                      <a:pt x="302" y="340"/>
                      <a:pt x="301" y="341"/>
                    </a:cubicBezTo>
                    <a:cubicBezTo>
                      <a:pt x="300" y="342"/>
                      <a:pt x="302" y="343"/>
                      <a:pt x="302" y="343"/>
                    </a:cubicBezTo>
                    <a:cubicBezTo>
                      <a:pt x="304" y="343"/>
                      <a:pt x="304" y="343"/>
                      <a:pt x="304" y="343"/>
                    </a:cubicBezTo>
                    <a:cubicBezTo>
                      <a:pt x="304" y="343"/>
                      <a:pt x="306" y="345"/>
                      <a:pt x="306" y="346"/>
                    </a:cubicBezTo>
                    <a:cubicBezTo>
                      <a:pt x="307" y="347"/>
                      <a:pt x="309" y="346"/>
                      <a:pt x="310" y="346"/>
                    </a:cubicBezTo>
                    <a:cubicBezTo>
                      <a:pt x="311" y="345"/>
                      <a:pt x="313" y="346"/>
                      <a:pt x="313" y="347"/>
                    </a:cubicBezTo>
                    <a:cubicBezTo>
                      <a:pt x="313" y="347"/>
                      <a:pt x="310" y="348"/>
                      <a:pt x="309" y="348"/>
                    </a:cubicBezTo>
                    <a:cubicBezTo>
                      <a:pt x="308" y="349"/>
                      <a:pt x="305" y="349"/>
                      <a:pt x="305" y="349"/>
                    </a:cubicBezTo>
                    <a:cubicBezTo>
                      <a:pt x="304" y="352"/>
                      <a:pt x="304" y="352"/>
                      <a:pt x="304" y="352"/>
                    </a:cubicBezTo>
                    <a:cubicBezTo>
                      <a:pt x="302" y="353"/>
                      <a:pt x="302" y="353"/>
                      <a:pt x="302" y="353"/>
                    </a:cubicBezTo>
                    <a:cubicBezTo>
                      <a:pt x="301" y="350"/>
                      <a:pt x="301" y="350"/>
                      <a:pt x="301" y="350"/>
                    </a:cubicBezTo>
                    <a:cubicBezTo>
                      <a:pt x="297" y="347"/>
                      <a:pt x="297" y="347"/>
                      <a:pt x="297" y="347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295" y="351"/>
                      <a:pt x="295" y="351"/>
                      <a:pt x="295" y="351"/>
                    </a:cubicBezTo>
                    <a:cubicBezTo>
                      <a:pt x="295" y="351"/>
                      <a:pt x="295" y="352"/>
                      <a:pt x="295" y="353"/>
                    </a:cubicBezTo>
                    <a:cubicBezTo>
                      <a:pt x="295" y="354"/>
                      <a:pt x="294" y="354"/>
                      <a:pt x="294" y="354"/>
                    </a:cubicBezTo>
                    <a:cubicBezTo>
                      <a:pt x="292" y="353"/>
                      <a:pt x="292" y="353"/>
                      <a:pt x="292" y="353"/>
                    </a:cubicBezTo>
                    <a:cubicBezTo>
                      <a:pt x="292" y="353"/>
                      <a:pt x="290" y="353"/>
                      <a:pt x="289" y="353"/>
                    </a:cubicBezTo>
                    <a:cubicBezTo>
                      <a:pt x="288" y="353"/>
                      <a:pt x="288" y="351"/>
                      <a:pt x="288" y="351"/>
                    </a:cubicBezTo>
                    <a:cubicBezTo>
                      <a:pt x="287" y="352"/>
                      <a:pt x="287" y="352"/>
                      <a:pt x="287" y="352"/>
                    </a:cubicBezTo>
                    <a:cubicBezTo>
                      <a:pt x="287" y="352"/>
                      <a:pt x="287" y="353"/>
                      <a:pt x="286" y="354"/>
                    </a:cubicBezTo>
                    <a:cubicBezTo>
                      <a:pt x="286" y="355"/>
                      <a:pt x="286" y="354"/>
                      <a:pt x="284" y="354"/>
                    </a:cubicBezTo>
                    <a:cubicBezTo>
                      <a:pt x="283" y="355"/>
                      <a:pt x="283" y="353"/>
                      <a:pt x="282" y="352"/>
                    </a:cubicBezTo>
                    <a:cubicBezTo>
                      <a:pt x="282" y="350"/>
                      <a:pt x="282" y="352"/>
                      <a:pt x="281" y="352"/>
                    </a:cubicBezTo>
                    <a:cubicBezTo>
                      <a:pt x="280" y="352"/>
                      <a:pt x="282" y="355"/>
                      <a:pt x="282" y="355"/>
                    </a:cubicBezTo>
                    <a:cubicBezTo>
                      <a:pt x="281" y="356"/>
                      <a:pt x="281" y="356"/>
                      <a:pt x="281" y="356"/>
                    </a:cubicBezTo>
                    <a:cubicBezTo>
                      <a:pt x="281" y="356"/>
                      <a:pt x="281" y="358"/>
                      <a:pt x="279" y="359"/>
                    </a:cubicBezTo>
                    <a:cubicBezTo>
                      <a:pt x="278" y="359"/>
                      <a:pt x="279" y="357"/>
                      <a:pt x="279" y="357"/>
                    </a:cubicBezTo>
                    <a:cubicBezTo>
                      <a:pt x="279" y="353"/>
                      <a:pt x="279" y="353"/>
                      <a:pt x="279" y="353"/>
                    </a:cubicBezTo>
                    <a:cubicBezTo>
                      <a:pt x="277" y="348"/>
                      <a:pt x="277" y="348"/>
                      <a:pt x="277" y="348"/>
                    </a:cubicBezTo>
                    <a:cubicBezTo>
                      <a:pt x="277" y="348"/>
                      <a:pt x="273" y="352"/>
                      <a:pt x="272" y="352"/>
                    </a:cubicBezTo>
                    <a:cubicBezTo>
                      <a:pt x="272" y="353"/>
                      <a:pt x="270" y="357"/>
                      <a:pt x="269" y="357"/>
                    </a:cubicBezTo>
                    <a:cubicBezTo>
                      <a:pt x="269" y="358"/>
                      <a:pt x="269" y="360"/>
                      <a:pt x="269" y="360"/>
                    </a:cubicBezTo>
                    <a:cubicBezTo>
                      <a:pt x="271" y="363"/>
                      <a:pt x="271" y="363"/>
                      <a:pt x="271" y="363"/>
                    </a:cubicBezTo>
                    <a:cubicBezTo>
                      <a:pt x="271" y="366"/>
                      <a:pt x="271" y="366"/>
                      <a:pt x="271" y="366"/>
                    </a:cubicBezTo>
                    <a:cubicBezTo>
                      <a:pt x="273" y="368"/>
                      <a:pt x="273" y="368"/>
                      <a:pt x="273" y="368"/>
                    </a:cubicBezTo>
                    <a:cubicBezTo>
                      <a:pt x="273" y="368"/>
                      <a:pt x="275" y="368"/>
                      <a:pt x="276" y="369"/>
                    </a:cubicBezTo>
                    <a:cubicBezTo>
                      <a:pt x="277" y="369"/>
                      <a:pt x="276" y="371"/>
                      <a:pt x="276" y="371"/>
                    </a:cubicBezTo>
                    <a:cubicBezTo>
                      <a:pt x="275" y="375"/>
                      <a:pt x="275" y="375"/>
                      <a:pt x="275" y="375"/>
                    </a:cubicBezTo>
                    <a:cubicBezTo>
                      <a:pt x="275" y="375"/>
                      <a:pt x="276" y="376"/>
                      <a:pt x="277" y="377"/>
                    </a:cubicBezTo>
                    <a:cubicBezTo>
                      <a:pt x="277" y="378"/>
                      <a:pt x="275" y="380"/>
                      <a:pt x="275" y="380"/>
                    </a:cubicBezTo>
                    <a:cubicBezTo>
                      <a:pt x="274" y="380"/>
                      <a:pt x="271" y="383"/>
                      <a:pt x="271" y="383"/>
                    </a:cubicBezTo>
                    <a:cubicBezTo>
                      <a:pt x="271" y="383"/>
                      <a:pt x="270" y="384"/>
                      <a:pt x="269" y="384"/>
                    </a:cubicBezTo>
                    <a:cubicBezTo>
                      <a:pt x="268" y="384"/>
                      <a:pt x="270" y="387"/>
                      <a:pt x="270" y="387"/>
                    </a:cubicBezTo>
                    <a:cubicBezTo>
                      <a:pt x="271" y="390"/>
                      <a:pt x="271" y="390"/>
                      <a:pt x="271" y="390"/>
                    </a:cubicBezTo>
                    <a:cubicBezTo>
                      <a:pt x="271" y="390"/>
                      <a:pt x="270" y="391"/>
                      <a:pt x="270" y="391"/>
                    </a:cubicBezTo>
                    <a:cubicBezTo>
                      <a:pt x="269" y="392"/>
                      <a:pt x="269" y="394"/>
                      <a:pt x="269" y="394"/>
                    </a:cubicBezTo>
                    <a:cubicBezTo>
                      <a:pt x="267" y="394"/>
                      <a:pt x="267" y="394"/>
                      <a:pt x="267" y="394"/>
                    </a:cubicBezTo>
                    <a:cubicBezTo>
                      <a:pt x="266" y="396"/>
                      <a:pt x="266" y="396"/>
                      <a:pt x="266" y="396"/>
                    </a:cubicBezTo>
                    <a:cubicBezTo>
                      <a:pt x="266" y="396"/>
                      <a:pt x="266" y="399"/>
                      <a:pt x="265" y="399"/>
                    </a:cubicBezTo>
                    <a:cubicBezTo>
                      <a:pt x="264" y="399"/>
                      <a:pt x="265" y="401"/>
                      <a:pt x="265" y="401"/>
                    </a:cubicBezTo>
                    <a:cubicBezTo>
                      <a:pt x="264" y="403"/>
                      <a:pt x="264" y="403"/>
                      <a:pt x="264" y="403"/>
                    </a:cubicBezTo>
                    <a:cubicBezTo>
                      <a:pt x="268" y="405"/>
                      <a:pt x="268" y="405"/>
                      <a:pt x="268" y="405"/>
                    </a:cubicBezTo>
                    <a:cubicBezTo>
                      <a:pt x="267" y="407"/>
                      <a:pt x="267" y="407"/>
                      <a:pt x="267" y="407"/>
                    </a:cubicBezTo>
                    <a:cubicBezTo>
                      <a:pt x="267" y="409"/>
                      <a:pt x="267" y="409"/>
                      <a:pt x="267" y="409"/>
                    </a:cubicBezTo>
                    <a:cubicBezTo>
                      <a:pt x="268" y="409"/>
                      <a:pt x="268" y="409"/>
                      <a:pt x="268" y="409"/>
                    </a:cubicBezTo>
                    <a:cubicBezTo>
                      <a:pt x="268" y="409"/>
                      <a:pt x="266" y="410"/>
                      <a:pt x="265" y="410"/>
                    </a:cubicBezTo>
                    <a:cubicBezTo>
                      <a:pt x="264" y="411"/>
                      <a:pt x="263" y="410"/>
                      <a:pt x="262" y="411"/>
                    </a:cubicBezTo>
                    <a:cubicBezTo>
                      <a:pt x="261" y="411"/>
                      <a:pt x="258" y="412"/>
                      <a:pt x="258" y="412"/>
                    </a:cubicBezTo>
                    <a:cubicBezTo>
                      <a:pt x="257" y="416"/>
                      <a:pt x="257" y="416"/>
                      <a:pt x="257" y="416"/>
                    </a:cubicBezTo>
                    <a:cubicBezTo>
                      <a:pt x="255" y="416"/>
                      <a:pt x="255" y="416"/>
                      <a:pt x="255" y="416"/>
                    </a:cubicBezTo>
                    <a:cubicBezTo>
                      <a:pt x="255" y="414"/>
                      <a:pt x="255" y="414"/>
                      <a:pt x="255" y="414"/>
                    </a:cubicBezTo>
                    <a:cubicBezTo>
                      <a:pt x="254" y="413"/>
                      <a:pt x="254" y="413"/>
                      <a:pt x="254" y="413"/>
                    </a:cubicBezTo>
                    <a:cubicBezTo>
                      <a:pt x="254" y="415"/>
                      <a:pt x="254" y="416"/>
                      <a:pt x="254" y="416"/>
                    </a:cubicBezTo>
                    <a:cubicBezTo>
                      <a:pt x="264" y="423"/>
                      <a:pt x="264" y="423"/>
                      <a:pt x="264" y="423"/>
                    </a:cubicBezTo>
                    <a:cubicBezTo>
                      <a:pt x="281" y="427"/>
                      <a:pt x="281" y="427"/>
                      <a:pt x="281" y="427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285" y="420"/>
                      <a:pt x="294" y="404"/>
                      <a:pt x="301" y="405"/>
                    </a:cubicBezTo>
                    <a:cubicBezTo>
                      <a:pt x="306" y="406"/>
                      <a:pt x="313" y="408"/>
                      <a:pt x="314" y="408"/>
                    </a:cubicBezTo>
                    <a:cubicBezTo>
                      <a:pt x="313" y="402"/>
                      <a:pt x="302" y="392"/>
                      <a:pt x="304" y="390"/>
                    </a:cubicBezTo>
                    <a:cubicBezTo>
                      <a:pt x="306" y="387"/>
                      <a:pt x="311" y="380"/>
                      <a:pt x="314" y="376"/>
                    </a:cubicBezTo>
                    <a:cubicBezTo>
                      <a:pt x="316" y="372"/>
                      <a:pt x="326" y="369"/>
                      <a:pt x="326" y="369"/>
                    </a:cubicBezTo>
                    <a:cubicBezTo>
                      <a:pt x="334" y="354"/>
                      <a:pt x="334" y="354"/>
                      <a:pt x="334" y="354"/>
                    </a:cubicBezTo>
                    <a:cubicBezTo>
                      <a:pt x="332" y="331"/>
                      <a:pt x="330" y="325"/>
                      <a:pt x="354" y="322"/>
                    </a:cubicBezTo>
                    <a:cubicBezTo>
                      <a:pt x="358" y="321"/>
                      <a:pt x="363" y="318"/>
                      <a:pt x="363" y="318"/>
                    </a:cubicBezTo>
                    <a:cubicBezTo>
                      <a:pt x="371" y="315"/>
                      <a:pt x="371" y="315"/>
                      <a:pt x="371" y="315"/>
                    </a:cubicBezTo>
                    <a:cubicBezTo>
                      <a:pt x="386" y="313"/>
                      <a:pt x="386" y="313"/>
                      <a:pt x="386" y="313"/>
                    </a:cubicBezTo>
                    <a:cubicBezTo>
                      <a:pt x="374" y="320"/>
                      <a:pt x="374" y="320"/>
                      <a:pt x="374" y="320"/>
                    </a:cubicBezTo>
                    <a:cubicBezTo>
                      <a:pt x="365" y="330"/>
                      <a:pt x="365" y="330"/>
                      <a:pt x="365" y="330"/>
                    </a:cubicBezTo>
                    <a:cubicBezTo>
                      <a:pt x="377" y="333"/>
                      <a:pt x="377" y="333"/>
                      <a:pt x="377" y="333"/>
                    </a:cubicBezTo>
                    <a:cubicBezTo>
                      <a:pt x="377" y="333"/>
                      <a:pt x="377" y="342"/>
                      <a:pt x="383" y="340"/>
                    </a:cubicBezTo>
                    <a:cubicBezTo>
                      <a:pt x="388" y="338"/>
                      <a:pt x="400" y="333"/>
                      <a:pt x="402" y="333"/>
                    </a:cubicBezTo>
                    <a:cubicBezTo>
                      <a:pt x="404" y="332"/>
                      <a:pt x="415" y="329"/>
                      <a:pt x="418" y="329"/>
                    </a:cubicBezTo>
                    <a:cubicBezTo>
                      <a:pt x="421" y="329"/>
                      <a:pt x="437" y="327"/>
                      <a:pt x="437" y="327"/>
                    </a:cubicBezTo>
                    <a:cubicBezTo>
                      <a:pt x="439" y="336"/>
                      <a:pt x="439" y="336"/>
                      <a:pt x="439" y="336"/>
                    </a:cubicBezTo>
                    <a:cubicBezTo>
                      <a:pt x="432" y="345"/>
                      <a:pt x="432" y="345"/>
                      <a:pt x="432" y="345"/>
                    </a:cubicBezTo>
                    <a:cubicBezTo>
                      <a:pt x="423" y="354"/>
                      <a:pt x="423" y="354"/>
                      <a:pt x="423" y="354"/>
                    </a:cubicBezTo>
                    <a:cubicBezTo>
                      <a:pt x="409" y="367"/>
                      <a:pt x="409" y="367"/>
                      <a:pt x="409" y="367"/>
                    </a:cubicBezTo>
                    <a:cubicBezTo>
                      <a:pt x="409" y="367"/>
                      <a:pt x="405" y="374"/>
                      <a:pt x="407" y="375"/>
                    </a:cubicBezTo>
                    <a:cubicBezTo>
                      <a:pt x="409" y="376"/>
                      <a:pt x="424" y="374"/>
                      <a:pt x="424" y="374"/>
                    </a:cubicBezTo>
                    <a:cubicBezTo>
                      <a:pt x="441" y="375"/>
                      <a:pt x="441" y="375"/>
                      <a:pt x="441" y="375"/>
                    </a:cubicBezTo>
                    <a:cubicBezTo>
                      <a:pt x="441" y="375"/>
                      <a:pt x="444" y="376"/>
                      <a:pt x="446" y="382"/>
                    </a:cubicBezTo>
                    <a:cubicBezTo>
                      <a:pt x="449" y="389"/>
                      <a:pt x="451" y="392"/>
                      <a:pt x="452" y="394"/>
                    </a:cubicBezTo>
                    <a:cubicBezTo>
                      <a:pt x="454" y="397"/>
                      <a:pt x="458" y="403"/>
                      <a:pt x="458" y="403"/>
                    </a:cubicBezTo>
                    <a:cubicBezTo>
                      <a:pt x="458" y="403"/>
                      <a:pt x="454" y="407"/>
                      <a:pt x="459" y="406"/>
                    </a:cubicBezTo>
                    <a:cubicBezTo>
                      <a:pt x="465" y="406"/>
                      <a:pt x="469" y="405"/>
                      <a:pt x="469" y="405"/>
                    </a:cubicBezTo>
                    <a:cubicBezTo>
                      <a:pt x="469" y="405"/>
                      <a:pt x="470" y="399"/>
                      <a:pt x="472" y="397"/>
                    </a:cubicBezTo>
                    <a:cubicBezTo>
                      <a:pt x="475" y="396"/>
                      <a:pt x="478" y="393"/>
                      <a:pt x="478" y="393"/>
                    </a:cubicBezTo>
                    <a:cubicBezTo>
                      <a:pt x="478" y="393"/>
                      <a:pt x="477" y="387"/>
                      <a:pt x="480" y="385"/>
                    </a:cubicBezTo>
                    <a:cubicBezTo>
                      <a:pt x="483" y="384"/>
                      <a:pt x="487" y="383"/>
                      <a:pt x="491" y="382"/>
                    </a:cubicBezTo>
                    <a:cubicBezTo>
                      <a:pt x="495" y="380"/>
                      <a:pt x="499" y="373"/>
                      <a:pt x="499" y="373"/>
                    </a:cubicBezTo>
                    <a:cubicBezTo>
                      <a:pt x="504" y="369"/>
                      <a:pt x="504" y="369"/>
                      <a:pt x="504" y="369"/>
                    </a:cubicBezTo>
                    <a:cubicBezTo>
                      <a:pt x="516" y="365"/>
                      <a:pt x="516" y="365"/>
                      <a:pt x="516" y="365"/>
                    </a:cubicBezTo>
                    <a:cubicBezTo>
                      <a:pt x="515" y="355"/>
                      <a:pt x="515" y="355"/>
                      <a:pt x="515" y="355"/>
                    </a:cubicBezTo>
                    <a:cubicBezTo>
                      <a:pt x="515" y="355"/>
                      <a:pt x="516" y="353"/>
                      <a:pt x="519" y="353"/>
                    </a:cubicBezTo>
                    <a:cubicBezTo>
                      <a:pt x="521" y="352"/>
                      <a:pt x="542" y="345"/>
                      <a:pt x="542" y="345"/>
                    </a:cubicBezTo>
                    <a:cubicBezTo>
                      <a:pt x="548" y="335"/>
                      <a:pt x="548" y="335"/>
                      <a:pt x="548" y="335"/>
                    </a:cubicBezTo>
                    <a:cubicBezTo>
                      <a:pt x="548" y="325"/>
                      <a:pt x="548" y="325"/>
                      <a:pt x="548" y="325"/>
                    </a:cubicBezTo>
                    <a:cubicBezTo>
                      <a:pt x="548" y="325"/>
                      <a:pt x="550" y="319"/>
                      <a:pt x="546" y="319"/>
                    </a:cubicBezTo>
                    <a:cubicBezTo>
                      <a:pt x="542" y="319"/>
                      <a:pt x="532" y="329"/>
                      <a:pt x="532" y="329"/>
                    </a:cubicBezTo>
                    <a:cubicBezTo>
                      <a:pt x="521" y="330"/>
                      <a:pt x="521" y="330"/>
                      <a:pt x="521" y="330"/>
                    </a:cubicBezTo>
                    <a:cubicBezTo>
                      <a:pt x="521" y="330"/>
                      <a:pt x="516" y="339"/>
                      <a:pt x="514" y="339"/>
                    </a:cubicBezTo>
                    <a:cubicBezTo>
                      <a:pt x="512" y="340"/>
                      <a:pt x="506" y="342"/>
                      <a:pt x="504" y="341"/>
                    </a:cubicBezTo>
                    <a:cubicBezTo>
                      <a:pt x="502" y="341"/>
                      <a:pt x="505" y="352"/>
                      <a:pt x="498" y="339"/>
                    </a:cubicBezTo>
                    <a:cubicBezTo>
                      <a:pt x="491" y="326"/>
                      <a:pt x="488" y="326"/>
                      <a:pt x="488" y="326"/>
                    </a:cubicBezTo>
                    <a:cubicBezTo>
                      <a:pt x="481" y="326"/>
                      <a:pt x="481" y="326"/>
                      <a:pt x="481" y="326"/>
                    </a:cubicBezTo>
                    <a:cubicBezTo>
                      <a:pt x="481" y="326"/>
                      <a:pt x="475" y="329"/>
                      <a:pt x="474" y="327"/>
                    </a:cubicBezTo>
                    <a:cubicBezTo>
                      <a:pt x="474" y="325"/>
                      <a:pt x="471" y="319"/>
                      <a:pt x="471" y="319"/>
                    </a:cubicBezTo>
                    <a:cubicBezTo>
                      <a:pt x="461" y="319"/>
                      <a:pt x="461" y="319"/>
                      <a:pt x="461" y="319"/>
                    </a:cubicBezTo>
                    <a:cubicBezTo>
                      <a:pt x="457" y="321"/>
                      <a:pt x="457" y="321"/>
                      <a:pt x="457" y="321"/>
                    </a:cubicBezTo>
                    <a:cubicBezTo>
                      <a:pt x="442" y="320"/>
                      <a:pt x="442" y="320"/>
                      <a:pt x="442" y="320"/>
                    </a:cubicBezTo>
                    <a:cubicBezTo>
                      <a:pt x="436" y="316"/>
                      <a:pt x="436" y="316"/>
                      <a:pt x="436" y="316"/>
                    </a:cubicBezTo>
                    <a:cubicBezTo>
                      <a:pt x="444" y="312"/>
                      <a:pt x="444" y="312"/>
                      <a:pt x="444" y="312"/>
                    </a:cubicBezTo>
                    <a:cubicBezTo>
                      <a:pt x="444" y="312"/>
                      <a:pt x="447" y="315"/>
                      <a:pt x="448" y="315"/>
                    </a:cubicBezTo>
                    <a:cubicBezTo>
                      <a:pt x="450" y="314"/>
                      <a:pt x="448" y="311"/>
                      <a:pt x="450" y="310"/>
                    </a:cubicBezTo>
                    <a:cubicBezTo>
                      <a:pt x="453" y="309"/>
                      <a:pt x="456" y="306"/>
                      <a:pt x="459" y="308"/>
                    </a:cubicBezTo>
                    <a:cubicBezTo>
                      <a:pt x="462" y="309"/>
                      <a:pt x="459" y="315"/>
                      <a:pt x="464" y="311"/>
                    </a:cubicBezTo>
                    <a:cubicBezTo>
                      <a:pt x="469" y="307"/>
                      <a:pt x="474" y="308"/>
                      <a:pt x="474" y="30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484" y="289"/>
                      <a:pt x="484" y="289"/>
                      <a:pt x="484" y="289"/>
                    </a:cubicBezTo>
                    <a:cubicBezTo>
                      <a:pt x="484" y="289"/>
                      <a:pt x="486" y="290"/>
                      <a:pt x="488" y="291"/>
                    </a:cubicBezTo>
                    <a:cubicBezTo>
                      <a:pt x="491" y="291"/>
                      <a:pt x="498" y="279"/>
                      <a:pt x="498" y="279"/>
                    </a:cubicBezTo>
                    <a:cubicBezTo>
                      <a:pt x="498" y="279"/>
                      <a:pt x="499" y="267"/>
                      <a:pt x="501" y="267"/>
                    </a:cubicBezTo>
                    <a:cubicBezTo>
                      <a:pt x="503" y="266"/>
                      <a:pt x="518" y="261"/>
                      <a:pt x="518" y="261"/>
                    </a:cubicBezTo>
                    <a:cubicBezTo>
                      <a:pt x="528" y="255"/>
                      <a:pt x="528" y="255"/>
                      <a:pt x="528" y="255"/>
                    </a:cubicBezTo>
                    <a:cubicBezTo>
                      <a:pt x="528" y="255"/>
                      <a:pt x="533" y="248"/>
                      <a:pt x="535" y="247"/>
                    </a:cubicBezTo>
                    <a:cubicBezTo>
                      <a:pt x="537" y="247"/>
                      <a:pt x="539" y="243"/>
                      <a:pt x="541" y="238"/>
                    </a:cubicBezTo>
                    <a:cubicBezTo>
                      <a:pt x="544" y="234"/>
                      <a:pt x="546" y="231"/>
                      <a:pt x="546" y="231"/>
                    </a:cubicBezTo>
                    <a:cubicBezTo>
                      <a:pt x="546" y="231"/>
                      <a:pt x="558" y="228"/>
                      <a:pt x="557" y="227"/>
                    </a:cubicBezTo>
                    <a:cubicBezTo>
                      <a:pt x="557" y="225"/>
                      <a:pt x="552" y="221"/>
                      <a:pt x="558" y="221"/>
                    </a:cubicBezTo>
                    <a:cubicBezTo>
                      <a:pt x="564" y="221"/>
                      <a:pt x="564" y="221"/>
                      <a:pt x="567" y="219"/>
                    </a:cubicBezTo>
                    <a:cubicBezTo>
                      <a:pt x="569" y="218"/>
                      <a:pt x="568" y="217"/>
                      <a:pt x="569" y="214"/>
                    </a:cubicBezTo>
                    <a:cubicBezTo>
                      <a:pt x="571" y="212"/>
                      <a:pt x="572" y="209"/>
                      <a:pt x="572" y="207"/>
                    </a:cubicBezTo>
                    <a:cubicBezTo>
                      <a:pt x="571" y="205"/>
                      <a:pt x="566" y="197"/>
                      <a:pt x="566" y="195"/>
                    </a:cubicBezTo>
                    <a:cubicBezTo>
                      <a:pt x="565" y="192"/>
                      <a:pt x="566" y="186"/>
                      <a:pt x="566" y="186"/>
                    </a:cubicBezTo>
                    <a:cubicBezTo>
                      <a:pt x="566" y="186"/>
                      <a:pt x="569" y="185"/>
                      <a:pt x="572" y="184"/>
                    </a:cubicBezTo>
                    <a:cubicBezTo>
                      <a:pt x="574" y="182"/>
                      <a:pt x="578" y="175"/>
                      <a:pt x="578" y="175"/>
                    </a:cubicBezTo>
                    <a:cubicBezTo>
                      <a:pt x="579" y="170"/>
                      <a:pt x="579" y="170"/>
                      <a:pt x="579" y="170"/>
                    </a:cubicBezTo>
                    <a:cubicBezTo>
                      <a:pt x="579" y="170"/>
                      <a:pt x="583" y="167"/>
                      <a:pt x="584" y="167"/>
                    </a:cubicBezTo>
                    <a:cubicBezTo>
                      <a:pt x="586" y="166"/>
                      <a:pt x="602" y="160"/>
                      <a:pt x="603" y="160"/>
                    </a:cubicBezTo>
                    <a:cubicBezTo>
                      <a:pt x="604" y="160"/>
                      <a:pt x="614" y="161"/>
                      <a:pt x="611" y="156"/>
                    </a:cubicBezTo>
                    <a:cubicBezTo>
                      <a:pt x="608" y="152"/>
                      <a:pt x="607" y="150"/>
                      <a:pt x="606" y="147"/>
                    </a:cubicBezTo>
                    <a:cubicBezTo>
                      <a:pt x="605" y="144"/>
                      <a:pt x="605" y="137"/>
                      <a:pt x="605" y="136"/>
                    </a:cubicBezTo>
                    <a:cubicBezTo>
                      <a:pt x="606" y="135"/>
                      <a:pt x="614" y="132"/>
                      <a:pt x="605" y="131"/>
                    </a:cubicBezTo>
                    <a:cubicBezTo>
                      <a:pt x="596" y="130"/>
                      <a:pt x="603" y="127"/>
                      <a:pt x="601" y="125"/>
                    </a:cubicBezTo>
                    <a:cubicBezTo>
                      <a:pt x="598" y="123"/>
                      <a:pt x="592" y="119"/>
                      <a:pt x="592" y="119"/>
                    </a:cubicBezTo>
                    <a:cubicBezTo>
                      <a:pt x="589" y="119"/>
                      <a:pt x="589" y="119"/>
                      <a:pt x="589" y="119"/>
                    </a:cubicBezTo>
                    <a:cubicBezTo>
                      <a:pt x="590" y="109"/>
                      <a:pt x="590" y="109"/>
                      <a:pt x="590" y="109"/>
                    </a:cubicBezTo>
                    <a:cubicBezTo>
                      <a:pt x="590" y="109"/>
                      <a:pt x="593" y="105"/>
                      <a:pt x="594" y="105"/>
                    </a:cubicBezTo>
                    <a:cubicBezTo>
                      <a:pt x="595" y="104"/>
                      <a:pt x="596" y="100"/>
                      <a:pt x="594" y="100"/>
                    </a:cubicBezTo>
                    <a:cubicBezTo>
                      <a:pt x="592" y="101"/>
                      <a:pt x="586" y="102"/>
                      <a:pt x="586" y="102"/>
                    </a:cubicBezTo>
                    <a:cubicBezTo>
                      <a:pt x="586" y="102"/>
                      <a:pt x="581" y="102"/>
                      <a:pt x="582" y="100"/>
                    </a:cubicBezTo>
                    <a:cubicBezTo>
                      <a:pt x="582" y="97"/>
                      <a:pt x="584" y="97"/>
                      <a:pt x="587" y="94"/>
                    </a:cubicBezTo>
                    <a:cubicBezTo>
                      <a:pt x="590" y="91"/>
                      <a:pt x="591" y="89"/>
                      <a:pt x="591" y="89"/>
                    </a:cubicBezTo>
                    <a:cubicBezTo>
                      <a:pt x="590" y="83"/>
                      <a:pt x="590" y="83"/>
                      <a:pt x="590" y="83"/>
                    </a:cubicBezTo>
                    <a:cubicBezTo>
                      <a:pt x="590" y="83"/>
                      <a:pt x="590" y="79"/>
                      <a:pt x="589" y="79"/>
                    </a:cubicBezTo>
                    <a:cubicBezTo>
                      <a:pt x="589" y="78"/>
                      <a:pt x="583" y="66"/>
                      <a:pt x="583" y="66"/>
                    </a:cubicBezTo>
                    <a:cubicBezTo>
                      <a:pt x="583" y="66"/>
                      <a:pt x="577" y="64"/>
                      <a:pt x="576" y="66"/>
                    </a:cubicBezTo>
                    <a:cubicBezTo>
                      <a:pt x="576" y="68"/>
                      <a:pt x="574" y="72"/>
                      <a:pt x="574" y="72"/>
                    </a:cubicBezTo>
                    <a:cubicBezTo>
                      <a:pt x="567" y="72"/>
                      <a:pt x="567" y="72"/>
                      <a:pt x="567" y="72"/>
                    </a:cubicBezTo>
                    <a:cubicBezTo>
                      <a:pt x="563" y="69"/>
                      <a:pt x="563" y="69"/>
                      <a:pt x="563" y="69"/>
                    </a:cubicBezTo>
                    <a:cubicBezTo>
                      <a:pt x="555" y="67"/>
                      <a:pt x="555" y="67"/>
                      <a:pt x="555" y="67"/>
                    </a:cubicBezTo>
                    <a:cubicBezTo>
                      <a:pt x="555" y="67"/>
                      <a:pt x="554" y="68"/>
                      <a:pt x="553" y="69"/>
                    </a:cubicBezTo>
                    <a:cubicBezTo>
                      <a:pt x="553" y="70"/>
                      <a:pt x="545" y="65"/>
                      <a:pt x="545" y="65"/>
                    </a:cubicBezTo>
                    <a:cubicBezTo>
                      <a:pt x="545" y="65"/>
                      <a:pt x="542" y="69"/>
                      <a:pt x="541" y="70"/>
                    </a:cubicBezTo>
                    <a:cubicBezTo>
                      <a:pt x="541" y="70"/>
                      <a:pt x="533" y="68"/>
                      <a:pt x="533" y="68"/>
                    </a:cubicBezTo>
                    <a:cubicBezTo>
                      <a:pt x="525" y="69"/>
                      <a:pt x="525" y="69"/>
                      <a:pt x="525" y="69"/>
                    </a:cubicBezTo>
                    <a:cubicBezTo>
                      <a:pt x="518" y="70"/>
                      <a:pt x="518" y="70"/>
                      <a:pt x="518" y="70"/>
                    </a:cubicBezTo>
                    <a:cubicBezTo>
                      <a:pt x="512" y="67"/>
                      <a:pt x="512" y="67"/>
                      <a:pt x="512" y="67"/>
                    </a:cubicBezTo>
                    <a:cubicBezTo>
                      <a:pt x="510" y="70"/>
                      <a:pt x="510" y="70"/>
                      <a:pt x="510" y="70"/>
                    </a:cubicBezTo>
                    <a:cubicBezTo>
                      <a:pt x="511" y="75"/>
                      <a:pt x="511" y="75"/>
                      <a:pt x="511" y="75"/>
                    </a:cubicBezTo>
                    <a:cubicBezTo>
                      <a:pt x="506" y="78"/>
                      <a:pt x="506" y="78"/>
                      <a:pt x="506" y="78"/>
                    </a:cubicBezTo>
                    <a:cubicBezTo>
                      <a:pt x="500" y="74"/>
                      <a:pt x="500" y="74"/>
                      <a:pt x="500" y="74"/>
                    </a:cubicBezTo>
                    <a:cubicBezTo>
                      <a:pt x="495" y="73"/>
                      <a:pt x="495" y="73"/>
                      <a:pt x="495" y="73"/>
                    </a:cubicBezTo>
                    <a:cubicBezTo>
                      <a:pt x="488" y="66"/>
                      <a:pt x="488" y="66"/>
                      <a:pt x="488" y="66"/>
                    </a:cubicBezTo>
                    <a:cubicBezTo>
                      <a:pt x="482" y="64"/>
                      <a:pt x="482" y="64"/>
                      <a:pt x="482" y="64"/>
                    </a:cubicBezTo>
                    <a:cubicBezTo>
                      <a:pt x="476" y="61"/>
                      <a:pt x="476" y="61"/>
                      <a:pt x="476" y="61"/>
                    </a:cubicBezTo>
                    <a:cubicBezTo>
                      <a:pt x="476" y="61"/>
                      <a:pt x="473" y="69"/>
                      <a:pt x="472" y="70"/>
                    </a:cubicBezTo>
                    <a:cubicBezTo>
                      <a:pt x="471" y="70"/>
                      <a:pt x="466" y="72"/>
                      <a:pt x="465" y="72"/>
                    </a:cubicBezTo>
                    <a:cubicBezTo>
                      <a:pt x="463" y="73"/>
                      <a:pt x="462" y="78"/>
                      <a:pt x="462" y="78"/>
                    </a:cubicBezTo>
                    <a:cubicBezTo>
                      <a:pt x="457" y="81"/>
                      <a:pt x="457" y="81"/>
                      <a:pt x="457" y="81"/>
                    </a:cubicBezTo>
                    <a:cubicBezTo>
                      <a:pt x="457" y="81"/>
                      <a:pt x="454" y="79"/>
                      <a:pt x="452" y="79"/>
                    </a:cubicBezTo>
                    <a:cubicBezTo>
                      <a:pt x="451" y="79"/>
                      <a:pt x="450" y="80"/>
                      <a:pt x="450" y="80"/>
                    </a:cubicBezTo>
                    <a:cubicBezTo>
                      <a:pt x="448" y="83"/>
                      <a:pt x="448" y="83"/>
                      <a:pt x="448" y="83"/>
                    </a:cubicBezTo>
                    <a:cubicBezTo>
                      <a:pt x="448" y="83"/>
                      <a:pt x="447" y="83"/>
                      <a:pt x="444" y="81"/>
                    </a:cubicBezTo>
                    <a:cubicBezTo>
                      <a:pt x="442" y="80"/>
                      <a:pt x="439" y="78"/>
                      <a:pt x="439" y="78"/>
                    </a:cubicBezTo>
                    <a:cubicBezTo>
                      <a:pt x="436" y="77"/>
                      <a:pt x="436" y="77"/>
                      <a:pt x="436" y="77"/>
                    </a:cubicBezTo>
                    <a:cubicBezTo>
                      <a:pt x="436" y="77"/>
                      <a:pt x="427" y="81"/>
                      <a:pt x="426" y="82"/>
                    </a:cubicBezTo>
                    <a:cubicBezTo>
                      <a:pt x="426" y="83"/>
                      <a:pt x="424" y="86"/>
                      <a:pt x="424" y="86"/>
                    </a:cubicBezTo>
                    <a:cubicBezTo>
                      <a:pt x="419" y="82"/>
                      <a:pt x="419" y="82"/>
                      <a:pt x="419" y="82"/>
                    </a:cubicBezTo>
                    <a:cubicBezTo>
                      <a:pt x="413" y="78"/>
                      <a:pt x="413" y="78"/>
                      <a:pt x="413" y="78"/>
                    </a:cubicBezTo>
                    <a:cubicBezTo>
                      <a:pt x="412" y="71"/>
                      <a:pt x="412" y="71"/>
                      <a:pt x="412" y="71"/>
                    </a:cubicBezTo>
                    <a:cubicBezTo>
                      <a:pt x="401" y="61"/>
                      <a:pt x="401" y="61"/>
                      <a:pt x="401" y="61"/>
                    </a:cubicBezTo>
                    <a:cubicBezTo>
                      <a:pt x="399" y="51"/>
                      <a:pt x="399" y="51"/>
                      <a:pt x="399" y="51"/>
                    </a:cubicBezTo>
                    <a:cubicBezTo>
                      <a:pt x="391" y="45"/>
                      <a:pt x="391" y="45"/>
                      <a:pt x="391" y="45"/>
                    </a:cubicBezTo>
                    <a:cubicBezTo>
                      <a:pt x="386" y="51"/>
                      <a:pt x="386" y="51"/>
                      <a:pt x="386" y="51"/>
                    </a:cubicBezTo>
                    <a:cubicBezTo>
                      <a:pt x="378" y="50"/>
                      <a:pt x="378" y="50"/>
                      <a:pt x="378" y="50"/>
                    </a:cubicBezTo>
                    <a:cubicBezTo>
                      <a:pt x="370" y="52"/>
                      <a:pt x="370" y="52"/>
                      <a:pt x="370" y="52"/>
                    </a:cubicBezTo>
                    <a:cubicBezTo>
                      <a:pt x="370" y="52"/>
                      <a:pt x="365" y="57"/>
                      <a:pt x="365" y="55"/>
                    </a:cubicBezTo>
                    <a:cubicBezTo>
                      <a:pt x="364" y="53"/>
                      <a:pt x="366" y="49"/>
                      <a:pt x="366" y="47"/>
                    </a:cubicBezTo>
                    <a:cubicBezTo>
                      <a:pt x="365" y="46"/>
                      <a:pt x="360" y="49"/>
                      <a:pt x="361" y="45"/>
                    </a:cubicBezTo>
                    <a:cubicBezTo>
                      <a:pt x="362" y="43"/>
                      <a:pt x="361" y="40"/>
                      <a:pt x="360" y="39"/>
                    </a:cubicBezTo>
                    <a:cubicBezTo>
                      <a:pt x="358" y="37"/>
                      <a:pt x="352" y="37"/>
                      <a:pt x="354" y="33"/>
                    </a:cubicBezTo>
                    <a:cubicBezTo>
                      <a:pt x="356" y="30"/>
                      <a:pt x="361" y="28"/>
                      <a:pt x="361" y="28"/>
                    </a:cubicBezTo>
                    <a:cubicBezTo>
                      <a:pt x="361" y="26"/>
                      <a:pt x="361" y="26"/>
                      <a:pt x="361" y="26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46" y="17"/>
                      <a:pt x="346" y="17"/>
                      <a:pt x="346" y="17"/>
                    </a:cubicBezTo>
                    <a:cubicBezTo>
                      <a:pt x="346" y="17"/>
                      <a:pt x="345" y="11"/>
                      <a:pt x="343" y="11"/>
                    </a:cubicBezTo>
                    <a:cubicBezTo>
                      <a:pt x="342" y="10"/>
                      <a:pt x="339" y="7"/>
                      <a:pt x="339" y="7"/>
                    </a:cubicBezTo>
                    <a:cubicBezTo>
                      <a:pt x="339" y="7"/>
                      <a:pt x="336" y="3"/>
                      <a:pt x="332" y="2"/>
                    </a:cubicBezTo>
                    <a:cubicBezTo>
                      <a:pt x="328" y="0"/>
                      <a:pt x="325" y="9"/>
                      <a:pt x="325" y="9"/>
                    </a:cubicBezTo>
                    <a:cubicBezTo>
                      <a:pt x="321" y="5"/>
                      <a:pt x="321" y="5"/>
                      <a:pt x="321" y="5"/>
                    </a:cubicBezTo>
                    <a:cubicBezTo>
                      <a:pt x="313" y="8"/>
                      <a:pt x="313" y="8"/>
                      <a:pt x="313" y="8"/>
                    </a:cubicBezTo>
                    <a:cubicBezTo>
                      <a:pt x="307" y="17"/>
                      <a:pt x="307" y="17"/>
                      <a:pt x="307" y="17"/>
                    </a:cubicBezTo>
                    <a:cubicBezTo>
                      <a:pt x="303" y="18"/>
                      <a:pt x="303" y="18"/>
                      <a:pt x="303" y="18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288" y="21"/>
                      <a:pt x="288" y="21"/>
                      <a:pt x="288" y="21"/>
                    </a:cubicBezTo>
                    <a:cubicBezTo>
                      <a:pt x="286" y="27"/>
                      <a:pt x="286" y="27"/>
                      <a:pt x="286" y="27"/>
                    </a:cubicBezTo>
                    <a:cubicBezTo>
                      <a:pt x="287" y="33"/>
                      <a:pt x="287" y="33"/>
                      <a:pt x="287" y="33"/>
                    </a:cubicBezTo>
                    <a:cubicBezTo>
                      <a:pt x="282" y="37"/>
                      <a:pt x="282" y="37"/>
                      <a:pt x="282" y="37"/>
                    </a:cubicBezTo>
                    <a:cubicBezTo>
                      <a:pt x="270" y="36"/>
                      <a:pt x="270" y="36"/>
                      <a:pt x="270" y="36"/>
                    </a:cubicBezTo>
                    <a:cubicBezTo>
                      <a:pt x="262" y="38"/>
                      <a:pt x="262" y="38"/>
                      <a:pt x="262" y="38"/>
                    </a:cubicBezTo>
                    <a:cubicBezTo>
                      <a:pt x="258" y="44"/>
                      <a:pt x="258" y="44"/>
                      <a:pt x="258" y="44"/>
                    </a:cubicBezTo>
                    <a:cubicBezTo>
                      <a:pt x="246" y="44"/>
                      <a:pt x="246" y="44"/>
                      <a:pt x="246" y="44"/>
                    </a:cubicBezTo>
                    <a:cubicBezTo>
                      <a:pt x="244" y="56"/>
                      <a:pt x="244" y="56"/>
                      <a:pt x="244" y="56"/>
                    </a:cubicBezTo>
                    <a:cubicBezTo>
                      <a:pt x="241" y="64"/>
                      <a:pt x="241" y="64"/>
                      <a:pt x="241" y="64"/>
                    </a:cubicBezTo>
                    <a:cubicBezTo>
                      <a:pt x="238" y="73"/>
                      <a:pt x="238" y="73"/>
                      <a:pt x="238" y="73"/>
                    </a:cubicBezTo>
                    <a:cubicBezTo>
                      <a:pt x="240" y="78"/>
                      <a:pt x="240" y="78"/>
                      <a:pt x="240" y="78"/>
                    </a:cubicBezTo>
                    <a:cubicBezTo>
                      <a:pt x="243" y="85"/>
                      <a:pt x="243" y="85"/>
                      <a:pt x="243" y="85"/>
                    </a:cubicBezTo>
                    <a:cubicBezTo>
                      <a:pt x="249" y="92"/>
                      <a:pt x="249" y="92"/>
                      <a:pt x="249" y="92"/>
                    </a:cubicBezTo>
                    <a:cubicBezTo>
                      <a:pt x="249" y="92"/>
                      <a:pt x="249" y="92"/>
                      <a:pt x="249" y="92"/>
                    </a:cubicBezTo>
                    <a:cubicBezTo>
                      <a:pt x="243" y="94"/>
                      <a:pt x="243" y="94"/>
                      <a:pt x="243" y="94"/>
                    </a:cubicBezTo>
                    <a:cubicBezTo>
                      <a:pt x="239" y="95"/>
                      <a:pt x="239" y="95"/>
                      <a:pt x="239" y="95"/>
                    </a:cubicBezTo>
                    <a:cubicBezTo>
                      <a:pt x="235" y="89"/>
                      <a:pt x="235" y="89"/>
                      <a:pt x="235" y="89"/>
                    </a:cubicBezTo>
                    <a:cubicBezTo>
                      <a:pt x="229" y="87"/>
                      <a:pt x="229" y="87"/>
                      <a:pt x="229" y="87"/>
                    </a:cubicBezTo>
                    <a:cubicBezTo>
                      <a:pt x="222" y="90"/>
                      <a:pt x="222" y="90"/>
                      <a:pt x="222" y="90"/>
                    </a:cubicBezTo>
                    <a:cubicBezTo>
                      <a:pt x="215" y="92"/>
                      <a:pt x="215" y="92"/>
                      <a:pt x="215" y="92"/>
                    </a:cubicBezTo>
                    <a:cubicBezTo>
                      <a:pt x="213" y="92"/>
                      <a:pt x="213" y="92"/>
                      <a:pt x="213" y="92"/>
                    </a:cubicBezTo>
                    <a:cubicBezTo>
                      <a:pt x="211" y="96"/>
                      <a:pt x="211" y="96"/>
                      <a:pt x="211" y="96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05" y="99"/>
                      <a:pt x="203" y="97"/>
                      <a:pt x="202" y="96"/>
                    </a:cubicBezTo>
                    <a:cubicBezTo>
                      <a:pt x="201" y="95"/>
                      <a:pt x="198" y="93"/>
                      <a:pt x="198" y="93"/>
                    </a:cubicBezTo>
                    <a:cubicBezTo>
                      <a:pt x="198" y="93"/>
                      <a:pt x="197" y="91"/>
                      <a:pt x="196" y="90"/>
                    </a:cubicBezTo>
                    <a:cubicBezTo>
                      <a:pt x="195" y="90"/>
                      <a:pt x="189" y="94"/>
                      <a:pt x="189" y="94"/>
                    </a:cubicBezTo>
                    <a:cubicBezTo>
                      <a:pt x="189" y="94"/>
                      <a:pt x="184" y="97"/>
                      <a:pt x="184" y="98"/>
                    </a:cubicBezTo>
                    <a:cubicBezTo>
                      <a:pt x="185" y="98"/>
                      <a:pt x="184" y="103"/>
                      <a:pt x="184" y="103"/>
                    </a:cubicBezTo>
                    <a:cubicBezTo>
                      <a:pt x="177" y="97"/>
                      <a:pt x="177" y="97"/>
                      <a:pt x="177" y="97"/>
                    </a:cubicBezTo>
                    <a:cubicBezTo>
                      <a:pt x="172" y="101"/>
                      <a:pt x="172" y="101"/>
                      <a:pt x="172" y="101"/>
                    </a:cubicBezTo>
                    <a:cubicBezTo>
                      <a:pt x="168" y="98"/>
                      <a:pt x="168" y="98"/>
                      <a:pt x="168" y="98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0" y="104"/>
                      <a:pt x="160" y="104"/>
                      <a:pt x="160" y="104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49" y="105"/>
                      <a:pt x="144" y="104"/>
                      <a:pt x="143" y="104"/>
                    </a:cubicBezTo>
                    <a:cubicBezTo>
                      <a:pt x="142" y="104"/>
                      <a:pt x="139" y="108"/>
                      <a:pt x="139" y="108"/>
                    </a:cubicBezTo>
                    <a:cubicBezTo>
                      <a:pt x="134" y="104"/>
                      <a:pt x="134" y="104"/>
                      <a:pt x="134" y="104"/>
                    </a:cubicBezTo>
                    <a:cubicBezTo>
                      <a:pt x="130" y="101"/>
                      <a:pt x="130" y="101"/>
                      <a:pt x="130" y="101"/>
                    </a:cubicBezTo>
                    <a:cubicBezTo>
                      <a:pt x="130" y="101"/>
                      <a:pt x="119" y="102"/>
                      <a:pt x="118" y="102"/>
                    </a:cubicBezTo>
                    <a:cubicBezTo>
                      <a:pt x="117" y="102"/>
                      <a:pt x="110" y="101"/>
                      <a:pt x="110" y="101"/>
                    </a:cubicBezTo>
                    <a:cubicBezTo>
                      <a:pt x="101" y="103"/>
                      <a:pt x="101" y="103"/>
                      <a:pt x="101" y="103"/>
                    </a:cubicBezTo>
                    <a:cubicBezTo>
                      <a:pt x="88" y="103"/>
                      <a:pt x="88" y="103"/>
                      <a:pt x="88" y="103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0" y="109"/>
                      <a:pt x="60" y="109"/>
                      <a:pt x="60" y="109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4" y="111"/>
                      <a:pt x="44" y="111"/>
                      <a:pt x="44" y="111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6" y="124"/>
                      <a:pt x="34" y="126"/>
                      <a:pt x="33" y="128"/>
                    </a:cubicBezTo>
                    <a:cubicBezTo>
                      <a:pt x="33" y="128"/>
                      <a:pt x="33" y="128"/>
                      <a:pt x="33" y="128"/>
                    </a:cubicBezTo>
                    <a:cubicBezTo>
                      <a:pt x="33" y="128"/>
                      <a:pt x="30" y="127"/>
                      <a:pt x="30" y="129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1"/>
                      <a:pt x="22" y="129"/>
                      <a:pt x="22" y="129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4"/>
                      <a:pt x="18" y="134"/>
                    </a:cubicBezTo>
                    <a:cubicBezTo>
                      <a:pt x="19" y="135"/>
                      <a:pt x="19" y="135"/>
                      <a:pt x="19" y="136"/>
                    </a:cubicBezTo>
                    <a:cubicBezTo>
                      <a:pt x="20" y="136"/>
                      <a:pt x="20" y="137"/>
                      <a:pt x="20" y="137"/>
                    </a:cubicBezTo>
                    <a:cubicBezTo>
                      <a:pt x="22" y="142"/>
                      <a:pt x="22" y="142"/>
                      <a:pt x="22" y="142"/>
                    </a:cubicBezTo>
                    <a:cubicBezTo>
                      <a:pt x="22" y="146"/>
                      <a:pt x="22" y="146"/>
                      <a:pt x="22" y="146"/>
                    </a:cubicBezTo>
                    <a:cubicBezTo>
                      <a:pt x="22" y="146"/>
                      <a:pt x="22" y="149"/>
                      <a:pt x="24" y="149"/>
                    </a:cubicBezTo>
                    <a:cubicBezTo>
                      <a:pt x="26" y="149"/>
                      <a:pt x="27" y="150"/>
                      <a:pt x="27" y="152"/>
                    </a:cubicBezTo>
                    <a:cubicBezTo>
                      <a:pt x="27" y="154"/>
                      <a:pt x="32" y="156"/>
                      <a:pt x="32" y="156"/>
                    </a:cubicBezTo>
                    <a:cubicBezTo>
                      <a:pt x="32" y="156"/>
                      <a:pt x="32" y="160"/>
                      <a:pt x="33" y="161"/>
                    </a:cubicBezTo>
                    <a:cubicBezTo>
                      <a:pt x="35" y="162"/>
                      <a:pt x="37" y="163"/>
                      <a:pt x="40" y="163"/>
                    </a:cubicBezTo>
                    <a:cubicBezTo>
                      <a:pt x="43" y="164"/>
                      <a:pt x="42" y="168"/>
                      <a:pt x="44" y="169"/>
                    </a:cubicBezTo>
                    <a:cubicBezTo>
                      <a:pt x="46" y="170"/>
                      <a:pt x="48" y="172"/>
                      <a:pt x="46" y="172"/>
                    </a:cubicBezTo>
                    <a:cubicBezTo>
                      <a:pt x="45" y="173"/>
                      <a:pt x="42" y="173"/>
                      <a:pt x="42" y="173"/>
                    </a:cubicBezTo>
                    <a:cubicBezTo>
                      <a:pt x="42" y="173"/>
                      <a:pt x="41" y="174"/>
                      <a:pt x="41" y="176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46" y="182"/>
                      <a:pt x="46" y="182"/>
                      <a:pt x="46" y="182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46" y="188"/>
                      <a:pt x="46" y="190"/>
                      <a:pt x="46" y="192"/>
                    </a:cubicBezTo>
                    <a:cubicBezTo>
                      <a:pt x="46" y="193"/>
                      <a:pt x="45" y="195"/>
                      <a:pt x="43" y="195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1" y="196"/>
                      <a:pt x="41" y="198"/>
                      <a:pt x="40" y="198"/>
                    </a:cubicBezTo>
                    <a:cubicBezTo>
                      <a:pt x="39" y="199"/>
                      <a:pt x="37" y="196"/>
                      <a:pt x="36" y="199"/>
                    </a:cubicBezTo>
                    <a:cubicBezTo>
                      <a:pt x="35" y="203"/>
                      <a:pt x="33" y="206"/>
                      <a:pt x="33" y="207"/>
                    </a:cubicBezTo>
                    <a:cubicBezTo>
                      <a:pt x="32" y="208"/>
                      <a:pt x="29" y="209"/>
                      <a:pt x="29" y="211"/>
                    </a:cubicBezTo>
                    <a:cubicBezTo>
                      <a:pt x="28" y="213"/>
                      <a:pt x="28" y="211"/>
                      <a:pt x="26" y="216"/>
                    </a:cubicBezTo>
                    <a:cubicBezTo>
                      <a:pt x="24" y="221"/>
                      <a:pt x="23" y="223"/>
                      <a:pt x="23" y="223"/>
                    </a:cubicBezTo>
                    <a:cubicBezTo>
                      <a:pt x="14" y="235"/>
                      <a:pt x="14" y="235"/>
                      <a:pt x="14" y="235"/>
                    </a:cubicBezTo>
                    <a:cubicBezTo>
                      <a:pt x="14" y="235"/>
                      <a:pt x="9" y="243"/>
                      <a:pt x="9" y="244"/>
                    </a:cubicBezTo>
                    <a:cubicBezTo>
                      <a:pt x="9" y="245"/>
                      <a:pt x="9" y="249"/>
                      <a:pt x="9" y="249"/>
                    </a:cubicBezTo>
                    <a:cubicBezTo>
                      <a:pt x="13" y="253"/>
                      <a:pt x="13" y="253"/>
                      <a:pt x="13" y="253"/>
                    </a:cubicBezTo>
                    <a:cubicBezTo>
                      <a:pt x="13" y="257"/>
                      <a:pt x="13" y="257"/>
                      <a:pt x="13" y="257"/>
                    </a:cubicBezTo>
                    <a:cubicBezTo>
                      <a:pt x="13" y="257"/>
                      <a:pt x="13" y="260"/>
                      <a:pt x="14" y="261"/>
                    </a:cubicBezTo>
                    <a:cubicBezTo>
                      <a:pt x="15" y="261"/>
                      <a:pt x="15" y="261"/>
                      <a:pt x="15" y="261"/>
                    </a:cubicBezTo>
                    <a:cubicBezTo>
                      <a:pt x="14" y="264"/>
                      <a:pt x="14" y="264"/>
                      <a:pt x="14" y="264"/>
                    </a:cubicBezTo>
                    <a:cubicBezTo>
                      <a:pt x="14" y="264"/>
                      <a:pt x="15" y="267"/>
                      <a:pt x="16" y="267"/>
                    </a:cubicBezTo>
                    <a:cubicBezTo>
                      <a:pt x="16" y="267"/>
                      <a:pt x="18" y="268"/>
                      <a:pt x="18" y="268"/>
                    </a:cubicBezTo>
                    <a:cubicBezTo>
                      <a:pt x="18" y="268"/>
                      <a:pt x="20" y="270"/>
                      <a:pt x="20" y="270"/>
                    </a:cubicBezTo>
                    <a:cubicBezTo>
                      <a:pt x="21" y="271"/>
                      <a:pt x="20" y="273"/>
                      <a:pt x="20" y="273"/>
                    </a:cubicBezTo>
                    <a:cubicBezTo>
                      <a:pt x="20" y="273"/>
                      <a:pt x="20" y="274"/>
                      <a:pt x="19" y="274"/>
                    </a:cubicBezTo>
                    <a:cubicBezTo>
                      <a:pt x="18" y="274"/>
                      <a:pt x="18" y="274"/>
                      <a:pt x="16" y="274"/>
                    </a:cubicBezTo>
                    <a:cubicBezTo>
                      <a:pt x="16" y="273"/>
                      <a:pt x="16" y="273"/>
                      <a:pt x="15" y="273"/>
                    </a:cubicBezTo>
                    <a:cubicBezTo>
                      <a:pt x="13" y="273"/>
                      <a:pt x="13" y="273"/>
                      <a:pt x="13" y="273"/>
                    </a:cubicBezTo>
                    <a:cubicBezTo>
                      <a:pt x="12" y="273"/>
                      <a:pt x="12" y="273"/>
                      <a:pt x="11" y="273"/>
                    </a:cubicBezTo>
                    <a:cubicBezTo>
                      <a:pt x="10" y="273"/>
                      <a:pt x="10" y="273"/>
                      <a:pt x="10" y="273"/>
                    </a:cubicBezTo>
                    <a:cubicBezTo>
                      <a:pt x="9" y="273"/>
                      <a:pt x="9" y="273"/>
                      <a:pt x="8" y="274"/>
                    </a:cubicBezTo>
                    <a:cubicBezTo>
                      <a:pt x="8" y="275"/>
                      <a:pt x="8" y="275"/>
                      <a:pt x="8" y="275"/>
                    </a:cubicBezTo>
                    <a:cubicBezTo>
                      <a:pt x="8" y="275"/>
                      <a:pt x="7" y="276"/>
                      <a:pt x="7" y="277"/>
                    </a:cubicBezTo>
                    <a:cubicBezTo>
                      <a:pt x="6" y="277"/>
                      <a:pt x="6" y="279"/>
                      <a:pt x="6" y="279"/>
                    </a:cubicBezTo>
                    <a:cubicBezTo>
                      <a:pt x="6" y="279"/>
                      <a:pt x="6" y="280"/>
                      <a:pt x="6" y="280"/>
                    </a:cubicBezTo>
                    <a:cubicBezTo>
                      <a:pt x="6" y="280"/>
                      <a:pt x="6" y="282"/>
                      <a:pt x="6" y="282"/>
                    </a:cubicBezTo>
                    <a:cubicBezTo>
                      <a:pt x="5" y="284"/>
                      <a:pt x="5" y="284"/>
                      <a:pt x="5" y="284"/>
                    </a:cubicBezTo>
                    <a:cubicBezTo>
                      <a:pt x="5" y="284"/>
                      <a:pt x="4" y="285"/>
                      <a:pt x="5" y="286"/>
                    </a:cubicBezTo>
                    <a:cubicBezTo>
                      <a:pt x="5" y="286"/>
                      <a:pt x="5" y="287"/>
                      <a:pt x="5" y="287"/>
                    </a:cubicBezTo>
                    <a:cubicBezTo>
                      <a:pt x="6" y="288"/>
                      <a:pt x="6" y="288"/>
                      <a:pt x="6" y="288"/>
                    </a:cubicBezTo>
                    <a:cubicBezTo>
                      <a:pt x="4" y="290"/>
                      <a:pt x="4" y="290"/>
                      <a:pt x="4" y="290"/>
                    </a:cubicBezTo>
                    <a:cubicBezTo>
                      <a:pt x="4" y="292"/>
                      <a:pt x="4" y="292"/>
                      <a:pt x="4" y="292"/>
                    </a:cubicBezTo>
                    <a:cubicBezTo>
                      <a:pt x="4" y="292"/>
                      <a:pt x="5" y="293"/>
                      <a:pt x="4" y="294"/>
                    </a:cubicBezTo>
                    <a:cubicBezTo>
                      <a:pt x="4" y="294"/>
                      <a:pt x="3" y="295"/>
                      <a:pt x="3" y="295"/>
                    </a:cubicBezTo>
                    <a:cubicBezTo>
                      <a:pt x="3" y="295"/>
                      <a:pt x="1" y="297"/>
                      <a:pt x="1" y="297"/>
                    </a:cubicBezTo>
                    <a:cubicBezTo>
                      <a:pt x="1" y="297"/>
                      <a:pt x="1" y="298"/>
                      <a:pt x="1" y="298"/>
                    </a:cubicBezTo>
                    <a:cubicBezTo>
                      <a:pt x="1" y="298"/>
                      <a:pt x="0" y="300"/>
                      <a:pt x="0" y="300"/>
                    </a:cubicBezTo>
                    <a:cubicBezTo>
                      <a:pt x="0" y="300"/>
                      <a:pt x="0" y="303"/>
                      <a:pt x="0" y="303"/>
                    </a:cubicBezTo>
                    <a:cubicBezTo>
                      <a:pt x="0" y="303"/>
                      <a:pt x="1" y="304"/>
                      <a:pt x="1" y="304"/>
                    </a:cubicBezTo>
                    <a:cubicBezTo>
                      <a:pt x="1" y="304"/>
                      <a:pt x="1" y="305"/>
                      <a:pt x="1" y="306"/>
                    </a:cubicBezTo>
                    <a:cubicBezTo>
                      <a:pt x="0" y="306"/>
                      <a:pt x="1" y="307"/>
                      <a:pt x="1" y="308"/>
                    </a:cubicBezTo>
                    <a:cubicBezTo>
                      <a:pt x="1" y="308"/>
                      <a:pt x="1" y="309"/>
                      <a:pt x="1" y="309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2" y="314"/>
                      <a:pt x="2" y="314"/>
                      <a:pt x="2" y="314"/>
                    </a:cubicBezTo>
                    <a:cubicBezTo>
                      <a:pt x="3" y="313"/>
                      <a:pt x="3" y="313"/>
                      <a:pt x="3" y="313"/>
                    </a:cubicBezTo>
                    <a:cubicBezTo>
                      <a:pt x="8" y="311"/>
                      <a:pt x="8" y="311"/>
                      <a:pt x="8" y="311"/>
                    </a:cubicBezTo>
                    <a:cubicBezTo>
                      <a:pt x="11" y="314"/>
                      <a:pt x="11" y="314"/>
                      <a:pt x="11" y="314"/>
                    </a:cubicBezTo>
                    <a:cubicBezTo>
                      <a:pt x="14" y="317"/>
                      <a:pt x="14" y="317"/>
                      <a:pt x="14" y="317"/>
                    </a:cubicBezTo>
                    <a:cubicBezTo>
                      <a:pt x="19" y="317"/>
                      <a:pt x="19" y="317"/>
                      <a:pt x="19" y="317"/>
                    </a:cubicBezTo>
                    <a:cubicBezTo>
                      <a:pt x="22" y="321"/>
                      <a:pt x="22" y="321"/>
                      <a:pt x="22" y="321"/>
                    </a:cubicBezTo>
                    <a:cubicBezTo>
                      <a:pt x="25" y="324"/>
                      <a:pt x="25" y="324"/>
                      <a:pt x="25" y="324"/>
                    </a:cubicBezTo>
                    <a:cubicBezTo>
                      <a:pt x="30" y="323"/>
                      <a:pt x="30" y="323"/>
                      <a:pt x="30" y="323"/>
                    </a:cubicBezTo>
                    <a:cubicBezTo>
                      <a:pt x="35" y="326"/>
                      <a:pt x="35" y="326"/>
                      <a:pt x="35" y="326"/>
                    </a:cubicBezTo>
                    <a:cubicBezTo>
                      <a:pt x="34" y="329"/>
                      <a:pt x="34" y="329"/>
                      <a:pt x="34" y="329"/>
                    </a:cubicBezTo>
                    <a:cubicBezTo>
                      <a:pt x="34" y="329"/>
                      <a:pt x="38" y="324"/>
                      <a:pt x="39" y="323"/>
                    </a:cubicBezTo>
                    <a:cubicBezTo>
                      <a:pt x="40" y="322"/>
                      <a:pt x="44" y="321"/>
                      <a:pt x="44" y="321"/>
                    </a:cubicBezTo>
                    <a:cubicBezTo>
                      <a:pt x="44" y="321"/>
                      <a:pt x="46" y="323"/>
                      <a:pt x="48" y="324"/>
                    </a:cubicBezTo>
                    <a:cubicBezTo>
                      <a:pt x="51" y="324"/>
                      <a:pt x="51" y="324"/>
                      <a:pt x="51" y="324"/>
                    </a:cubicBezTo>
                    <a:cubicBezTo>
                      <a:pt x="53" y="324"/>
                      <a:pt x="61" y="323"/>
                      <a:pt x="61" y="323"/>
                    </a:cubicBezTo>
                    <a:cubicBezTo>
                      <a:pt x="72" y="324"/>
                      <a:pt x="72" y="324"/>
                      <a:pt x="72" y="324"/>
                    </a:cubicBezTo>
                    <a:cubicBezTo>
                      <a:pt x="78" y="321"/>
                      <a:pt x="78" y="321"/>
                      <a:pt x="78" y="321"/>
                    </a:cubicBezTo>
                    <a:cubicBezTo>
                      <a:pt x="90" y="322"/>
                      <a:pt x="90" y="322"/>
                      <a:pt x="90" y="322"/>
                    </a:cubicBezTo>
                    <a:cubicBezTo>
                      <a:pt x="92" y="321"/>
                      <a:pt x="92" y="321"/>
                      <a:pt x="92" y="321"/>
                    </a:cubicBezTo>
                    <a:cubicBezTo>
                      <a:pt x="93" y="322"/>
                      <a:pt x="93" y="322"/>
                      <a:pt x="93" y="322"/>
                    </a:cubicBezTo>
                    <a:cubicBezTo>
                      <a:pt x="97" y="321"/>
                      <a:pt x="97" y="321"/>
                      <a:pt x="97" y="321"/>
                    </a:cubicBezTo>
                    <a:cubicBezTo>
                      <a:pt x="101" y="325"/>
                      <a:pt x="101" y="325"/>
                      <a:pt x="101" y="325"/>
                    </a:cubicBezTo>
                    <a:cubicBezTo>
                      <a:pt x="109" y="324"/>
                      <a:pt x="109" y="324"/>
                      <a:pt x="109" y="324"/>
                    </a:cubicBezTo>
                    <a:cubicBezTo>
                      <a:pt x="114" y="317"/>
                      <a:pt x="114" y="317"/>
                      <a:pt x="114" y="317"/>
                    </a:cubicBezTo>
                    <a:cubicBezTo>
                      <a:pt x="114" y="317"/>
                      <a:pt x="117" y="314"/>
                      <a:pt x="121" y="313"/>
                    </a:cubicBezTo>
                    <a:cubicBezTo>
                      <a:pt x="125" y="313"/>
                      <a:pt x="132" y="310"/>
                      <a:pt x="132" y="310"/>
                    </a:cubicBezTo>
                    <a:lnTo>
                      <a:pt x="141" y="305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03" name="Freeform 92"/>
              <p:cNvSpPr>
                <a:spLocks noEditPoints="1"/>
              </p:cNvSpPr>
              <p:nvPr/>
            </p:nvSpPr>
            <p:spPr bwMode="auto">
              <a:xfrm>
                <a:off x="5078738" y="538527"/>
                <a:ext cx="643167" cy="1694015"/>
              </a:xfrm>
              <a:custGeom>
                <a:avLst/>
                <a:gdLst>
                  <a:gd name="T0" fmla="*/ 246 w 282"/>
                  <a:gd name="T1" fmla="*/ 59 h 766"/>
                  <a:gd name="T2" fmla="*/ 210 w 282"/>
                  <a:gd name="T3" fmla="*/ 30 h 766"/>
                  <a:gd name="T4" fmla="*/ 183 w 282"/>
                  <a:gd name="T5" fmla="*/ 8 h 766"/>
                  <a:gd name="T6" fmla="*/ 167 w 282"/>
                  <a:gd name="T7" fmla="*/ 32 h 766"/>
                  <a:gd name="T8" fmla="*/ 123 w 282"/>
                  <a:gd name="T9" fmla="*/ 69 h 766"/>
                  <a:gd name="T10" fmla="*/ 100 w 282"/>
                  <a:gd name="T11" fmla="*/ 111 h 766"/>
                  <a:gd name="T12" fmla="*/ 65 w 282"/>
                  <a:gd name="T13" fmla="*/ 180 h 766"/>
                  <a:gd name="T14" fmla="*/ 52 w 282"/>
                  <a:gd name="T15" fmla="*/ 265 h 766"/>
                  <a:gd name="T16" fmla="*/ 15 w 282"/>
                  <a:gd name="T17" fmla="*/ 333 h 766"/>
                  <a:gd name="T18" fmla="*/ 25 w 282"/>
                  <a:gd name="T19" fmla="*/ 418 h 766"/>
                  <a:gd name="T20" fmla="*/ 27 w 282"/>
                  <a:gd name="T21" fmla="*/ 466 h 766"/>
                  <a:gd name="T22" fmla="*/ 29 w 282"/>
                  <a:gd name="T23" fmla="*/ 515 h 766"/>
                  <a:gd name="T24" fmla="*/ 13 w 282"/>
                  <a:gd name="T25" fmla="*/ 535 h 766"/>
                  <a:gd name="T26" fmla="*/ 8 w 282"/>
                  <a:gd name="T27" fmla="*/ 567 h 766"/>
                  <a:gd name="T28" fmla="*/ 10 w 282"/>
                  <a:gd name="T29" fmla="*/ 603 h 766"/>
                  <a:gd name="T30" fmla="*/ 12 w 282"/>
                  <a:gd name="T31" fmla="*/ 616 h 766"/>
                  <a:gd name="T32" fmla="*/ 19 w 282"/>
                  <a:gd name="T33" fmla="*/ 636 h 766"/>
                  <a:gd name="T34" fmla="*/ 25 w 282"/>
                  <a:gd name="T35" fmla="*/ 655 h 766"/>
                  <a:gd name="T36" fmla="*/ 46 w 282"/>
                  <a:gd name="T37" fmla="*/ 685 h 766"/>
                  <a:gd name="T38" fmla="*/ 50 w 282"/>
                  <a:gd name="T39" fmla="*/ 705 h 766"/>
                  <a:gd name="T40" fmla="*/ 60 w 282"/>
                  <a:gd name="T41" fmla="*/ 739 h 766"/>
                  <a:gd name="T42" fmla="*/ 64 w 282"/>
                  <a:gd name="T43" fmla="*/ 764 h 766"/>
                  <a:gd name="T44" fmla="*/ 93 w 282"/>
                  <a:gd name="T45" fmla="*/ 758 h 766"/>
                  <a:gd name="T46" fmla="*/ 107 w 282"/>
                  <a:gd name="T47" fmla="*/ 752 h 766"/>
                  <a:gd name="T48" fmla="*/ 114 w 282"/>
                  <a:gd name="T49" fmla="*/ 729 h 766"/>
                  <a:gd name="T50" fmla="*/ 122 w 282"/>
                  <a:gd name="T51" fmla="*/ 717 h 766"/>
                  <a:gd name="T52" fmla="*/ 158 w 282"/>
                  <a:gd name="T53" fmla="*/ 688 h 766"/>
                  <a:gd name="T54" fmla="*/ 165 w 282"/>
                  <a:gd name="T55" fmla="*/ 629 h 766"/>
                  <a:gd name="T56" fmla="*/ 163 w 282"/>
                  <a:gd name="T57" fmla="*/ 590 h 766"/>
                  <a:gd name="T58" fmla="*/ 182 w 282"/>
                  <a:gd name="T59" fmla="*/ 559 h 766"/>
                  <a:gd name="T60" fmla="*/ 191 w 282"/>
                  <a:gd name="T61" fmla="*/ 558 h 766"/>
                  <a:gd name="T62" fmla="*/ 205 w 282"/>
                  <a:gd name="T63" fmla="*/ 541 h 766"/>
                  <a:gd name="T64" fmla="*/ 207 w 282"/>
                  <a:gd name="T65" fmla="*/ 514 h 766"/>
                  <a:gd name="T66" fmla="*/ 199 w 282"/>
                  <a:gd name="T67" fmla="*/ 493 h 766"/>
                  <a:gd name="T68" fmla="*/ 180 w 282"/>
                  <a:gd name="T69" fmla="*/ 467 h 766"/>
                  <a:gd name="T70" fmla="*/ 161 w 282"/>
                  <a:gd name="T71" fmla="*/ 459 h 766"/>
                  <a:gd name="T72" fmla="*/ 151 w 282"/>
                  <a:gd name="T73" fmla="*/ 424 h 766"/>
                  <a:gd name="T74" fmla="*/ 157 w 282"/>
                  <a:gd name="T75" fmla="*/ 407 h 766"/>
                  <a:gd name="T76" fmla="*/ 154 w 282"/>
                  <a:gd name="T77" fmla="*/ 369 h 766"/>
                  <a:gd name="T78" fmla="*/ 168 w 282"/>
                  <a:gd name="T79" fmla="*/ 350 h 766"/>
                  <a:gd name="T80" fmla="*/ 182 w 282"/>
                  <a:gd name="T81" fmla="*/ 325 h 766"/>
                  <a:gd name="T82" fmla="*/ 196 w 282"/>
                  <a:gd name="T83" fmla="*/ 307 h 766"/>
                  <a:gd name="T84" fmla="*/ 210 w 282"/>
                  <a:gd name="T85" fmla="*/ 295 h 766"/>
                  <a:gd name="T86" fmla="*/ 225 w 282"/>
                  <a:gd name="T87" fmla="*/ 266 h 766"/>
                  <a:gd name="T88" fmla="*/ 229 w 282"/>
                  <a:gd name="T89" fmla="*/ 238 h 766"/>
                  <a:gd name="T90" fmla="*/ 225 w 282"/>
                  <a:gd name="T91" fmla="*/ 219 h 766"/>
                  <a:gd name="T92" fmla="*/ 229 w 282"/>
                  <a:gd name="T93" fmla="*/ 198 h 766"/>
                  <a:gd name="T94" fmla="*/ 242 w 282"/>
                  <a:gd name="T95" fmla="*/ 187 h 766"/>
                  <a:gd name="T96" fmla="*/ 258 w 282"/>
                  <a:gd name="T97" fmla="*/ 170 h 766"/>
                  <a:gd name="T98" fmla="*/ 269 w 282"/>
                  <a:gd name="T99" fmla="*/ 173 h 766"/>
                  <a:gd name="T100" fmla="*/ 275 w 282"/>
                  <a:gd name="T101" fmla="*/ 169 h 766"/>
                  <a:gd name="T102" fmla="*/ 279 w 282"/>
                  <a:gd name="T103" fmla="*/ 165 h 766"/>
                  <a:gd name="T104" fmla="*/ 266 w 282"/>
                  <a:gd name="T105" fmla="*/ 119 h 766"/>
                  <a:gd name="T106" fmla="*/ 164 w 282"/>
                  <a:gd name="T107" fmla="*/ 699 h 766"/>
                  <a:gd name="T108" fmla="*/ 174 w 282"/>
                  <a:gd name="T109" fmla="*/ 650 h 766"/>
                  <a:gd name="T110" fmla="*/ 175 w 282"/>
                  <a:gd name="T111" fmla="*/ 673 h 766"/>
                  <a:gd name="T112" fmla="*/ 165 w 282"/>
                  <a:gd name="T113" fmla="*/ 710 h 766"/>
                  <a:gd name="T114" fmla="*/ 210 w 282"/>
                  <a:gd name="T115" fmla="*/ 625 h 766"/>
                  <a:gd name="T116" fmla="*/ 229 w 282"/>
                  <a:gd name="T117" fmla="*/ 607 h 766"/>
                  <a:gd name="T118" fmla="*/ 224 w 282"/>
                  <a:gd name="T119" fmla="*/ 631 h 766"/>
                  <a:gd name="T120" fmla="*/ 216 w 282"/>
                  <a:gd name="T121" fmla="*/ 66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2" h="766">
                    <a:moveTo>
                      <a:pt x="255" y="88"/>
                    </a:moveTo>
                    <a:cubicBezTo>
                      <a:pt x="255" y="87"/>
                      <a:pt x="255" y="87"/>
                      <a:pt x="255" y="87"/>
                    </a:cubicBezTo>
                    <a:cubicBezTo>
                      <a:pt x="255" y="87"/>
                      <a:pt x="253" y="83"/>
                      <a:pt x="254" y="81"/>
                    </a:cubicBezTo>
                    <a:cubicBezTo>
                      <a:pt x="254" y="81"/>
                      <a:pt x="254" y="81"/>
                      <a:pt x="254" y="80"/>
                    </a:cubicBezTo>
                    <a:cubicBezTo>
                      <a:pt x="254" y="79"/>
                      <a:pt x="254" y="79"/>
                      <a:pt x="254" y="79"/>
                    </a:cubicBezTo>
                    <a:cubicBezTo>
                      <a:pt x="250" y="80"/>
                      <a:pt x="250" y="80"/>
                      <a:pt x="250" y="80"/>
                    </a:cubicBezTo>
                    <a:cubicBezTo>
                      <a:pt x="247" y="76"/>
                      <a:pt x="247" y="76"/>
                      <a:pt x="247" y="76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6" y="59"/>
                      <a:pt x="246" y="59"/>
                      <a:pt x="246" y="59"/>
                    </a:cubicBezTo>
                    <a:cubicBezTo>
                      <a:pt x="248" y="53"/>
                      <a:pt x="248" y="53"/>
                      <a:pt x="248" y="53"/>
                    </a:cubicBezTo>
                    <a:cubicBezTo>
                      <a:pt x="242" y="50"/>
                      <a:pt x="242" y="50"/>
                      <a:pt x="242" y="50"/>
                    </a:cubicBezTo>
                    <a:cubicBezTo>
                      <a:pt x="238" y="44"/>
                      <a:pt x="238" y="44"/>
                      <a:pt x="238" y="44"/>
                    </a:cubicBezTo>
                    <a:cubicBezTo>
                      <a:pt x="238" y="44"/>
                      <a:pt x="237" y="46"/>
                      <a:pt x="236" y="45"/>
                    </a:cubicBezTo>
                    <a:cubicBezTo>
                      <a:pt x="235" y="44"/>
                      <a:pt x="230" y="36"/>
                      <a:pt x="230" y="36"/>
                    </a:cubicBezTo>
                    <a:cubicBezTo>
                      <a:pt x="221" y="33"/>
                      <a:pt x="221" y="33"/>
                      <a:pt x="221" y="33"/>
                    </a:cubicBezTo>
                    <a:cubicBezTo>
                      <a:pt x="217" y="31"/>
                      <a:pt x="217" y="31"/>
                      <a:pt x="217" y="31"/>
                    </a:cubicBezTo>
                    <a:cubicBezTo>
                      <a:pt x="212" y="30"/>
                      <a:pt x="212" y="30"/>
                      <a:pt x="212" y="30"/>
                    </a:cubicBezTo>
                    <a:cubicBezTo>
                      <a:pt x="212" y="30"/>
                      <a:pt x="211" y="32"/>
                      <a:pt x="210" y="30"/>
                    </a:cubicBezTo>
                    <a:cubicBezTo>
                      <a:pt x="209" y="28"/>
                      <a:pt x="207" y="26"/>
                      <a:pt x="207" y="26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23"/>
                      <a:pt x="199" y="23"/>
                      <a:pt x="198" y="23"/>
                    </a:cubicBezTo>
                    <a:cubicBezTo>
                      <a:pt x="197" y="22"/>
                      <a:pt x="195" y="21"/>
                      <a:pt x="195" y="21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88" y="14"/>
                      <a:pt x="188" y="14"/>
                      <a:pt x="188" y="14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3" y="8"/>
                      <a:pt x="183" y="8"/>
                      <a:pt x="183" y="8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6" y="4"/>
                      <a:pt x="175" y="2"/>
                      <a:pt x="176" y="2"/>
                    </a:cubicBezTo>
                    <a:cubicBezTo>
                      <a:pt x="177" y="1"/>
                      <a:pt x="180" y="1"/>
                      <a:pt x="182" y="1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8" y="5"/>
                      <a:pt x="168" y="5"/>
                      <a:pt x="168" y="5"/>
                    </a:cubicBezTo>
                    <a:cubicBezTo>
                      <a:pt x="168" y="5"/>
                      <a:pt x="166" y="6"/>
                      <a:pt x="166" y="7"/>
                    </a:cubicBezTo>
                    <a:cubicBezTo>
                      <a:pt x="167" y="8"/>
                      <a:pt x="169" y="17"/>
                      <a:pt x="170" y="19"/>
                    </a:cubicBezTo>
                    <a:cubicBezTo>
                      <a:pt x="171" y="20"/>
                      <a:pt x="171" y="27"/>
                      <a:pt x="167" y="32"/>
                    </a:cubicBezTo>
                    <a:cubicBezTo>
                      <a:pt x="171" y="36"/>
                      <a:pt x="171" y="36"/>
                      <a:pt x="171" y="36"/>
                    </a:cubicBezTo>
                    <a:cubicBezTo>
                      <a:pt x="167" y="41"/>
                      <a:pt x="167" y="41"/>
                      <a:pt x="167" y="41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1" y="42"/>
                      <a:pt x="155" y="41"/>
                      <a:pt x="154" y="40"/>
                    </a:cubicBezTo>
                    <a:cubicBezTo>
                      <a:pt x="153" y="39"/>
                      <a:pt x="148" y="37"/>
                      <a:pt x="147" y="37"/>
                    </a:cubicBezTo>
                    <a:cubicBezTo>
                      <a:pt x="145" y="38"/>
                      <a:pt x="131" y="37"/>
                      <a:pt x="131" y="37"/>
                    </a:cubicBezTo>
                    <a:cubicBezTo>
                      <a:pt x="128" y="41"/>
                      <a:pt x="129" y="62"/>
                      <a:pt x="130" y="65"/>
                    </a:cubicBezTo>
                    <a:cubicBezTo>
                      <a:pt x="128" y="69"/>
                      <a:pt x="128" y="69"/>
                      <a:pt x="128" y="69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9" y="72"/>
                      <a:pt x="105" y="76"/>
                      <a:pt x="105" y="78"/>
                    </a:cubicBezTo>
                    <a:cubicBezTo>
                      <a:pt x="105" y="79"/>
                      <a:pt x="103" y="83"/>
                      <a:pt x="103" y="83"/>
                    </a:cubicBezTo>
                    <a:cubicBezTo>
                      <a:pt x="103" y="84"/>
                      <a:pt x="103" y="91"/>
                      <a:pt x="103" y="91"/>
                    </a:cubicBezTo>
                    <a:cubicBezTo>
                      <a:pt x="101" y="95"/>
                      <a:pt x="101" y="95"/>
                      <a:pt x="101" y="95"/>
                    </a:cubicBezTo>
                    <a:cubicBezTo>
                      <a:pt x="95" y="99"/>
                      <a:pt x="95" y="99"/>
                      <a:pt x="95" y="99"/>
                    </a:cubicBezTo>
                    <a:cubicBezTo>
                      <a:pt x="95" y="104"/>
                      <a:pt x="95" y="104"/>
                      <a:pt x="95" y="104"/>
                    </a:cubicBezTo>
                    <a:cubicBezTo>
                      <a:pt x="95" y="104"/>
                      <a:pt x="98" y="110"/>
                      <a:pt x="100" y="111"/>
                    </a:cubicBezTo>
                    <a:cubicBezTo>
                      <a:pt x="101" y="113"/>
                      <a:pt x="103" y="121"/>
                      <a:pt x="103" y="121"/>
                    </a:cubicBezTo>
                    <a:cubicBezTo>
                      <a:pt x="103" y="121"/>
                      <a:pt x="100" y="128"/>
                      <a:pt x="99" y="130"/>
                    </a:cubicBezTo>
                    <a:cubicBezTo>
                      <a:pt x="98" y="132"/>
                      <a:pt x="90" y="142"/>
                      <a:pt x="90" y="142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85" y="164"/>
                      <a:pt x="85" y="164"/>
                      <a:pt x="85" y="164"/>
                    </a:cubicBezTo>
                    <a:cubicBezTo>
                      <a:pt x="84" y="169"/>
                      <a:pt x="84" y="169"/>
                      <a:pt x="84" y="169"/>
                    </a:cubicBezTo>
                    <a:cubicBezTo>
                      <a:pt x="77" y="176"/>
                      <a:pt x="77" y="176"/>
                      <a:pt x="77" y="176"/>
                    </a:cubicBezTo>
                    <a:cubicBezTo>
                      <a:pt x="68" y="177"/>
                      <a:pt x="68" y="177"/>
                      <a:pt x="68" y="177"/>
                    </a:cubicBezTo>
                    <a:cubicBezTo>
                      <a:pt x="65" y="180"/>
                      <a:pt x="65" y="180"/>
                      <a:pt x="65" y="180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68" y="205"/>
                      <a:pt x="68" y="205"/>
                      <a:pt x="68" y="205"/>
                    </a:cubicBezTo>
                    <a:cubicBezTo>
                      <a:pt x="67" y="212"/>
                      <a:pt x="67" y="212"/>
                      <a:pt x="67" y="212"/>
                    </a:cubicBezTo>
                    <a:cubicBezTo>
                      <a:pt x="67" y="212"/>
                      <a:pt x="65" y="218"/>
                      <a:pt x="66" y="219"/>
                    </a:cubicBezTo>
                    <a:cubicBezTo>
                      <a:pt x="67" y="221"/>
                      <a:pt x="68" y="225"/>
                      <a:pt x="68" y="225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5" y="234"/>
                      <a:pt x="65" y="234"/>
                      <a:pt x="65" y="234"/>
                    </a:cubicBezTo>
                    <a:cubicBezTo>
                      <a:pt x="50" y="260"/>
                      <a:pt x="50" y="260"/>
                      <a:pt x="50" y="260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61" y="267"/>
                      <a:pt x="61" y="267"/>
                      <a:pt x="61" y="267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59" y="290"/>
                      <a:pt x="59" y="290"/>
                      <a:pt x="59" y="290"/>
                    </a:cubicBezTo>
                    <a:cubicBezTo>
                      <a:pt x="58" y="292"/>
                      <a:pt x="58" y="292"/>
                      <a:pt x="58" y="292"/>
                    </a:cubicBezTo>
                    <a:cubicBezTo>
                      <a:pt x="34" y="293"/>
                      <a:pt x="34" y="293"/>
                      <a:pt x="34" y="293"/>
                    </a:cubicBezTo>
                    <a:cubicBezTo>
                      <a:pt x="21" y="310"/>
                      <a:pt x="21" y="310"/>
                      <a:pt x="21" y="310"/>
                    </a:cubicBezTo>
                    <a:cubicBezTo>
                      <a:pt x="19" y="320"/>
                      <a:pt x="19" y="320"/>
                      <a:pt x="19" y="320"/>
                    </a:cubicBez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5" y="331"/>
                      <a:pt x="15" y="333"/>
                    </a:cubicBezTo>
                    <a:cubicBezTo>
                      <a:pt x="15" y="334"/>
                      <a:pt x="15" y="340"/>
                      <a:pt x="15" y="340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19" y="354"/>
                      <a:pt x="19" y="354"/>
                      <a:pt x="19" y="354"/>
                    </a:cubicBezTo>
                    <a:cubicBezTo>
                      <a:pt x="17" y="357"/>
                      <a:pt x="17" y="357"/>
                      <a:pt x="17" y="357"/>
                    </a:cubicBezTo>
                    <a:cubicBezTo>
                      <a:pt x="18" y="364"/>
                      <a:pt x="18" y="364"/>
                      <a:pt x="18" y="364"/>
                    </a:cubicBezTo>
                    <a:cubicBezTo>
                      <a:pt x="18" y="364"/>
                      <a:pt x="19" y="366"/>
                      <a:pt x="18" y="367"/>
                    </a:cubicBezTo>
                    <a:cubicBezTo>
                      <a:pt x="16" y="369"/>
                      <a:pt x="16" y="371"/>
                      <a:pt x="17" y="373"/>
                    </a:cubicBezTo>
                    <a:cubicBezTo>
                      <a:pt x="17" y="374"/>
                      <a:pt x="24" y="387"/>
                      <a:pt x="24" y="387"/>
                    </a:cubicBezTo>
                    <a:cubicBezTo>
                      <a:pt x="25" y="418"/>
                      <a:pt x="25" y="418"/>
                      <a:pt x="25" y="418"/>
                    </a:cubicBezTo>
                    <a:cubicBezTo>
                      <a:pt x="28" y="426"/>
                      <a:pt x="28" y="426"/>
                      <a:pt x="28" y="426"/>
                    </a:cubicBezTo>
                    <a:cubicBezTo>
                      <a:pt x="35" y="431"/>
                      <a:pt x="35" y="431"/>
                      <a:pt x="35" y="431"/>
                    </a:cubicBezTo>
                    <a:cubicBezTo>
                      <a:pt x="41" y="436"/>
                      <a:pt x="41" y="436"/>
                      <a:pt x="41" y="436"/>
                    </a:cubicBezTo>
                    <a:cubicBezTo>
                      <a:pt x="42" y="445"/>
                      <a:pt x="42" y="445"/>
                      <a:pt x="42" y="445"/>
                    </a:cubicBezTo>
                    <a:cubicBezTo>
                      <a:pt x="42" y="445"/>
                      <a:pt x="40" y="452"/>
                      <a:pt x="40" y="453"/>
                    </a:cubicBezTo>
                    <a:cubicBezTo>
                      <a:pt x="41" y="454"/>
                      <a:pt x="35" y="454"/>
                      <a:pt x="35" y="454"/>
                    </a:cubicBezTo>
                    <a:cubicBezTo>
                      <a:pt x="30" y="455"/>
                      <a:pt x="30" y="455"/>
                      <a:pt x="30" y="455"/>
                    </a:cubicBezTo>
                    <a:cubicBezTo>
                      <a:pt x="25" y="460"/>
                      <a:pt x="25" y="460"/>
                      <a:pt x="25" y="460"/>
                    </a:cubicBezTo>
                    <a:cubicBezTo>
                      <a:pt x="27" y="466"/>
                      <a:pt x="27" y="466"/>
                      <a:pt x="27" y="466"/>
                    </a:cubicBezTo>
                    <a:cubicBezTo>
                      <a:pt x="30" y="475"/>
                      <a:pt x="30" y="475"/>
                      <a:pt x="30" y="475"/>
                    </a:cubicBezTo>
                    <a:cubicBezTo>
                      <a:pt x="36" y="482"/>
                      <a:pt x="36" y="482"/>
                      <a:pt x="36" y="482"/>
                    </a:cubicBezTo>
                    <a:cubicBezTo>
                      <a:pt x="38" y="488"/>
                      <a:pt x="38" y="488"/>
                      <a:pt x="38" y="488"/>
                    </a:cubicBezTo>
                    <a:cubicBezTo>
                      <a:pt x="35" y="494"/>
                      <a:pt x="35" y="494"/>
                      <a:pt x="35" y="494"/>
                    </a:cubicBezTo>
                    <a:cubicBezTo>
                      <a:pt x="33" y="497"/>
                      <a:pt x="33" y="497"/>
                      <a:pt x="33" y="497"/>
                    </a:cubicBezTo>
                    <a:cubicBezTo>
                      <a:pt x="35" y="502"/>
                      <a:pt x="35" y="502"/>
                      <a:pt x="35" y="502"/>
                    </a:cubicBezTo>
                    <a:cubicBezTo>
                      <a:pt x="35" y="507"/>
                      <a:pt x="35" y="507"/>
                      <a:pt x="35" y="507"/>
                    </a:cubicBezTo>
                    <a:cubicBezTo>
                      <a:pt x="35" y="507"/>
                      <a:pt x="33" y="510"/>
                      <a:pt x="33" y="511"/>
                    </a:cubicBezTo>
                    <a:cubicBezTo>
                      <a:pt x="33" y="512"/>
                      <a:pt x="29" y="515"/>
                      <a:pt x="29" y="515"/>
                    </a:cubicBezTo>
                    <a:cubicBezTo>
                      <a:pt x="26" y="518"/>
                      <a:pt x="26" y="518"/>
                      <a:pt x="26" y="518"/>
                    </a:cubicBezTo>
                    <a:cubicBezTo>
                      <a:pt x="23" y="519"/>
                      <a:pt x="23" y="519"/>
                      <a:pt x="23" y="519"/>
                    </a:cubicBezTo>
                    <a:cubicBezTo>
                      <a:pt x="23" y="519"/>
                      <a:pt x="21" y="518"/>
                      <a:pt x="20" y="519"/>
                    </a:cubicBezTo>
                    <a:cubicBezTo>
                      <a:pt x="20" y="519"/>
                      <a:pt x="18" y="521"/>
                      <a:pt x="18" y="521"/>
                    </a:cubicBezTo>
                    <a:cubicBezTo>
                      <a:pt x="18" y="524"/>
                      <a:pt x="18" y="524"/>
                      <a:pt x="18" y="524"/>
                    </a:cubicBezTo>
                    <a:cubicBezTo>
                      <a:pt x="20" y="526"/>
                      <a:pt x="20" y="526"/>
                      <a:pt x="20" y="526"/>
                    </a:cubicBezTo>
                    <a:cubicBezTo>
                      <a:pt x="19" y="531"/>
                      <a:pt x="19" y="531"/>
                      <a:pt x="19" y="531"/>
                    </a:cubicBezTo>
                    <a:cubicBezTo>
                      <a:pt x="16" y="534"/>
                      <a:pt x="16" y="534"/>
                      <a:pt x="16" y="534"/>
                    </a:cubicBezTo>
                    <a:cubicBezTo>
                      <a:pt x="13" y="535"/>
                      <a:pt x="13" y="535"/>
                      <a:pt x="13" y="535"/>
                    </a:cubicBezTo>
                    <a:cubicBezTo>
                      <a:pt x="15" y="541"/>
                      <a:pt x="15" y="541"/>
                      <a:pt x="15" y="541"/>
                    </a:cubicBezTo>
                    <a:cubicBezTo>
                      <a:pt x="19" y="548"/>
                      <a:pt x="19" y="548"/>
                      <a:pt x="19" y="548"/>
                    </a:cubicBezTo>
                    <a:cubicBezTo>
                      <a:pt x="19" y="554"/>
                      <a:pt x="19" y="554"/>
                      <a:pt x="19" y="554"/>
                    </a:cubicBezTo>
                    <a:cubicBezTo>
                      <a:pt x="16" y="560"/>
                      <a:pt x="16" y="560"/>
                      <a:pt x="16" y="560"/>
                    </a:cubicBezTo>
                    <a:cubicBezTo>
                      <a:pt x="15" y="567"/>
                      <a:pt x="15" y="567"/>
                      <a:pt x="15" y="567"/>
                    </a:cubicBezTo>
                    <a:cubicBezTo>
                      <a:pt x="14" y="573"/>
                      <a:pt x="14" y="573"/>
                      <a:pt x="14" y="573"/>
                    </a:cubicBezTo>
                    <a:cubicBezTo>
                      <a:pt x="12" y="574"/>
                      <a:pt x="12" y="574"/>
                      <a:pt x="12" y="574"/>
                    </a:cubicBezTo>
                    <a:cubicBezTo>
                      <a:pt x="9" y="574"/>
                      <a:pt x="9" y="574"/>
                      <a:pt x="9" y="574"/>
                    </a:cubicBezTo>
                    <a:cubicBezTo>
                      <a:pt x="9" y="574"/>
                      <a:pt x="9" y="568"/>
                      <a:pt x="8" y="567"/>
                    </a:cubicBezTo>
                    <a:cubicBezTo>
                      <a:pt x="8" y="567"/>
                      <a:pt x="1" y="561"/>
                      <a:pt x="1" y="561"/>
                    </a:cubicBezTo>
                    <a:cubicBezTo>
                      <a:pt x="1" y="567"/>
                      <a:pt x="1" y="567"/>
                      <a:pt x="1" y="567"/>
                    </a:cubicBezTo>
                    <a:cubicBezTo>
                      <a:pt x="0" y="574"/>
                      <a:pt x="0" y="574"/>
                      <a:pt x="0" y="574"/>
                    </a:cubicBezTo>
                    <a:cubicBezTo>
                      <a:pt x="0" y="574"/>
                      <a:pt x="1" y="578"/>
                      <a:pt x="2" y="579"/>
                    </a:cubicBezTo>
                    <a:cubicBezTo>
                      <a:pt x="3" y="580"/>
                      <a:pt x="4" y="587"/>
                      <a:pt x="4" y="587"/>
                    </a:cubicBezTo>
                    <a:cubicBezTo>
                      <a:pt x="3" y="594"/>
                      <a:pt x="3" y="594"/>
                      <a:pt x="3" y="594"/>
                    </a:cubicBezTo>
                    <a:cubicBezTo>
                      <a:pt x="3" y="594"/>
                      <a:pt x="5" y="599"/>
                      <a:pt x="5" y="599"/>
                    </a:cubicBezTo>
                    <a:cubicBezTo>
                      <a:pt x="5" y="600"/>
                      <a:pt x="6" y="604"/>
                      <a:pt x="6" y="604"/>
                    </a:cubicBezTo>
                    <a:cubicBezTo>
                      <a:pt x="10" y="603"/>
                      <a:pt x="10" y="603"/>
                      <a:pt x="10" y="603"/>
                    </a:cubicBezTo>
                    <a:cubicBezTo>
                      <a:pt x="9" y="600"/>
                      <a:pt x="9" y="600"/>
                      <a:pt x="9" y="600"/>
                    </a:cubicBezTo>
                    <a:cubicBezTo>
                      <a:pt x="12" y="604"/>
                      <a:pt x="12" y="604"/>
                      <a:pt x="12" y="604"/>
                    </a:cubicBezTo>
                    <a:cubicBezTo>
                      <a:pt x="12" y="604"/>
                      <a:pt x="10" y="605"/>
                      <a:pt x="12" y="604"/>
                    </a:cubicBezTo>
                    <a:cubicBezTo>
                      <a:pt x="13" y="604"/>
                      <a:pt x="15" y="602"/>
                      <a:pt x="15" y="602"/>
                    </a:cubicBezTo>
                    <a:cubicBezTo>
                      <a:pt x="14" y="605"/>
                      <a:pt x="14" y="605"/>
                      <a:pt x="14" y="605"/>
                    </a:cubicBezTo>
                    <a:cubicBezTo>
                      <a:pt x="12" y="609"/>
                      <a:pt x="12" y="609"/>
                      <a:pt x="12" y="609"/>
                    </a:cubicBezTo>
                    <a:cubicBezTo>
                      <a:pt x="13" y="610"/>
                      <a:pt x="13" y="610"/>
                      <a:pt x="13" y="610"/>
                    </a:cubicBezTo>
                    <a:cubicBezTo>
                      <a:pt x="16" y="611"/>
                      <a:pt x="16" y="611"/>
                      <a:pt x="16" y="611"/>
                    </a:cubicBezTo>
                    <a:cubicBezTo>
                      <a:pt x="12" y="616"/>
                      <a:pt x="12" y="616"/>
                      <a:pt x="12" y="616"/>
                    </a:cubicBezTo>
                    <a:cubicBezTo>
                      <a:pt x="12" y="616"/>
                      <a:pt x="14" y="619"/>
                      <a:pt x="15" y="620"/>
                    </a:cubicBezTo>
                    <a:cubicBezTo>
                      <a:pt x="15" y="620"/>
                      <a:pt x="19" y="617"/>
                      <a:pt x="19" y="617"/>
                    </a:cubicBezTo>
                    <a:cubicBezTo>
                      <a:pt x="19" y="617"/>
                      <a:pt x="19" y="618"/>
                      <a:pt x="19" y="619"/>
                    </a:cubicBezTo>
                    <a:cubicBezTo>
                      <a:pt x="19" y="619"/>
                      <a:pt x="16" y="622"/>
                      <a:pt x="16" y="624"/>
                    </a:cubicBezTo>
                    <a:cubicBezTo>
                      <a:pt x="17" y="625"/>
                      <a:pt x="22" y="623"/>
                      <a:pt x="21" y="624"/>
                    </a:cubicBezTo>
                    <a:cubicBezTo>
                      <a:pt x="20" y="625"/>
                      <a:pt x="20" y="627"/>
                      <a:pt x="20" y="627"/>
                    </a:cubicBezTo>
                    <a:cubicBezTo>
                      <a:pt x="20" y="627"/>
                      <a:pt x="17" y="630"/>
                      <a:pt x="19" y="631"/>
                    </a:cubicBezTo>
                    <a:cubicBezTo>
                      <a:pt x="20" y="632"/>
                      <a:pt x="23" y="633"/>
                      <a:pt x="22" y="633"/>
                    </a:cubicBezTo>
                    <a:cubicBezTo>
                      <a:pt x="22" y="634"/>
                      <a:pt x="19" y="636"/>
                      <a:pt x="19" y="636"/>
                    </a:cubicBezTo>
                    <a:cubicBezTo>
                      <a:pt x="19" y="636"/>
                      <a:pt x="18" y="638"/>
                      <a:pt x="19" y="639"/>
                    </a:cubicBezTo>
                    <a:cubicBezTo>
                      <a:pt x="20" y="640"/>
                      <a:pt x="23" y="640"/>
                      <a:pt x="23" y="640"/>
                    </a:cubicBezTo>
                    <a:cubicBezTo>
                      <a:pt x="23" y="640"/>
                      <a:pt x="23" y="638"/>
                      <a:pt x="23" y="639"/>
                    </a:cubicBezTo>
                    <a:cubicBezTo>
                      <a:pt x="23" y="640"/>
                      <a:pt x="22" y="642"/>
                      <a:pt x="22" y="642"/>
                    </a:cubicBezTo>
                    <a:cubicBezTo>
                      <a:pt x="22" y="642"/>
                      <a:pt x="21" y="644"/>
                      <a:pt x="22" y="645"/>
                    </a:cubicBezTo>
                    <a:cubicBezTo>
                      <a:pt x="23" y="645"/>
                      <a:pt x="25" y="645"/>
                      <a:pt x="25" y="645"/>
                    </a:cubicBezTo>
                    <a:cubicBezTo>
                      <a:pt x="25" y="645"/>
                      <a:pt x="25" y="646"/>
                      <a:pt x="25" y="648"/>
                    </a:cubicBezTo>
                    <a:cubicBezTo>
                      <a:pt x="25" y="649"/>
                      <a:pt x="25" y="652"/>
                      <a:pt x="25" y="652"/>
                    </a:cubicBezTo>
                    <a:cubicBezTo>
                      <a:pt x="25" y="653"/>
                      <a:pt x="25" y="655"/>
                      <a:pt x="25" y="655"/>
                    </a:cubicBezTo>
                    <a:cubicBezTo>
                      <a:pt x="25" y="655"/>
                      <a:pt x="24" y="656"/>
                      <a:pt x="27" y="656"/>
                    </a:cubicBezTo>
                    <a:cubicBezTo>
                      <a:pt x="29" y="656"/>
                      <a:pt x="29" y="655"/>
                      <a:pt x="30" y="655"/>
                    </a:cubicBezTo>
                    <a:cubicBezTo>
                      <a:pt x="31" y="655"/>
                      <a:pt x="31" y="656"/>
                      <a:pt x="32" y="657"/>
                    </a:cubicBezTo>
                    <a:cubicBezTo>
                      <a:pt x="32" y="659"/>
                      <a:pt x="32" y="660"/>
                      <a:pt x="32" y="661"/>
                    </a:cubicBezTo>
                    <a:cubicBezTo>
                      <a:pt x="33" y="662"/>
                      <a:pt x="37" y="672"/>
                      <a:pt x="37" y="672"/>
                    </a:cubicBezTo>
                    <a:cubicBezTo>
                      <a:pt x="37" y="672"/>
                      <a:pt x="38" y="676"/>
                      <a:pt x="39" y="677"/>
                    </a:cubicBezTo>
                    <a:cubicBezTo>
                      <a:pt x="39" y="678"/>
                      <a:pt x="40" y="679"/>
                      <a:pt x="41" y="680"/>
                    </a:cubicBezTo>
                    <a:cubicBezTo>
                      <a:pt x="41" y="680"/>
                      <a:pt x="43" y="683"/>
                      <a:pt x="43" y="683"/>
                    </a:cubicBezTo>
                    <a:cubicBezTo>
                      <a:pt x="46" y="685"/>
                      <a:pt x="46" y="685"/>
                      <a:pt x="46" y="685"/>
                    </a:cubicBezTo>
                    <a:cubicBezTo>
                      <a:pt x="50" y="692"/>
                      <a:pt x="50" y="692"/>
                      <a:pt x="50" y="692"/>
                    </a:cubicBezTo>
                    <a:cubicBezTo>
                      <a:pt x="50" y="692"/>
                      <a:pt x="53" y="695"/>
                      <a:pt x="53" y="695"/>
                    </a:cubicBezTo>
                    <a:cubicBezTo>
                      <a:pt x="54" y="695"/>
                      <a:pt x="56" y="693"/>
                      <a:pt x="56" y="693"/>
                    </a:cubicBezTo>
                    <a:cubicBezTo>
                      <a:pt x="56" y="693"/>
                      <a:pt x="59" y="694"/>
                      <a:pt x="59" y="695"/>
                    </a:cubicBezTo>
                    <a:cubicBezTo>
                      <a:pt x="58" y="695"/>
                      <a:pt x="57" y="699"/>
                      <a:pt x="57" y="700"/>
                    </a:cubicBezTo>
                    <a:cubicBezTo>
                      <a:pt x="58" y="701"/>
                      <a:pt x="58" y="703"/>
                      <a:pt x="58" y="703"/>
                    </a:cubicBezTo>
                    <a:cubicBezTo>
                      <a:pt x="56" y="704"/>
                      <a:pt x="56" y="704"/>
                      <a:pt x="56" y="704"/>
                    </a:cubicBezTo>
                    <a:cubicBezTo>
                      <a:pt x="54" y="705"/>
                      <a:pt x="54" y="705"/>
                      <a:pt x="54" y="705"/>
                    </a:cubicBezTo>
                    <a:cubicBezTo>
                      <a:pt x="50" y="705"/>
                      <a:pt x="50" y="705"/>
                      <a:pt x="50" y="705"/>
                    </a:cubicBezTo>
                    <a:cubicBezTo>
                      <a:pt x="49" y="709"/>
                      <a:pt x="49" y="709"/>
                      <a:pt x="49" y="709"/>
                    </a:cubicBezTo>
                    <a:cubicBezTo>
                      <a:pt x="53" y="711"/>
                      <a:pt x="53" y="711"/>
                      <a:pt x="53" y="711"/>
                    </a:cubicBezTo>
                    <a:cubicBezTo>
                      <a:pt x="53" y="711"/>
                      <a:pt x="55" y="713"/>
                      <a:pt x="56" y="713"/>
                    </a:cubicBezTo>
                    <a:cubicBezTo>
                      <a:pt x="56" y="714"/>
                      <a:pt x="56" y="718"/>
                      <a:pt x="56" y="718"/>
                    </a:cubicBezTo>
                    <a:cubicBezTo>
                      <a:pt x="55" y="718"/>
                      <a:pt x="51" y="718"/>
                      <a:pt x="51" y="718"/>
                    </a:cubicBezTo>
                    <a:cubicBezTo>
                      <a:pt x="51" y="718"/>
                      <a:pt x="49" y="721"/>
                      <a:pt x="49" y="721"/>
                    </a:cubicBezTo>
                    <a:cubicBezTo>
                      <a:pt x="49" y="722"/>
                      <a:pt x="48" y="722"/>
                      <a:pt x="50" y="725"/>
                    </a:cubicBezTo>
                    <a:cubicBezTo>
                      <a:pt x="51" y="727"/>
                      <a:pt x="56" y="733"/>
                      <a:pt x="56" y="733"/>
                    </a:cubicBezTo>
                    <a:cubicBezTo>
                      <a:pt x="56" y="733"/>
                      <a:pt x="60" y="739"/>
                      <a:pt x="60" y="739"/>
                    </a:cubicBezTo>
                    <a:cubicBezTo>
                      <a:pt x="60" y="740"/>
                      <a:pt x="63" y="744"/>
                      <a:pt x="63" y="744"/>
                    </a:cubicBezTo>
                    <a:cubicBezTo>
                      <a:pt x="64" y="744"/>
                      <a:pt x="64" y="748"/>
                      <a:pt x="64" y="748"/>
                    </a:cubicBezTo>
                    <a:cubicBezTo>
                      <a:pt x="63" y="750"/>
                      <a:pt x="63" y="750"/>
                      <a:pt x="63" y="750"/>
                    </a:cubicBezTo>
                    <a:cubicBezTo>
                      <a:pt x="62" y="753"/>
                      <a:pt x="62" y="753"/>
                      <a:pt x="62" y="753"/>
                    </a:cubicBezTo>
                    <a:cubicBezTo>
                      <a:pt x="61" y="756"/>
                      <a:pt x="61" y="756"/>
                      <a:pt x="61" y="756"/>
                    </a:cubicBezTo>
                    <a:cubicBezTo>
                      <a:pt x="62" y="758"/>
                      <a:pt x="62" y="758"/>
                      <a:pt x="62" y="758"/>
                    </a:cubicBezTo>
                    <a:cubicBezTo>
                      <a:pt x="61" y="760"/>
                      <a:pt x="61" y="760"/>
                      <a:pt x="61" y="760"/>
                    </a:cubicBezTo>
                    <a:cubicBezTo>
                      <a:pt x="59" y="763"/>
                      <a:pt x="59" y="763"/>
                      <a:pt x="59" y="763"/>
                    </a:cubicBezTo>
                    <a:cubicBezTo>
                      <a:pt x="64" y="764"/>
                      <a:pt x="64" y="764"/>
                      <a:pt x="64" y="764"/>
                    </a:cubicBezTo>
                    <a:cubicBezTo>
                      <a:pt x="70" y="763"/>
                      <a:pt x="70" y="763"/>
                      <a:pt x="70" y="763"/>
                    </a:cubicBezTo>
                    <a:cubicBezTo>
                      <a:pt x="70" y="763"/>
                      <a:pt x="71" y="765"/>
                      <a:pt x="71" y="765"/>
                    </a:cubicBezTo>
                    <a:cubicBezTo>
                      <a:pt x="72" y="766"/>
                      <a:pt x="77" y="765"/>
                      <a:pt x="77" y="765"/>
                    </a:cubicBezTo>
                    <a:cubicBezTo>
                      <a:pt x="81" y="763"/>
                      <a:pt x="81" y="763"/>
                      <a:pt x="81" y="763"/>
                    </a:cubicBezTo>
                    <a:cubicBezTo>
                      <a:pt x="84" y="761"/>
                      <a:pt x="84" y="761"/>
                      <a:pt x="84" y="761"/>
                    </a:cubicBezTo>
                    <a:cubicBezTo>
                      <a:pt x="84" y="759"/>
                      <a:pt x="84" y="759"/>
                      <a:pt x="84" y="759"/>
                    </a:cubicBezTo>
                    <a:cubicBezTo>
                      <a:pt x="84" y="759"/>
                      <a:pt x="86" y="756"/>
                      <a:pt x="86" y="756"/>
                    </a:cubicBezTo>
                    <a:cubicBezTo>
                      <a:pt x="87" y="756"/>
                      <a:pt x="90" y="757"/>
                      <a:pt x="90" y="757"/>
                    </a:cubicBezTo>
                    <a:cubicBezTo>
                      <a:pt x="90" y="757"/>
                      <a:pt x="93" y="757"/>
                      <a:pt x="93" y="758"/>
                    </a:cubicBezTo>
                    <a:cubicBezTo>
                      <a:pt x="93" y="759"/>
                      <a:pt x="95" y="760"/>
                      <a:pt x="95" y="760"/>
                    </a:cubicBezTo>
                    <a:cubicBezTo>
                      <a:pt x="98" y="760"/>
                      <a:pt x="98" y="760"/>
                      <a:pt x="98" y="760"/>
                    </a:cubicBezTo>
                    <a:cubicBezTo>
                      <a:pt x="101" y="759"/>
                      <a:pt x="101" y="759"/>
                      <a:pt x="101" y="759"/>
                    </a:cubicBezTo>
                    <a:cubicBezTo>
                      <a:pt x="105" y="758"/>
                      <a:pt x="105" y="758"/>
                      <a:pt x="105" y="758"/>
                    </a:cubicBezTo>
                    <a:cubicBezTo>
                      <a:pt x="105" y="758"/>
                      <a:pt x="104" y="756"/>
                      <a:pt x="105" y="756"/>
                    </a:cubicBezTo>
                    <a:cubicBezTo>
                      <a:pt x="106" y="756"/>
                      <a:pt x="109" y="756"/>
                      <a:pt x="109" y="756"/>
                    </a:cubicBezTo>
                    <a:cubicBezTo>
                      <a:pt x="109" y="756"/>
                      <a:pt x="110" y="758"/>
                      <a:pt x="111" y="758"/>
                    </a:cubicBezTo>
                    <a:cubicBezTo>
                      <a:pt x="111" y="758"/>
                      <a:pt x="113" y="756"/>
                      <a:pt x="112" y="755"/>
                    </a:cubicBezTo>
                    <a:cubicBezTo>
                      <a:pt x="111" y="754"/>
                      <a:pt x="107" y="752"/>
                      <a:pt x="107" y="752"/>
                    </a:cubicBezTo>
                    <a:cubicBezTo>
                      <a:pt x="107" y="752"/>
                      <a:pt x="105" y="749"/>
                      <a:pt x="105" y="748"/>
                    </a:cubicBezTo>
                    <a:cubicBezTo>
                      <a:pt x="104" y="747"/>
                      <a:pt x="104" y="744"/>
                      <a:pt x="103" y="743"/>
                    </a:cubicBezTo>
                    <a:cubicBezTo>
                      <a:pt x="102" y="743"/>
                      <a:pt x="101" y="742"/>
                      <a:pt x="101" y="740"/>
                    </a:cubicBezTo>
                    <a:cubicBezTo>
                      <a:pt x="102" y="737"/>
                      <a:pt x="102" y="736"/>
                      <a:pt x="102" y="736"/>
                    </a:cubicBezTo>
                    <a:cubicBezTo>
                      <a:pt x="102" y="735"/>
                      <a:pt x="102" y="731"/>
                      <a:pt x="102" y="731"/>
                    </a:cubicBezTo>
                    <a:cubicBezTo>
                      <a:pt x="102" y="731"/>
                      <a:pt x="101" y="729"/>
                      <a:pt x="104" y="727"/>
                    </a:cubicBezTo>
                    <a:cubicBezTo>
                      <a:pt x="107" y="725"/>
                      <a:pt x="107" y="723"/>
                      <a:pt x="108" y="724"/>
                    </a:cubicBezTo>
                    <a:cubicBezTo>
                      <a:pt x="109" y="725"/>
                      <a:pt x="111" y="727"/>
                      <a:pt x="112" y="727"/>
                    </a:cubicBezTo>
                    <a:cubicBezTo>
                      <a:pt x="112" y="728"/>
                      <a:pt x="113" y="728"/>
                      <a:pt x="114" y="729"/>
                    </a:cubicBezTo>
                    <a:cubicBezTo>
                      <a:pt x="114" y="730"/>
                      <a:pt x="113" y="731"/>
                      <a:pt x="115" y="731"/>
                    </a:cubicBezTo>
                    <a:cubicBezTo>
                      <a:pt x="116" y="731"/>
                      <a:pt x="118" y="731"/>
                      <a:pt x="118" y="731"/>
                    </a:cubicBezTo>
                    <a:cubicBezTo>
                      <a:pt x="118" y="731"/>
                      <a:pt x="119" y="731"/>
                      <a:pt x="119" y="730"/>
                    </a:cubicBezTo>
                    <a:cubicBezTo>
                      <a:pt x="119" y="729"/>
                      <a:pt x="119" y="726"/>
                      <a:pt x="118" y="726"/>
                    </a:cubicBezTo>
                    <a:cubicBezTo>
                      <a:pt x="117" y="725"/>
                      <a:pt x="116" y="724"/>
                      <a:pt x="116" y="724"/>
                    </a:cubicBezTo>
                    <a:cubicBezTo>
                      <a:pt x="116" y="724"/>
                      <a:pt x="118" y="723"/>
                      <a:pt x="115" y="722"/>
                    </a:cubicBezTo>
                    <a:cubicBezTo>
                      <a:pt x="112" y="720"/>
                      <a:pt x="112" y="719"/>
                      <a:pt x="113" y="718"/>
                    </a:cubicBezTo>
                    <a:cubicBezTo>
                      <a:pt x="115" y="717"/>
                      <a:pt x="119" y="718"/>
                      <a:pt x="119" y="718"/>
                    </a:cubicBezTo>
                    <a:cubicBezTo>
                      <a:pt x="122" y="717"/>
                      <a:pt x="122" y="717"/>
                      <a:pt x="122" y="717"/>
                    </a:cubicBezTo>
                    <a:cubicBezTo>
                      <a:pt x="122" y="717"/>
                      <a:pt x="124" y="715"/>
                      <a:pt x="126" y="716"/>
                    </a:cubicBezTo>
                    <a:cubicBezTo>
                      <a:pt x="127" y="717"/>
                      <a:pt x="131" y="716"/>
                      <a:pt x="131" y="716"/>
                    </a:cubicBezTo>
                    <a:cubicBezTo>
                      <a:pt x="136" y="717"/>
                      <a:pt x="136" y="717"/>
                      <a:pt x="136" y="717"/>
                    </a:cubicBezTo>
                    <a:cubicBezTo>
                      <a:pt x="138" y="715"/>
                      <a:pt x="138" y="715"/>
                      <a:pt x="138" y="715"/>
                    </a:cubicBezTo>
                    <a:cubicBezTo>
                      <a:pt x="143" y="717"/>
                      <a:pt x="143" y="717"/>
                      <a:pt x="143" y="717"/>
                    </a:cubicBezTo>
                    <a:cubicBezTo>
                      <a:pt x="143" y="717"/>
                      <a:pt x="142" y="717"/>
                      <a:pt x="145" y="718"/>
                    </a:cubicBezTo>
                    <a:cubicBezTo>
                      <a:pt x="147" y="718"/>
                      <a:pt x="150" y="716"/>
                      <a:pt x="150" y="715"/>
                    </a:cubicBezTo>
                    <a:cubicBezTo>
                      <a:pt x="151" y="715"/>
                      <a:pt x="155" y="708"/>
                      <a:pt x="155" y="708"/>
                    </a:cubicBezTo>
                    <a:cubicBezTo>
                      <a:pt x="158" y="688"/>
                      <a:pt x="158" y="688"/>
                      <a:pt x="158" y="688"/>
                    </a:cubicBezTo>
                    <a:cubicBezTo>
                      <a:pt x="158" y="688"/>
                      <a:pt x="162" y="685"/>
                      <a:pt x="161" y="685"/>
                    </a:cubicBezTo>
                    <a:cubicBezTo>
                      <a:pt x="161" y="684"/>
                      <a:pt x="161" y="677"/>
                      <a:pt x="161" y="676"/>
                    </a:cubicBezTo>
                    <a:cubicBezTo>
                      <a:pt x="161" y="675"/>
                      <a:pt x="163" y="668"/>
                      <a:pt x="163" y="668"/>
                    </a:cubicBezTo>
                    <a:cubicBezTo>
                      <a:pt x="163" y="668"/>
                      <a:pt x="167" y="665"/>
                      <a:pt x="165" y="662"/>
                    </a:cubicBezTo>
                    <a:cubicBezTo>
                      <a:pt x="164" y="659"/>
                      <a:pt x="163" y="654"/>
                      <a:pt x="163" y="654"/>
                    </a:cubicBezTo>
                    <a:cubicBezTo>
                      <a:pt x="163" y="654"/>
                      <a:pt x="162" y="649"/>
                      <a:pt x="162" y="648"/>
                    </a:cubicBezTo>
                    <a:cubicBezTo>
                      <a:pt x="162" y="647"/>
                      <a:pt x="166" y="642"/>
                      <a:pt x="166" y="642"/>
                    </a:cubicBezTo>
                    <a:cubicBezTo>
                      <a:pt x="163" y="633"/>
                      <a:pt x="163" y="633"/>
                      <a:pt x="163" y="633"/>
                    </a:cubicBezTo>
                    <a:cubicBezTo>
                      <a:pt x="163" y="633"/>
                      <a:pt x="165" y="630"/>
                      <a:pt x="165" y="629"/>
                    </a:cubicBezTo>
                    <a:cubicBezTo>
                      <a:pt x="165" y="628"/>
                      <a:pt x="163" y="619"/>
                      <a:pt x="163" y="619"/>
                    </a:cubicBezTo>
                    <a:cubicBezTo>
                      <a:pt x="163" y="617"/>
                      <a:pt x="163" y="617"/>
                      <a:pt x="163" y="617"/>
                    </a:cubicBezTo>
                    <a:cubicBezTo>
                      <a:pt x="163" y="617"/>
                      <a:pt x="166" y="612"/>
                      <a:pt x="165" y="611"/>
                    </a:cubicBezTo>
                    <a:cubicBezTo>
                      <a:pt x="165" y="610"/>
                      <a:pt x="165" y="605"/>
                      <a:pt x="165" y="605"/>
                    </a:cubicBezTo>
                    <a:cubicBezTo>
                      <a:pt x="163" y="599"/>
                      <a:pt x="163" y="599"/>
                      <a:pt x="163" y="599"/>
                    </a:cubicBezTo>
                    <a:cubicBezTo>
                      <a:pt x="163" y="599"/>
                      <a:pt x="165" y="598"/>
                      <a:pt x="164" y="597"/>
                    </a:cubicBezTo>
                    <a:cubicBezTo>
                      <a:pt x="163" y="595"/>
                      <a:pt x="162" y="594"/>
                      <a:pt x="162" y="594"/>
                    </a:cubicBezTo>
                    <a:cubicBezTo>
                      <a:pt x="162" y="592"/>
                      <a:pt x="162" y="592"/>
                      <a:pt x="162" y="592"/>
                    </a:cubicBezTo>
                    <a:cubicBezTo>
                      <a:pt x="163" y="590"/>
                      <a:pt x="163" y="590"/>
                      <a:pt x="163" y="590"/>
                    </a:cubicBezTo>
                    <a:cubicBezTo>
                      <a:pt x="165" y="588"/>
                      <a:pt x="165" y="588"/>
                      <a:pt x="165" y="588"/>
                    </a:cubicBezTo>
                    <a:cubicBezTo>
                      <a:pt x="164" y="582"/>
                      <a:pt x="164" y="582"/>
                      <a:pt x="164" y="582"/>
                    </a:cubicBezTo>
                    <a:cubicBezTo>
                      <a:pt x="160" y="581"/>
                      <a:pt x="160" y="581"/>
                      <a:pt x="160" y="581"/>
                    </a:cubicBezTo>
                    <a:cubicBezTo>
                      <a:pt x="160" y="581"/>
                      <a:pt x="160" y="579"/>
                      <a:pt x="161" y="579"/>
                    </a:cubicBezTo>
                    <a:cubicBezTo>
                      <a:pt x="163" y="578"/>
                      <a:pt x="170" y="575"/>
                      <a:pt x="170" y="575"/>
                    </a:cubicBezTo>
                    <a:cubicBezTo>
                      <a:pt x="170" y="575"/>
                      <a:pt x="172" y="572"/>
                      <a:pt x="173" y="572"/>
                    </a:cubicBezTo>
                    <a:cubicBezTo>
                      <a:pt x="173" y="571"/>
                      <a:pt x="181" y="566"/>
                      <a:pt x="181" y="566"/>
                    </a:cubicBezTo>
                    <a:cubicBezTo>
                      <a:pt x="181" y="566"/>
                      <a:pt x="181" y="563"/>
                      <a:pt x="181" y="562"/>
                    </a:cubicBezTo>
                    <a:cubicBezTo>
                      <a:pt x="182" y="562"/>
                      <a:pt x="182" y="561"/>
                      <a:pt x="182" y="559"/>
                    </a:cubicBezTo>
                    <a:cubicBezTo>
                      <a:pt x="183" y="559"/>
                      <a:pt x="181" y="550"/>
                      <a:pt x="181" y="547"/>
                    </a:cubicBezTo>
                    <a:cubicBezTo>
                      <a:pt x="182" y="545"/>
                      <a:pt x="184" y="549"/>
                      <a:pt x="184" y="549"/>
                    </a:cubicBezTo>
                    <a:cubicBezTo>
                      <a:pt x="185" y="552"/>
                      <a:pt x="185" y="552"/>
                      <a:pt x="185" y="552"/>
                    </a:cubicBezTo>
                    <a:cubicBezTo>
                      <a:pt x="185" y="558"/>
                      <a:pt x="185" y="558"/>
                      <a:pt x="185" y="558"/>
                    </a:cubicBezTo>
                    <a:cubicBezTo>
                      <a:pt x="188" y="559"/>
                      <a:pt x="188" y="559"/>
                      <a:pt x="188" y="559"/>
                    </a:cubicBezTo>
                    <a:cubicBezTo>
                      <a:pt x="189" y="562"/>
                      <a:pt x="189" y="562"/>
                      <a:pt x="189" y="562"/>
                    </a:cubicBezTo>
                    <a:cubicBezTo>
                      <a:pt x="189" y="562"/>
                      <a:pt x="188" y="565"/>
                      <a:pt x="189" y="565"/>
                    </a:cubicBezTo>
                    <a:cubicBezTo>
                      <a:pt x="190" y="564"/>
                      <a:pt x="190" y="564"/>
                      <a:pt x="190" y="564"/>
                    </a:cubicBezTo>
                    <a:cubicBezTo>
                      <a:pt x="191" y="558"/>
                      <a:pt x="191" y="558"/>
                      <a:pt x="191" y="558"/>
                    </a:cubicBezTo>
                    <a:cubicBezTo>
                      <a:pt x="191" y="558"/>
                      <a:pt x="195" y="558"/>
                      <a:pt x="194" y="556"/>
                    </a:cubicBezTo>
                    <a:cubicBezTo>
                      <a:pt x="194" y="555"/>
                      <a:pt x="193" y="553"/>
                      <a:pt x="194" y="553"/>
                    </a:cubicBezTo>
                    <a:cubicBezTo>
                      <a:pt x="200" y="552"/>
                      <a:pt x="198" y="552"/>
                      <a:pt x="201" y="550"/>
                    </a:cubicBezTo>
                    <a:cubicBezTo>
                      <a:pt x="201" y="550"/>
                      <a:pt x="203" y="546"/>
                      <a:pt x="203" y="546"/>
                    </a:cubicBezTo>
                    <a:cubicBezTo>
                      <a:pt x="203" y="545"/>
                      <a:pt x="204" y="543"/>
                      <a:pt x="204" y="543"/>
                    </a:cubicBezTo>
                    <a:cubicBezTo>
                      <a:pt x="202" y="542"/>
                      <a:pt x="202" y="542"/>
                      <a:pt x="202" y="542"/>
                    </a:cubicBezTo>
                    <a:cubicBezTo>
                      <a:pt x="201" y="539"/>
                      <a:pt x="201" y="539"/>
                      <a:pt x="201" y="539"/>
                    </a:cubicBezTo>
                    <a:cubicBezTo>
                      <a:pt x="201" y="539"/>
                      <a:pt x="202" y="537"/>
                      <a:pt x="203" y="538"/>
                    </a:cubicBezTo>
                    <a:cubicBezTo>
                      <a:pt x="203" y="539"/>
                      <a:pt x="204" y="541"/>
                      <a:pt x="205" y="541"/>
                    </a:cubicBezTo>
                    <a:cubicBezTo>
                      <a:pt x="206" y="541"/>
                      <a:pt x="209" y="538"/>
                      <a:pt x="209" y="538"/>
                    </a:cubicBezTo>
                    <a:cubicBezTo>
                      <a:pt x="209" y="535"/>
                      <a:pt x="202" y="531"/>
                      <a:pt x="200" y="530"/>
                    </a:cubicBezTo>
                    <a:cubicBezTo>
                      <a:pt x="200" y="526"/>
                      <a:pt x="210" y="521"/>
                      <a:pt x="210" y="520"/>
                    </a:cubicBezTo>
                    <a:cubicBezTo>
                      <a:pt x="211" y="519"/>
                      <a:pt x="211" y="519"/>
                      <a:pt x="211" y="518"/>
                    </a:cubicBezTo>
                    <a:cubicBezTo>
                      <a:pt x="211" y="517"/>
                      <a:pt x="210" y="516"/>
                      <a:pt x="209" y="517"/>
                    </a:cubicBezTo>
                    <a:cubicBezTo>
                      <a:pt x="209" y="517"/>
                      <a:pt x="208" y="519"/>
                      <a:pt x="207" y="519"/>
                    </a:cubicBezTo>
                    <a:cubicBezTo>
                      <a:pt x="207" y="519"/>
                      <a:pt x="205" y="519"/>
                      <a:pt x="205" y="519"/>
                    </a:cubicBezTo>
                    <a:cubicBezTo>
                      <a:pt x="205" y="519"/>
                      <a:pt x="204" y="517"/>
                      <a:pt x="205" y="516"/>
                    </a:cubicBezTo>
                    <a:cubicBezTo>
                      <a:pt x="206" y="515"/>
                      <a:pt x="205" y="515"/>
                      <a:pt x="207" y="514"/>
                    </a:cubicBezTo>
                    <a:cubicBezTo>
                      <a:pt x="208" y="513"/>
                      <a:pt x="209" y="513"/>
                      <a:pt x="210" y="513"/>
                    </a:cubicBezTo>
                    <a:cubicBezTo>
                      <a:pt x="210" y="512"/>
                      <a:pt x="211" y="511"/>
                      <a:pt x="212" y="511"/>
                    </a:cubicBezTo>
                    <a:cubicBezTo>
                      <a:pt x="213" y="511"/>
                      <a:pt x="218" y="508"/>
                      <a:pt x="218" y="508"/>
                    </a:cubicBezTo>
                    <a:cubicBezTo>
                      <a:pt x="219" y="506"/>
                      <a:pt x="219" y="506"/>
                      <a:pt x="219" y="506"/>
                    </a:cubicBezTo>
                    <a:cubicBezTo>
                      <a:pt x="219" y="506"/>
                      <a:pt x="216" y="503"/>
                      <a:pt x="216" y="503"/>
                    </a:cubicBezTo>
                    <a:cubicBezTo>
                      <a:pt x="216" y="503"/>
                      <a:pt x="211" y="499"/>
                      <a:pt x="211" y="499"/>
                    </a:cubicBezTo>
                    <a:cubicBezTo>
                      <a:pt x="211" y="499"/>
                      <a:pt x="209" y="499"/>
                      <a:pt x="209" y="498"/>
                    </a:cubicBezTo>
                    <a:cubicBezTo>
                      <a:pt x="209" y="498"/>
                      <a:pt x="207" y="496"/>
                      <a:pt x="207" y="496"/>
                    </a:cubicBezTo>
                    <a:cubicBezTo>
                      <a:pt x="205" y="491"/>
                      <a:pt x="203" y="495"/>
                      <a:pt x="199" y="493"/>
                    </a:cubicBezTo>
                    <a:cubicBezTo>
                      <a:pt x="199" y="493"/>
                      <a:pt x="197" y="489"/>
                      <a:pt x="197" y="489"/>
                    </a:cubicBezTo>
                    <a:cubicBezTo>
                      <a:pt x="197" y="489"/>
                      <a:pt x="199" y="489"/>
                      <a:pt x="199" y="488"/>
                    </a:cubicBezTo>
                    <a:cubicBezTo>
                      <a:pt x="199" y="486"/>
                      <a:pt x="197" y="484"/>
                      <a:pt x="197" y="484"/>
                    </a:cubicBezTo>
                    <a:cubicBezTo>
                      <a:pt x="195" y="482"/>
                      <a:pt x="195" y="482"/>
                      <a:pt x="195" y="482"/>
                    </a:cubicBezTo>
                    <a:cubicBezTo>
                      <a:pt x="191" y="478"/>
                      <a:pt x="192" y="487"/>
                      <a:pt x="189" y="479"/>
                    </a:cubicBezTo>
                    <a:cubicBezTo>
                      <a:pt x="189" y="479"/>
                      <a:pt x="188" y="479"/>
                      <a:pt x="187" y="477"/>
                    </a:cubicBezTo>
                    <a:cubicBezTo>
                      <a:pt x="186" y="476"/>
                      <a:pt x="183" y="473"/>
                      <a:pt x="183" y="473"/>
                    </a:cubicBezTo>
                    <a:cubicBezTo>
                      <a:pt x="183" y="473"/>
                      <a:pt x="182" y="470"/>
                      <a:pt x="182" y="470"/>
                    </a:cubicBezTo>
                    <a:cubicBezTo>
                      <a:pt x="181" y="470"/>
                      <a:pt x="180" y="467"/>
                      <a:pt x="180" y="467"/>
                    </a:cubicBezTo>
                    <a:cubicBezTo>
                      <a:pt x="175" y="470"/>
                      <a:pt x="175" y="470"/>
                      <a:pt x="175" y="470"/>
                    </a:cubicBezTo>
                    <a:cubicBezTo>
                      <a:pt x="172" y="473"/>
                      <a:pt x="172" y="473"/>
                      <a:pt x="172" y="473"/>
                    </a:cubicBezTo>
                    <a:cubicBezTo>
                      <a:pt x="172" y="473"/>
                      <a:pt x="171" y="471"/>
                      <a:pt x="171" y="471"/>
                    </a:cubicBezTo>
                    <a:cubicBezTo>
                      <a:pt x="171" y="471"/>
                      <a:pt x="171" y="467"/>
                      <a:pt x="171" y="467"/>
                    </a:cubicBezTo>
                    <a:cubicBezTo>
                      <a:pt x="171" y="467"/>
                      <a:pt x="168" y="466"/>
                      <a:pt x="167" y="466"/>
                    </a:cubicBezTo>
                    <a:cubicBezTo>
                      <a:pt x="167" y="466"/>
                      <a:pt x="164" y="466"/>
                      <a:pt x="164" y="466"/>
                    </a:cubicBezTo>
                    <a:cubicBezTo>
                      <a:pt x="160" y="465"/>
                      <a:pt x="160" y="465"/>
                      <a:pt x="160" y="465"/>
                    </a:cubicBezTo>
                    <a:cubicBezTo>
                      <a:pt x="160" y="462"/>
                      <a:pt x="160" y="462"/>
                      <a:pt x="160" y="462"/>
                    </a:cubicBezTo>
                    <a:cubicBezTo>
                      <a:pt x="160" y="462"/>
                      <a:pt x="162" y="460"/>
                      <a:pt x="161" y="459"/>
                    </a:cubicBezTo>
                    <a:cubicBezTo>
                      <a:pt x="161" y="458"/>
                      <a:pt x="158" y="456"/>
                      <a:pt x="158" y="456"/>
                    </a:cubicBezTo>
                    <a:cubicBezTo>
                      <a:pt x="158" y="454"/>
                      <a:pt x="158" y="454"/>
                      <a:pt x="158" y="454"/>
                    </a:cubicBezTo>
                    <a:cubicBezTo>
                      <a:pt x="155" y="450"/>
                      <a:pt x="155" y="450"/>
                      <a:pt x="155" y="450"/>
                    </a:cubicBezTo>
                    <a:cubicBezTo>
                      <a:pt x="155" y="450"/>
                      <a:pt x="157" y="447"/>
                      <a:pt x="157" y="447"/>
                    </a:cubicBezTo>
                    <a:cubicBezTo>
                      <a:pt x="157" y="446"/>
                      <a:pt x="153" y="437"/>
                      <a:pt x="153" y="437"/>
                    </a:cubicBezTo>
                    <a:cubicBezTo>
                      <a:pt x="153" y="437"/>
                      <a:pt x="155" y="433"/>
                      <a:pt x="155" y="432"/>
                    </a:cubicBezTo>
                    <a:cubicBezTo>
                      <a:pt x="155" y="432"/>
                      <a:pt x="153" y="428"/>
                      <a:pt x="153" y="428"/>
                    </a:cubicBezTo>
                    <a:cubicBezTo>
                      <a:pt x="151" y="428"/>
                      <a:pt x="151" y="428"/>
                      <a:pt x="151" y="428"/>
                    </a:cubicBezTo>
                    <a:cubicBezTo>
                      <a:pt x="151" y="424"/>
                      <a:pt x="151" y="424"/>
                      <a:pt x="151" y="424"/>
                    </a:cubicBezTo>
                    <a:cubicBezTo>
                      <a:pt x="152" y="421"/>
                      <a:pt x="152" y="421"/>
                      <a:pt x="152" y="421"/>
                    </a:cubicBezTo>
                    <a:cubicBezTo>
                      <a:pt x="150" y="419"/>
                      <a:pt x="150" y="419"/>
                      <a:pt x="150" y="419"/>
                    </a:cubicBezTo>
                    <a:cubicBezTo>
                      <a:pt x="150" y="419"/>
                      <a:pt x="151" y="417"/>
                      <a:pt x="152" y="417"/>
                    </a:cubicBezTo>
                    <a:cubicBezTo>
                      <a:pt x="152" y="417"/>
                      <a:pt x="152" y="413"/>
                      <a:pt x="152" y="413"/>
                    </a:cubicBezTo>
                    <a:cubicBezTo>
                      <a:pt x="152" y="413"/>
                      <a:pt x="153" y="411"/>
                      <a:pt x="154" y="411"/>
                    </a:cubicBezTo>
                    <a:cubicBezTo>
                      <a:pt x="154" y="411"/>
                      <a:pt x="157" y="413"/>
                      <a:pt x="157" y="413"/>
                    </a:cubicBezTo>
                    <a:cubicBezTo>
                      <a:pt x="157" y="413"/>
                      <a:pt x="160" y="414"/>
                      <a:pt x="160" y="413"/>
                    </a:cubicBezTo>
                    <a:cubicBezTo>
                      <a:pt x="160" y="413"/>
                      <a:pt x="159" y="410"/>
                      <a:pt x="159" y="410"/>
                    </a:cubicBezTo>
                    <a:cubicBezTo>
                      <a:pt x="159" y="409"/>
                      <a:pt x="157" y="407"/>
                      <a:pt x="157" y="407"/>
                    </a:cubicBezTo>
                    <a:cubicBezTo>
                      <a:pt x="156" y="406"/>
                      <a:pt x="156" y="401"/>
                      <a:pt x="156" y="401"/>
                    </a:cubicBezTo>
                    <a:cubicBezTo>
                      <a:pt x="156" y="401"/>
                      <a:pt x="154" y="397"/>
                      <a:pt x="155" y="397"/>
                    </a:cubicBezTo>
                    <a:cubicBezTo>
                      <a:pt x="155" y="397"/>
                      <a:pt x="156" y="395"/>
                      <a:pt x="156" y="395"/>
                    </a:cubicBezTo>
                    <a:cubicBezTo>
                      <a:pt x="157" y="388"/>
                      <a:pt x="157" y="388"/>
                      <a:pt x="157" y="388"/>
                    </a:cubicBezTo>
                    <a:cubicBezTo>
                      <a:pt x="158" y="382"/>
                      <a:pt x="158" y="382"/>
                      <a:pt x="158" y="382"/>
                    </a:cubicBezTo>
                    <a:cubicBezTo>
                      <a:pt x="155" y="379"/>
                      <a:pt x="155" y="379"/>
                      <a:pt x="155" y="379"/>
                    </a:cubicBezTo>
                    <a:cubicBezTo>
                      <a:pt x="154" y="377"/>
                      <a:pt x="154" y="377"/>
                      <a:pt x="154" y="377"/>
                    </a:cubicBezTo>
                    <a:cubicBezTo>
                      <a:pt x="152" y="375"/>
                      <a:pt x="152" y="375"/>
                      <a:pt x="152" y="375"/>
                    </a:cubicBezTo>
                    <a:cubicBezTo>
                      <a:pt x="154" y="369"/>
                      <a:pt x="154" y="369"/>
                      <a:pt x="154" y="369"/>
                    </a:cubicBezTo>
                    <a:cubicBezTo>
                      <a:pt x="158" y="369"/>
                      <a:pt x="158" y="369"/>
                      <a:pt x="158" y="369"/>
                    </a:cubicBezTo>
                    <a:cubicBezTo>
                      <a:pt x="160" y="366"/>
                      <a:pt x="160" y="366"/>
                      <a:pt x="160" y="366"/>
                    </a:cubicBezTo>
                    <a:cubicBezTo>
                      <a:pt x="160" y="366"/>
                      <a:pt x="163" y="364"/>
                      <a:pt x="163" y="363"/>
                    </a:cubicBezTo>
                    <a:cubicBezTo>
                      <a:pt x="163" y="363"/>
                      <a:pt x="164" y="359"/>
                      <a:pt x="164" y="359"/>
                    </a:cubicBezTo>
                    <a:cubicBezTo>
                      <a:pt x="163" y="356"/>
                      <a:pt x="163" y="356"/>
                      <a:pt x="163" y="356"/>
                    </a:cubicBezTo>
                    <a:cubicBezTo>
                      <a:pt x="165" y="357"/>
                      <a:pt x="165" y="357"/>
                      <a:pt x="165" y="357"/>
                    </a:cubicBezTo>
                    <a:cubicBezTo>
                      <a:pt x="165" y="354"/>
                      <a:pt x="165" y="354"/>
                      <a:pt x="165" y="354"/>
                    </a:cubicBezTo>
                    <a:cubicBezTo>
                      <a:pt x="165" y="354"/>
                      <a:pt x="166" y="351"/>
                      <a:pt x="166" y="351"/>
                    </a:cubicBezTo>
                    <a:cubicBezTo>
                      <a:pt x="167" y="351"/>
                      <a:pt x="168" y="350"/>
                      <a:pt x="168" y="350"/>
                    </a:cubicBezTo>
                    <a:cubicBezTo>
                      <a:pt x="168" y="350"/>
                      <a:pt x="170" y="346"/>
                      <a:pt x="170" y="346"/>
                    </a:cubicBezTo>
                    <a:cubicBezTo>
                      <a:pt x="170" y="346"/>
                      <a:pt x="171" y="347"/>
                      <a:pt x="172" y="346"/>
                    </a:cubicBezTo>
                    <a:cubicBezTo>
                      <a:pt x="173" y="345"/>
                      <a:pt x="173" y="345"/>
                      <a:pt x="173" y="344"/>
                    </a:cubicBezTo>
                    <a:cubicBezTo>
                      <a:pt x="174" y="342"/>
                      <a:pt x="176" y="338"/>
                      <a:pt x="176" y="338"/>
                    </a:cubicBezTo>
                    <a:cubicBezTo>
                      <a:pt x="176" y="338"/>
                      <a:pt x="176" y="337"/>
                      <a:pt x="176" y="336"/>
                    </a:cubicBezTo>
                    <a:cubicBezTo>
                      <a:pt x="177" y="336"/>
                      <a:pt x="179" y="336"/>
                      <a:pt x="179" y="335"/>
                    </a:cubicBezTo>
                    <a:cubicBezTo>
                      <a:pt x="178" y="334"/>
                      <a:pt x="176" y="331"/>
                      <a:pt x="176" y="331"/>
                    </a:cubicBezTo>
                    <a:cubicBezTo>
                      <a:pt x="179" y="328"/>
                      <a:pt x="179" y="328"/>
                      <a:pt x="179" y="328"/>
                    </a:cubicBezTo>
                    <a:cubicBezTo>
                      <a:pt x="179" y="328"/>
                      <a:pt x="182" y="325"/>
                      <a:pt x="182" y="325"/>
                    </a:cubicBezTo>
                    <a:cubicBezTo>
                      <a:pt x="182" y="326"/>
                      <a:pt x="183" y="326"/>
                      <a:pt x="184" y="325"/>
                    </a:cubicBezTo>
                    <a:cubicBezTo>
                      <a:pt x="184" y="325"/>
                      <a:pt x="185" y="324"/>
                      <a:pt x="186" y="323"/>
                    </a:cubicBezTo>
                    <a:cubicBezTo>
                      <a:pt x="186" y="323"/>
                      <a:pt x="187" y="322"/>
                      <a:pt x="188" y="322"/>
                    </a:cubicBezTo>
                    <a:cubicBezTo>
                      <a:pt x="188" y="321"/>
                      <a:pt x="189" y="319"/>
                      <a:pt x="189" y="318"/>
                    </a:cubicBezTo>
                    <a:cubicBezTo>
                      <a:pt x="189" y="318"/>
                      <a:pt x="191" y="313"/>
                      <a:pt x="191" y="313"/>
                    </a:cubicBezTo>
                    <a:cubicBezTo>
                      <a:pt x="191" y="310"/>
                      <a:pt x="191" y="310"/>
                      <a:pt x="191" y="310"/>
                    </a:cubicBezTo>
                    <a:cubicBezTo>
                      <a:pt x="192" y="309"/>
                      <a:pt x="192" y="309"/>
                      <a:pt x="192" y="309"/>
                    </a:cubicBezTo>
                    <a:cubicBezTo>
                      <a:pt x="194" y="307"/>
                      <a:pt x="194" y="307"/>
                      <a:pt x="194" y="307"/>
                    </a:cubicBezTo>
                    <a:cubicBezTo>
                      <a:pt x="194" y="307"/>
                      <a:pt x="196" y="306"/>
                      <a:pt x="196" y="307"/>
                    </a:cubicBezTo>
                    <a:cubicBezTo>
                      <a:pt x="196" y="307"/>
                      <a:pt x="195" y="309"/>
                      <a:pt x="195" y="309"/>
                    </a:cubicBezTo>
                    <a:cubicBezTo>
                      <a:pt x="198" y="309"/>
                      <a:pt x="198" y="309"/>
                      <a:pt x="198" y="309"/>
                    </a:cubicBezTo>
                    <a:cubicBezTo>
                      <a:pt x="198" y="309"/>
                      <a:pt x="198" y="307"/>
                      <a:pt x="198" y="308"/>
                    </a:cubicBezTo>
                    <a:cubicBezTo>
                      <a:pt x="199" y="308"/>
                      <a:pt x="200" y="309"/>
                      <a:pt x="200" y="309"/>
                    </a:cubicBezTo>
                    <a:cubicBezTo>
                      <a:pt x="200" y="308"/>
                      <a:pt x="201" y="306"/>
                      <a:pt x="201" y="306"/>
                    </a:cubicBezTo>
                    <a:cubicBezTo>
                      <a:pt x="201" y="303"/>
                      <a:pt x="201" y="303"/>
                      <a:pt x="201" y="303"/>
                    </a:cubicBezTo>
                    <a:cubicBezTo>
                      <a:pt x="201" y="303"/>
                      <a:pt x="203" y="301"/>
                      <a:pt x="204" y="300"/>
                    </a:cubicBezTo>
                    <a:cubicBezTo>
                      <a:pt x="204" y="299"/>
                      <a:pt x="207" y="296"/>
                      <a:pt x="207" y="296"/>
                    </a:cubicBezTo>
                    <a:cubicBezTo>
                      <a:pt x="210" y="295"/>
                      <a:pt x="210" y="295"/>
                      <a:pt x="210" y="295"/>
                    </a:cubicBezTo>
                    <a:cubicBezTo>
                      <a:pt x="210" y="295"/>
                      <a:pt x="211" y="294"/>
                      <a:pt x="212" y="294"/>
                    </a:cubicBezTo>
                    <a:cubicBezTo>
                      <a:pt x="212" y="294"/>
                      <a:pt x="215" y="290"/>
                      <a:pt x="215" y="290"/>
                    </a:cubicBezTo>
                    <a:cubicBezTo>
                      <a:pt x="215" y="290"/>
                      <a:pt x="215" y="289"/>
                      <a:pt x="216" y="288"/>
                    </a:cubicBezTo>
                    <a:cubicBezTo>
                      <a:pt x="216" y="287"/>
                      <a:pt x="218" y="287"/>
                      <a:pt x="218" y="286"/>
                    </a:cubicBezTo>
                    <a:cubicBezTo>
                      <a:pt x="219" y="286"/>
                      <a:pt x="221" y="281"/>
                      <a:pt x="221" y="281"/>
                    </a:cubicBezTo>
                    <a:cubicBezTo>
                      <a:pt x="221" y="281"/>
                      <a:pt x="222" y="281"/>
                      <a:pt x="222" y="280"/>
                    </a:cubicBezTo>
                    <a:cubicBezTo>
                      <a:pt x="222" y="278"/>
                      <a:pt x="223" y="276"/>
                      <a:pt x="223" y="276"/>
                    </a:cubicBezTo>
                    <a:cubicBezTo>
                      <a:pt x="225" y="272"/>
                      <a:pt x="225" y="272"/>
                      <a:pt x="225" y="272"/>
                    </a:cubicBezTo>
                    <a:cubicBezTo>
                      <a:pt x="225" y="266"/>
                      <a:pt x="225" y="266"/>
                      <a:pt x="225" y="266"/>
                    </a:cubicBezTo>
                    <a:cubicBezTo>
                      <a:pt x="227" y="261"/>
                      <a:pt x="227" y="261"/>
                      <a:pt x="227" y="261"/>
                    </a:cubicBezTo>
                    <a:cubicBezTo>
                      <a:pt x="227" y="261"/>
                      <a:pt x="228" y="260"/>
                      <a:pt x="228" y="259"/>
                    </a:cubicBezTo>
                    <a:cubicBezTo>
                      <a:pt x="229" y="259"/>
                      <a:pt x="230" y="256"/>
                      <a:pt x="230" y="256"/>
                    </a:cubicBezTo>
                    <a:cubicBezTo>
                      <a:pt x="230" y="256"/>
                      <a:pt x="233" y="252"/>
                      <a:pt x="233" y="252"/>
                    </a:cubicBezTo>
                    <a:cubicBezTo>
                      <a:pt x="233" y="252"/>
                      <a:pt x="234" y="249"/>
                      <a:pt x="234" y="248"/>
                    </a:cubicBezTo>
                    <a:cubicBezTo>
                      <a:pt x="235" y="248"/>
                      <a:pt x="235" y="248"/>
                      <a:pt x="235" y="248"/>
                    </a:cubicBezTo>
                    <a:cubicBezTo>
                      <a:pt x="235" y="245"/>
                      <a:pt x="235" y="245"/>
                      <a:pt x="235" y="245"/>
                    </a:cubicBezTo>
                    <a:cubicBezTo>
                      <a:pt x="233" y="241"/>
                      <a:pt x="233" y="241"/>
                      <a:pt x="233" y="241"/>
                    </a:cubicBezTo>
                    <a:cubicBezTo>
                      <a:pt x="229" y="238"/>
                      <a:pt x="229" y="238"/>
                      <a:pt x="229" y="238"/>
                    </a:cubicBezTo>
                    <a:cubicBezTo>
                      <a:pt x="226" y="238"/>
                      <a:pt x="226" y="238"/>
                      <a:pt x="226" y="238"/>
                    </a:cubicBezTo>
                    <a:cubicBezTo>
                      <a:pt x="224" y="236"/>
                      <a:pt x="224" y="236"/>
                      <a:pt x="224" y="236"/>
                    </a:cubicBezTo>
                    <a:cubicBezTo>
                      <a:pt x="225" y="234"/>
                      <a:pt x="225" y="234"/>
                      <a:pt x="225" y="234"/>
                    </a:cubicBezTo>
                    <a:cubicBezTo>
                      <a:pt x="223" y="231"/>
                      <a:pt x="223" y="231"/>
                      <a:pt x="223" y="231"/>
                    </a:cubicBezTo>
                    <a:cubicBezTo>
                      <a:pt x="222" y="229"/>
                      <a:pt x="222" y="229"/>
                      <a:pt x="222" y="229"/>
                    </a:cubicBezTo>
                    <a:cubicBezTo>
                      <a:pt x="220" y="227"/>
                      <a:pt x="220" y="227"/>
                      <a:pt x="220" y="227"/>
                    </a:cubicBezTo>
                    <a:cubicBezTo>
                      <a:pt x="220" y="227"/>
                      <a:pt x="222" y="224"/>
                      <a:pt x="222" y="224"/>
                    </a:cubicBezTo>
                    <a:cubicBezTo>
                      <a:pt x="222" y="224"/>
                      <a:pt x="223" y="223"/>
                      <a:pt x="223" y="222"/>
                    </a:cubicBezTo>
                    <a:cubicBezTo>
                      <a:pt x="223" y="222"/>
                      <a:pt x="225" y="219"/>
                      <a:pt x="225" y="219"/>
                    </a:cubicBezTo>
                    <a:cubicBezTo>
                      <a:pt x="225" y="219"/>
                      <a:pt x="227" y="216"/>
                      <a:pt x="227" y="216"/>
                    </a:cubicBezTo>
                    <a:cubicBezTo>
                      <a:pt x="227" y="216"/>
                      <a:pt x="228" y="215"/>
                      <a:pt x="228" y="214"/>
                    </a:cubicBezTo>
                    <a:cubicBezTo>
                      <a:pt x="228" y="213"/>
                      <a:pt x="227" y="209"/>
                      <a:pt x="227" y="209"/>
                    </a:cubicBezTo>
                    <a:cubicBezTo>
                      <a:pt x="227" y="209"/>
                      <a:pt x="227" y="206"/>
                      <a:pt x="228" y="206"/>
                    </a:cubicBezTo>
                    <a:cubicBezTo>
                      <a:pt x="228" y="205"/>
                      <a:pt x="229" y="204"/>
                      <a:pt x="229" y="204"/>
                    </a:cubicBezTo>
                    <a:cubicBezTo>
                      <a:pt x="229" y="204"/>
                      <a:pt x="230" y="204"/>
                      <a:pt x="231" y="205"/>
                    </a:cubicBezTo>
                    <a:cubicBezTo>
                      <a:pt x="232" y="205"/>
                      <a:pt x="232" y="203"/>
                      <a:pt x="232" y="203"/>
                    </a:cubicBezTo>
                    <a:cubicBezTo>
                      <a:pt x="232" y="203"/>
                      <a:pt x="232" y="200"/>
                      <a:pt x="231" y="200"/>
                    </a:cubicBezTo>
                    <a:cubicBezTo>
                      <a:pt x="230" y="200"/>
                      <a:pt x="229" y="198"/>
                      <a:pt x="229" y="198"/>
                    </a:cubicBezTo>
                    <a:cubicBezTo>
                      <a:pt x="229" y="198"/>
                      <a:pt x="230" y="197"/>
                      <a:pt x="230" y="197"/>
                    </a:cubicBezTo>
                    <a:cubicBezTo>
                      <a:pt x="230" y="196"/>
                      <a:pt x="232" y="195"/>
                      <a:pt x="232" y="195"/>
                    </a:cubicBezTo>
                    <a:cubicBezTo>
                      <a:pt x="235" y="194"/>
                      <a:pt x="235" y="194"/>
                      <a:pt x="235" y="194"/>
                    </a:cubicBezTo>
                    <a:cubicBezTo>
                      <a:pt x="234" y="191"/>
                      <a:pt x="234" y="191"/>
                      <a:pt x="234" y="191"/>
                    </a:cubicBezTo>
                    <a:cubicBezTo>
                      <a:pt x="234" y="188"/>
                      <a:pt x="234" y="188"/>
                      <a:pt x="234" y="188"/>
                    </a:cubicBezTo>
                    <a:cubicBezTo>
                      <a:pt x="234" y="188"/>
                      <a:pt x="238" y="189"/>
                      <a:pt x="238" y="189"/>
                    </a:cubicBezTo>
                    <a:cubicBezTo>
                      <a:pt x="238" y="190"/>
                      <a:pt x="239" y="192"/>
                      <a:pt x="240" y="192"/>
                    </a:cubicBezTo>
                    <a:cubicBezTo>
                      <a:pt x="240" y="191"/>
                      <a:pt x="240" y="189"/>
                      <a:pt x="240" y="189"/>
                    </a:cubicBezTo>
                    <a:cubicBezTo>
                      <a:pt x="240" y="189"/>
                      <a:pt x="241" y="186"/>
                      <a:pt x="242" y="187"/>
                    </a:cubicBezTo>
                    <a:cubicBezTo>
                      <a:pt x="244" y="188"/>
                      <a:pt x="245" y="186"/>
                      <a:pt x="246" y="186"/>
                    </a:cubicBezTo>
                    <a:cubicBezTo>
                      <a:pt x="246" y="185"/>
                      <a:pt x="247" y="183"/>
                      <a:pt x="247" y="183"/>
                    </a:cubicBezTo>
                    <a:cubicBezTo>
                      <a:pt x="247" y="183"/>
                      <a:pt x="248" y="180"/>
                      <a:pt x="247" y="179"/>
                    </a:cubicBezTo>
                    <a:cubicBezTo>
                      <a:pt x="246" y="179"/>
                      <a:pt x="245" y="179"/>
                      <a:pt x="245" y="178"/>
                    </a:cubicBezTo>
                    <a:cubicBezTo>
                      <a:pt x="245" y="178"/>
                      <a:pt x="246" y="176"/>
                      <a:pt x="247" y="176"/>
                    </a:cubicBezTo>
                    <a:cubicBezTo>
                      <a:pt x="248" y="176"/>
                      <a:pt x="248" y="176"/>
                      <a:pt x="250" y="175"/>
                    </a:cubicBezTo>
                    <a:cubicBezTo>
                      <a:pt x="251" y="174"/>
                      <a:pt x="251" y="173"/>
                      <a:pt x="251" y="173"/>
                    </a:cubicBezTo>
                    <a:cubicBezTo>
                      <a:pt x="251" y="173"/>
                      <a:pt x="254" y="172"/>
                      <a:pt x="254" y="172"/>
                    </a:cubicBezTo>
                    <a:cubicBezTo>
                      <a:pt x="258" y="170"/>
                      <a:pt x="258" y="170"/>
                      <a:pt x="258" y="170"/>
                    </a:cubicBezTo>
                    <a:cubicBezTo>
                      <a:pt x="258" y="168"/>
                      <a:pt x="258" y="168"/>
                      <a:pt x="258" y="168"/>
                    </a:cubicBezTo>
                    <a:cubicBezTo>
                      <a:pt x="258" y="168"/>
                      <a:pt x="260" y="168"/>
                      <a:pt x="260" y="168"/>
                    </a:cubicBezTo>
                    <a:cubicBezTo>
                      <a:pt x="261" y="168"/>
                      <a:pt x="262" y="169"/>
                      <a:pt x="262" y="169"/>
                    </a:cubicBezTo>
                    <a:cubicBezTo>
                      <a:pt x="262" y="169"/>
                      <a:pt x="264" y="169"/>
                      <a:pt x="264" y="169"/>
                    </a:cubicBezTo>
                    <a:cubicBezTo>
                      <a:pt x="264" y="168"/>
                      <a:pt x="263" y="167"/>
                      <a:pt x="264" y="167"/>
                    </a:cubicBezTo>
                    <a:cubicBezTo>
                      <a:pt x="265" y="168"/>
                      <a:pt x="265" y="168"/>
                      <a:pt x="265" y="169"/>
                    </a:cubicBezTo>
                    <a:cubicBezTo>
                      <a:pt x="266" y="169"/>
                      <a:pt x="266" y="169"/>
                      <a:pt x="266" y="169"/>
                    </a:cubicBezTo>
                    <a:cubicBezTo>
                      <a:pt x="267" y="169"/>
                      <a:pt x="268" y="170"/>
                      <a:pt x="269" y="171"/>
                    </a:cubicBezTo>
                    <a:cubicBezTo>
                      <a:pt x="269" y="171"/>
                      <a:pt x="269" y="172"/>
                      <a:pt x="269" y="173"/>
                    </a:cubicBezTo>
                    <a:cubicBezTo>
                      <a:pt x="269" y="174"/>
                      <a:pt x="269" y="174"/>
                      <a:pt x="269" y="175"/>
                    </a:cubicBezTo>
                    <a:cubicBezTo>
                      <a:pt x="269" y="176"/>
                      <a:pt x="269" y="176"/>
                      <a:pt x="269" y="176"/>
                    </a:cubicBezTo>
                    <a:cubicBezTo>
                      <a:pt x="269" y="176"/>
                      <a:pt x="272" y="178"/>
                      <a:pt x="272" y="177"/>
                    </a:cubicBezTo>
                    <a:cubicBezTo>
                      <a:pt x="272" y="176"/>
                      <a:pt x="272" y="177"/>
                      <a:pt x="272" y="175"/>
                    </a:cubicBezTo>
                    <a:cubicBezTo>
                      <a:pt x="271" y="174"/>
                      <a:pt x="272" y="173"/>
                      <a:pt x="272" y="172"/>
                    </a:cubicBezTo>
                    <a:cubicBezTo>
                      <a:pt x="271" y="171"/>
                      <a:pt x="270" y="169"/>
                      <a:pt x="270" y="168"/>
                    </a:cubicBezTo>
                    <a:cubicBezTo>
                      <a:pt x="270" y="168"/>
                      <a:pt x="271" y="167"/>
                      <a:pt x="272" y="167"/>
                    </a:cubicBezTo>
                    <a:cubicBezTo>
                      <a:pt x="273" y="167"/>
                      <a:pt x="272" y="166"/>
                      <a:pt x="273" y="167"/>
                    </a:cubicBezTo>
                    <a:cubicBezTo>
                      <a:pt x="274" y="168"/>
                      <a:pt x="274" y="169"/>
                      <a:pt x="275" y="169"/>
                    </a:cubicBezTo>
                    <a:cubicBezTo>
                      <a:pt x="276" y="169"/>
                      <a:pt x="276" y="169"/>
                      <a:pt x="276" y="169"/>
                    </a:cubicBezTo>
                    <a:cubicBezTo>
                      <a:pt x="276" y="170"/>
                      <a:pt x="277" y="171"/>
                      <a:pt x="277" y="172"/>
                    </a:cubicBezTo>
                    <a:cubicBezTo>
                      <a:pt x="277" y="173"/>
                      <a:pt x="277" y="173"/>
                      <a:pt x="277" y="174"/>
                    </a:cubicBezTo>
                    <a:cubicBezTo>
                      <a:pt x="277" y="174"/>
                      <a:pt x="279" y="177"/>
                      <a:pt x="279" y="177"/>
                    </a:cubicBezTo>
                    <a:cubicBezTo>
                      <a:pt x="279" y="177"/>
                      <a:pt x="281" y="175"/>
                      <a:pt x="281" y="175"/>
                    </a:cubicBezTo>
                    <a:cubicBezTo>
                      <a:pt x="281" y="174"/>
                      <a:pt x="281" y="173"/>
                      <a:pt x="281" y="173"/>
                    </a:cubicBezTo>
                    <a:cubicBezTo>
                      <a:pt x="281" y="172"/>
                      <a:pt x="281" y="171"/>
                      <a:pt x="281" y="171"/>
                    </a:cubicBezTo>
                    <a:cubicBezTo>
                      <a:pt x="281" y="170"/>
                      <a:pt x="278" y="167"/>
                      <a:pt x="278" y="167"/>
                    </a:cubicBezTo>
                    <a:cubicBezTo>
                      <a:pt x="278" y="167"/>
                      <a:pt x="278" y="166"/>
                      <a:pt x="279" y="165"/>
                    </a:cubicBezTo>
                    <a:cubicBezTo>
                      <a:pt x="279" y="165"/>
                      <a:pt x="280" y="164"/>
                      <a:pt x="282" y="163"/>
                    </a:cubicBezTo>
                    <a:cubicBezTo>
                      <a:pt x="276" y="150"/>
                      <a:pt x="276" y="150"/>
                      <a:pt x="276" y="150"/>
                    </a:cubicBezTo>
                    <a:cubicBezTo>
                      <a:pt x="270" y="147"/>
                      <a:pt x="270" y="147"/>
                      <a:pt x="270" y="147"/>
                    </a:cubicBezTo>
                    <a:cubicBezTo>
                      <a:pt x="266" y="143"/>
                      <a:pt x="266" y="143"/>
                      <a:pt x="266" y="143"/>
                    </a:cubicBezTo>
                    <a:cubicBezTo>
                      <a:pt x="266" y="138"/>
                      <a:pt x="266" y="138"/>
                      <a:pt x="266" y="138"/>
                    </a:cubicBezTo>
                    <a:cubicBezTo>
                      <a:pt x="263" y="134"/>
                      <a:pt x="263" y="134"/>
                      <a:pt x="263" y="134"/>
                    </a:cubicBezTo>
                    <a:cubicBezTo>
                      <a:pt x="263" y="134"/>
                      <a:pt x="264" y="131"/>
                      <a:pt x="264" y="130"/>
                    </a:cubicBezTo>
                    <a:cubicBezTo>
                      <a:pt x="265" y="129"/>
                      <a:pt x="267" y="124"/>
                      <a:pt x="267" y="124"/>
                    </a:cubicBezTo>
                    <a:cubicBezTo>
                      <a:pt x="267" y="124"/>
                      <a:pt x="266" y="120"/>
                      <a:pt x="266" y="119"/>
                    </a:cubicBezTo>
                    <a:cubicBezTo>
                      <a:pt x="266" y="118"/>
                      <a:pt x="267" y="113"/>
                      <a:pt x="267" y="113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54" y="94"/>
                      <a:pt x="254" y="94"/>
                      <a:pt x="254" y="94"/>
                    </a:cubicBezTo>
                    <a:cubicBezTo>
                      <a:pt x="255" y="88"/>
                      <a:pt x="255" y="88"/>
                      <a:pt x="255" y="88"/>
                    </a:cubicBezTo>
                    <a:cubicBezTo>
                      <a:pt x="255" y="88"/>
                      <a:pt x="255" y="88"/>
                      <a:pt x="255" y="88"/>
                    </a:cubicBezTo>
                    <a:close/>
                    <a:moveTo>
                      <a:pt x="165" y="710"/>
                    </a:moveTo>
                    <a:cubicBezTo>
                      <a:pt x="165" y="710"/>
                      <a:pt x="165" y="710"/>
                      <a:pt x="165" y="710"/>
                    </a:cubicBezTo>
                    <a:cubicBezTo>
                      <a:pt x="166" y="702"/>
                      <a:pt x="166" y="702"/>
                      <a:pt x="166" y="702"/>
                    </a:cubicBezTo>
                    <a:cubicBezTo>
                      <a:pt x="166" y="702"/>
                      <a:pt x="164" y="699"/>
                      <a:pt x="164" y="699"/>
                    </a:cubicBezTo>
                    <a:cubicBezTo>
                      <a:pt x="164" y="698"/>
                      <a:pt x="163" y="696"/>
                      <a:pt x="163" y="693"/>
                    </a:cubicBezTo>
                    <a:cubicBezTo>
                      <a:pt x="164" y="690"/>
                      <a:pt x="164" y="689"/>
                      <a:pt x="165" y="687"/>
                    </a:cubicBezTo>
                    <a:cubicBezTo>
                      <a:pt x="165" y="685"/>
                      <a:pt x="167" y="684"/>
                      <a:pt x="167" y="682"/>
                    </a:cubicBezTo>
                    <a:cubicBezTo>
                      <a:pt x="167" y="679"/>
                      <a:pt x="167" y="678"/>
                      <a:pt x="168" y="676"/>
                    </a:cubicBezTo>
                    <a:cubicBezTo>
                      <a:pt x="168" y="674"/>
                      <a:pt x="169" y="672"/>
                      <a:pt x="170" y="672"/>
                    </a:cubicBezTo>
                    <a:cubicBezTo>
                      <a:pt x="170" y="671"/>
                      <a:pt x="172" y="667"/>
                      <a:pt x="172" y="667"/>
                    </a:cubicBezTo>
                    <a:cubicBezTo>
                      <a:pt x="173" y="662"/>
                      <a:pt x="173" y="662"/>
                      <a:pt x="173" y="662"/>
                    </a:cubicBezTo>
                    <a:cubicBezTo>
                      <a:pt x="173" y="662"/>
                      <a:pt x="175" y="657"/>
                      <a:pt x="175" y="656"/>
                    </a:cubicBezTo>
                    <a:cubicBezTo>
                      <a:pt x="175" y="655"/>
                      <a:pt x="174" y="651"/>
                      <a:pt x="174" y="650"/>
                    </a:cubicBezTo>
                    <a:cubicBezTo>
                      <a:pt x="175" y="649"/>
                      <a:pt x="177" y="647"/>
                      <a:pt x="177" y="647"/>
                    </a:cubicBezTo>
                    <a:cubicBezTo>
                      <a:pt x="180" y="647"/>
                      <a:pt x="180" y="647"/>
                      <a:pt x="180" y="647"/>
                    </a:cubicBezTo>
                    <a:cubicBezTo>
                      <a:pt x="180" y="647"/>
                      <a:pt x="180" y="650"/>
                      <a:pt x="179" y="651"/>
                    </a:cubicBezTo>
                    <a:cubicBezTo>
                      <a:pt x="178" y="651"/>
                      <a:pt x="177" y="652"/>
                      <a:pt x="177" y="652"/>
                    </a:cubicBezTo>
                    <a:cubicBezTo>
                      <a:pt x="177" y="653"/>
                      <a:pt x="179" y="655"/>
                      <a:pt x="179" y="655"/>
                    </a:cubicBezTo>
                    <a:cubicBezTo>
                      <a:pt x="179" y="659"/>
                      <a:pt x="179" y="659"/>
                      <a:pt x="179" y="659"/>
                    </a:cubicBezTo>
                    <a:cubicBezTo>
                      <a:pt x="177" y="663"/>
                      <a:pt x="177" y="663"/>
                      <a:pt x="177" y="663"/>
                    </a:cubicBezTo>
                    <a:cubicBezTo>
                      <a:pt x="175" y="668"/>
                      <a:pt x="175" y="668"/>
                      <a:pt x="175" y="668"/>
                    </a:cubicBezTo>
                    <a:cubicBezTo>
                      <a:pt x="175" y="673"/>
                      <a:pt x="175" y="673"/>
                      <a:pt x="175" y="673"/>
                    </a:cubicBezTo>
                    <a:cubicBezTo>
                      <a:pt x="174" y="676"/>
                      <a:pt x="174" y="676"/>
                      <a:pt x="174" y="676"/>
                    </a:cubicBezTo>
                    <a:cubicBezTo>
                      <a:pt x="173" y="679"/>
                      <a:pt x="173" y="679"/>
                      <a:pt x="173" y="679"/>
                    </a:cubicBezTo>
                    <a:cubicBezTo>
                      <a:pt x="171" y="685"/>
                      <a:pt x="171" y="685"/>
                      <a:pt x="171" y="685"/>
                    </a:cubicBezTo>
                    <a:cubicBezTo>
                      <a:pt x="172" y="690"/>
                      <a:pt x="172" y="690"/>
                      <a:pt x="172" y="690"/>
                    </a:cubicBezTo>
                    <a:cubicBezTo>
                      <a:pt x="169" y="696"/>
                      <a:pt x="169" y="696"/>
                      <a:pt x="169" y="696"/>
                    </a:cubicBezTo>
                    <a:cubicBezTo>
                      <a:pt x="169" y="696"/>
                      <a:pt x="169" y="699"/>
                      <a:pt x="169" y="700"/>
                    </a:cubicBezTo>
                    <a:cubicBezTo>
                      <a:pt x="169" y="701"/>
                      <a:pt x="169" y="707"/>
                      <a:pt x="169" y="707"/>
                    </a:cubicBezTo>
                    <a:cubicBezTo>
                      <a:pt x="169" y="707"/>
                      <a:pt x="169" y="710"/>
                      <a:pt x="168" y="710"/>
                    </a:cubicBezTo>
                    <a:cubicBezTo>
                      <a:pt x="167" y="710"/>
                      <a:pt x="165" y="710"/>
                      <a:pt x="165" y="710"/>
                    </a:cubicBezTo>
                    <a:close/>
                    <a:moveTo>
                      <a:pt x="206" y="649"/>
                    </a:moveTo>
                    <a:cubicBezTo>
                      <a:pt x="206" y="649"/>
                      <a:pt x="206" y="649"/>
                      <a:pt x="206" y="649"/>
                    </a:cubicBezTo>
                    <a:cubicBezTo>
                      <a:pt x="205" y="647"/>
                      <a:pt x="205" y="647"/>
                      <a:pt x="205" y="647"/>
                    </a:cubicBezTo>
                    <a:cubicBezTo>
                      <a:pt x="208" y="646"/>
                      <a:pt x="208" y="646"/>
                      <a:pt x="208" y="646"/>
                    </a:cubicBezTo>
                    <a:cubicBezTo>
                      <a:pt x="208" y="646"/>
                      <a:pt x="207" y="642"/>
                      <a:pt x="207" y="641"/>
                    </a:cubicBezTo>
                    <a:cubicBezTo>
                      <a:pt x="207" y="640"/>
                      <a:pt x="206" y="641"/>
                      <a:pt x="205" y="639"/>
                    </a:cubicBezTo>
                    <a:cubicBezTo>
                      <a:pt x="204" y="638"/>
                      <a:pt x="204" y="635"/>
                      <a:pt x="204" y="635"/>
                    </a:cubicBezTo>
                    <a:cubicBezTo>
                      <a:pt x="204" y="634"/>
                      <a:pt x="205" y="631"/>
                      <a:pt x="205" y="631"/>
                    </a:cubicBezTo>
                    <a:cubicBezTo>
                      <a:pt x="205" y="631"/>
                      <a:pt x="208" y="627"/>
                      <a:pt x="210" y="625"/>
                    </a:cubicBezTo>
                    <a:cubicBezTo>
                      <a:pt x="213" y="622"/>
                      <a:pt x="212" y="622"/>
                      <a:pt x="212" y="620"/>
                    </a:cubicBezTo>
                    <a:cubicBezTo>
                      <a:pt x="211" y="619"/>
                      <a:pt x="213" y="618"/>
                      <a:pt x="213" y="618"/>
                    </a:cubicBezTo>
                    <a:cubicBezTo>
                      <a:pt x="216" y="615"/>
                      <a:pt x="216" y="615"/>
                      <a:pt x="216" y="615"/>
                    </a:cubicBezTo>
                    <a:cubicBezTo>
                      <a:pt x="218" y="610"/>
                      <a:pt x="218" y="610"/>
                      <a:pt x="218" y="610"/>
                    </a:cubicBezTo>
                    <a:cubicBezTo>
                      <a:pt x="218" y="610"/>
                      <a:pt x="221" y="613"/>
                      <a:pt x="221" y="613"/>
                    </a:cubicBezTo>
                    <a:cubicBezTo>
                      <a:pt x="222" y="613"/>
                      <a:pt x="222" y="612"/>
                      <a:pt x="222" y="611"/>
                    </a:cubicBezTo>
                    <a:cubicBezTo>
                      <a:pt x="222" y="610"/>
                      <a:pt x="224" y="610"/>
                      <a:pt x="224" y="610"/>
                    </a:cubicBezTo>
                    <a:cubicBezTo>
                      <a:pt x="225" y="610"/>
                      <a:pt x="228" y="609"/>
                      <a:pt x="228" y="609"/>
                    </a:cubicBezTo>
                    <a:cubicBezTo>
                      <a:pt x="229" y="607"/>
                      <a:pt x="229" y="607"/>
                      <a:pt x="229" y="607"/>
                    </a:cubicBezTo>
                    <a:cubicBezTo>
                      <a:pt x="229" y="607"/>
                      <a:pt x="233" y="606"/>
                      <a:pt x="235" y="607"/>
                    </a:cubicBezTo>
                    <a:cubicBezTo>
                      <a:pt x="236" y="608"/>
                      <a:pt x="234" y="608"/>
                      <a:pt x="234" y="609"/>
                    </a:cubicBezTo>
                    <a:cubicBezTo>
                      <a:pt x="234" y="610"/>
                      <a:pt x="234" y="610"/>
                      <a:pt x="234" y="611"/>
                    </a:cubicBezTo>
                    <a:cubicBezTo>
                      <a:pt x="234" y="612"/>
                      <a:pt x="233" y="613"/>
                      <a:pt x="230" y="613"/>
                    </a:cubicBezTo>
                    <a:cubicBezTo>
                      <a:pt x="227" y="614"/>
                      <a:pt x="229" y="616"/>
                      <a:pt x="229" y="616"/>
                    </a:cubicBezTo>
                    <a:cubicBezTo>
                      <a:pt x="229" y="616"/>
                      <a:pt x="229" y="620"/>
                      <a:pt x="229" y="620"/>
                    </a:cubicBezTo>
                    <a:cubicBezTo>
                      <a:pt x="228" y="621"/>
                      <a:pt x="226" y="623"/>
                      <a:pt x="224" y="623"/>
                    </a:cubicBezTo>
                    <a:cubicBezTo>
                      <a:pt x="223" y="624"/>
                      <a:pt x="223" y="626"/>
                      <a:pt x="223" y="626"/>
                    </a:cubicBezTo>
                    <a:cubicBezTo>
                      <a:pt x="223" y="627"/>
                      <a:pt x="224" y="629"/>
                      <a:pt x="224" y="631"/>
                    </a:cubicBezTo>
                    <a:cubicBezTo>
                      <a:pt x="224" y="632"/>
                      <a:pt x="224" y="632"/>
                      <a:pt x="225" y="634"/>
                    </a:cubicBezTo>
                    <a:cubicBezTo>
                      <a:pt x="225" y="635"/>
                      <a:pt x="227" y="635"/>
                      <a:pt x="228" y="635"/>
                    </a:cubicBezTo>
                    <a:cubicBezTo>
                      <a:pt x="228" y="636"/>
                      <a:pt x="230" y="638"/>
                      <a:pt x="229" y="639"/>
                    </a:cubicBezTo>
                    <a:cubicBezTo>
                      <a:pt x="228" y="640"/>
                      <a:pt x="227" y="641"/>
                      <a:pt x="226" y="641"/>
                    </a:cubicBezTo>
                    <a:cubicBezTo>
                      <a:pt x="226" y="642"/>
                      <a:pt x="224" y="645"/>
                      <a:pt x="224" y="645"/>
                    </a:cubicBezTo>
                    <a:cubicBezTo>
                      <a:pt x="224" y="645"/>
                      <a:pt x="225" y="647"/>
                      <a:pt x="224" y="649"/>
                    </a:cubicBezTo>
                    <a:cubicBezTo>
                      <a:pt x="224" y="651"/>
                      <a:pt x="222" y="650"/>
                      <a:pt x="221" y="651"/>
                    </a:cubicBezTo>
                    <a:cubicBezTo>
                      <a:pt x="221" y="651"/>
                      <a:pt x="218" y="654"/>
                      <a:pt x="218" y="654"/>
                    </a:cubicBezTo>
                    <a:cubicBezTo>
                      <a:pt x="217" y="654"/>
                      <a:pt x="216" y="658"/>
                      <a:pt x="216" y="660"/>
                    </a:cubicBezTo>
                    <a:cubicBezTo>
                      <a:pt x="216" y="661"/>
                      <a:pt x="216" y="663"/>
                      <a:pt x="216" y="664"/>
                    </a:cubicBezTo>
                    <a:cubicBezTo>
                      <a:pt x="216" y="665"/>
                      <a:pt x="216" y="664"/>
                      <a:pt x="214" y="667"/>
                    </a:cubicBezTo>
                    <a:cubicBezTo>
                      <a:pt x="211" y="670"/>
                      <a:pt x="212" y="668"/>
                      <a:pt x="209" y="667"/>
                    </a:cubicBezTo>
                    <a:cubicBezTo>
                      <a:pt x="205" y="667"/>
                      <a:pt x="209" y="666"/>
                      <a:pt x="210" y="664"/>
                    </a:cubicBezTo>
                    <a:cubicBezTo>
                      <a:pt x="211" y="662"/>
                      <a:pt x="212" y="660"/>
                      <a:pt x="212" y="660"/>
                    </a:cubicBezTo>
                    <a:cubicBezTo>
                      <a:pt x="211" y="656"/>
                      <a:pt x="211" y="656"/>
                      <a:pt x="211" y="656"/>
                    </a:cubicBezTo>
                    <a:cubicBezTo>
                      <a:pt x="209" y="653"/>
                      <a:pt x="209" y="653"/>
                      <a:pt x="209" y="653"/>
                    </a:cubicBezTo>
                    <a:lnTo>
                      <a:pt x="206" y="649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04" name="Freeform 96"/>
              <p:cNvSpPr>
                <a:spLocks noEditPoints="1"/>
              </p:cNvSpPr>
              <p:nvPr/>
            </p:nvSpPr>
            <p:spPr bwMode="auto">
              <a:xfrm>
                <a:off x="4686242" y="235948"/>
                <a:ext cx="1226964" cy="1680165"/>
              </a:xfrm>
              <a:custGeom>
                <a:avLst/>
                <a:gdLst>
                  <a:gd name="T0" fmla="*/ 383 w 538"/>
                  <a:gd name="T1" fmla="*/ 61 h 760"/>
                  <a:gd name="T2" fmla="*/ 367 w 538"/>
                  <a:gd name="T3" fmla="*/ 127 h 760"/>
                  <a:gd name="T4" fmla="*/ 435 w 538"/>
                  <a:gd name="T5" fmla="*/ 150 h 760"/>
                  <a:gd name="T6" fmla="*/ 438 w 538"/>
                  <a:gd name="T7" fmla="*/ 149 h 760"/>
                  <a:gd name="T8" fmla="*/ 438 w 538"/>
                  <a:gd name="T9" fmla="*/ 148 h 760"/>
                  <a:gd name="T10" fmla="*/ 443 w 538"/>
                  <a:gd name="T11" fmla="*/ 86 h 760"/>
                  <a:gd name="T12" fmla="*/ 500 w 538"/>
                  <a:gd name="T13" fmla="*/ 70 h 760"/>
                  <a:gd name="T14" fmla="*/ 509 w 538"/>
                  <a:gd name="T15" fmla="*/ 106 h 760"/>
                  <a:gd name="T16" fmla="*/ 499 w 538"/>
                  <a:gd name="T17" fmla="*/ 50 h 760"/>
                  <a:gd name="T18" fmla="*/ 468 w 538"/>
                  <a:gd name="T19" fmla="*/ 9 h 760"/>
                  <a:gd name="T20" fmla="*/ 444 w 538"/>
                  <a:gd name="T21" fmla="*/ 21 h 760"/>
                  <a:gd name="T22" fmla="*/ 425 w 538"/>
                  <a:gd name="T23" fmla="*/ 23 h 760"/>
                  <a:gd name="T24" fmla="*/ 400 w 538"/>
                  <a:gd name="T25" fmla="*/ 33 h 760"/>
                  <a:gd name="T26" fmla="*/ 377 w 538"/>
                  <a:gd name="T27" fmla="*/ 69 h 760"/>
                  <a:gd name="T28" fmla="*/ 361 w 538"/>
                  <a:gd name="T29" fmla="*/ 85 h 760"/>
                  <a:gd name="T30" fmla="*/ 328 w 538"/>
                  <a:gd name="T31" fmla="*/ 96 h 760"/>
                  <a:gd name="T32" fmla="*/ 298 w 538"/>
                  <a:gd name="T33" fmla="*/ 115 h 760"/>
                  <a:gd name="T34" fmla="*/ 281 w 538"/>
                  <a:gd name="T35" fmla="*/ 161 h 760"/>
                  <a:gd name="T36" fmla="*/ 241 w 538"/>
                  <a:gd name="T37" fmla="*/ 187 h 760"/>
                  <a:gd name="T38" fmla="*/ 235 w 538"/>
                  <a:gd name="T39" fmla="*/ 201 h 760"/>
                  <a:gd name="T40" fmla="*/ 241 w 538"/>
                  <a:gd name="T41" fmla="*/ 223 h 760"/>
                  <a:gd name="T42" fmla="*/ 235 w 538"/>
                  <a:gd name="T43" fmla="*/ 256 h 760"/>
                  <a:gd name="T44" fmla="*/ 219 w 538"/>
                  <a:gd name="T45" fmla="*/ 306 h 760"/>
                  <a:gd name="T46" fmla="*/ 193 w 538"/>
                  <a:gd name="T47" fmla="*/ 362 h 760"/>
                  <a:gd name="T48" fmla="*/ 174 w 538"/>
                  <a:gd name="T49" fmla="*/ 390 h 760"/>
                  <a:gd name="T50" fmla="*/ 145 w 538"/>
                  <a:gd name="T51" fmla="*/ 436 h 760"/>
                  <a:gd name="T52" fmla="*/ 139 w 538"/>
                  <a:gd name="T53" fmla="*/ 456 h 760"/>
                  <a:gd name="T54" fmla="*/ 97 w 538"/>
                  <a:gd name="T55" fmla="*/ 474 h 760"/>
                  <a:gd name="T56" fmla="*/ 59 w 538"/>
                  <a:gd name="T57" fmla="*/ 500 h 760"/>
                  <a:gd name="T58" fmla="*/ 24 w 538"/>
                  <a:gd name="T59" fmla="*/ 527 h 760"/>
                  <a:gd name="T60" fmla="*/ 14 w 538"/>
                  <a:gd name="T61" fmla="*/ 551 h 760"/>
                  <a:gd name="T62" fmla="*/ 4 w 538"/>
                  <a:gd name="T63" fmla="*/ 599 h 760"/>
                  <a:gd name="T64" fmla="*/ 13 w 538"/>
                  <a:gd name="T65" fmla="*/ 650 h 760"/>
                  <a:gd name="T66" fmla="*/ 22 w 538"/>
                  <a:gd name="T67" fmla="*/ 686 h 760"/>
                  <a:gd name="T68" fmla="*/ 33 w 538"/>
                  <a:gd name="T69" fmla="*/ 742 h 760"/>
                  <a:gd name="T70" fmla="*/ 96 w 538"/>
                  <a:gd name="T71" fmla="*/ 747 h 760"/>
                  <a:gd name="T72" fmla="*/ 173 w 538"/>
                  <a:gd name="T73" fmla="*/ 704 h 760"/>
                  <a:gd name="T74" fmla="*/ 188 w 538"/>
                  <a:gd name="T75" fmla="*/ 671 h 760"/>
                  <a:gd name="T76" fmla="*/ 193 w 538"/>
                  <a:gd name="T77" fmla="*/ 655 h 760"/>
                  <a:gd name="T78" fmla="*/ 193 w 538"/>
                  <a:gd name="T79" fmla="*/ 655 h 760"/>
                  <a:gd name="T80" fmla="*/ 207 w 538"/>
                  <a:gd name="T81" fmla="*/ 644 h 760"/>
                  <a:gd name="T82" fmla="*/ 212 w 538"/>
                  <a:gd name="T83" fmla="*/ 590 h 760"/>
                  <a:gd name="T84" fmla="*/ 213 w 538"/>
                  <a:gd name="T85" fmla="*/ 589 h 760"/>
                  <a:gd name="T86" fmla="*/ 213 w 538"/>
                  <a:gd name="T87" fmla="*/ 586 h 760"/>
                  <a:gd name="T88" fmla="*/ 213 w 538"/>
                  <a:gd name="T89" fmla="*/ 584 h 760"/>
                  <a:gd name="T90" fmla="*/ 214 w 538"/>
                  <a:gd name="T91" fmla="*/ 582 h 760"/>
                  <a:gd name="T92" fmla="*/ 189 w 538"/>
                  <a:gd name="T93" fmla="*/ 510 h 760"/>
                  <a:gd name="T94" fmla="*/ 231 w 538"/>
                  <a:gd name="T95" fmla="*/ 427 h 760"/>
                  <a:gd name="T96" fmla="*/ 240 w 538"/>
                  <a:gd name="T97" fmla="*/ 314 h 760"/>
                  <a:gd name="T98" fmla="*/ 275 w 538"/>
                  <a:gd name="T99" fmla="*/ 228 h 760"/>
                  <a:gd name="T100" fmla="*/ 275 w 538"/>
                  <a:gd name="T101" fmla="*/ 220 h 760"/>
                  <a:gd name="T102" fmla="*/ 275 w 538"/>
                  <a:gd name="T103" fmla="*/ 218 h 760"/>
                  <a:gd name="T104" fmla="*/ 276 w 538"/>
                  <a:gd name="T105" fmla="*/ 217 h 760"/>
                  <a:gd name="T106" fmla="*/ 277 w 538"/>
                  <a:gd name="T107" fmla="*/ 215 h 760"/>
                  <a:gd name="T108" fmla="*/ 302 w 538"/>
                  <a:gd name="T109" fmla="*/ 202 h 760"/>
                  <a:gd name="T110" fmla="*/ 342 w 538"/>
                  <a:gd name="T111" fmla="*/ 142 h 760"/>
                  <a:gd name="T112" fmla="*/ 360 w 538"/>
                  <a:gd name="T113" fmla="*/ 125 h 760"/>
                  <a:gd name="T114" fmla="*/ 361 w 538"/>
                  <a:gd name="T115" fmla="*/ 125 h 760"/>
                  <a:gd name="T116" fmla="*/ 363 w 538"/>
                  <a:gd name="T117" fmla="*/ 125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8" h="760">
                    <a:moveTo>
                      <a:pt x="370" y="57"/>
                    </a:moveTo>
                    <a:cubicBezTo>
                      <a:pt x="368" y="57"/>
                      <a:pt x="365" y="58"/>
                      <a:pt x="365" y="56"/>
                    </a:cubicBezTo>
                    <a:cubicBezTo>
                      <a:pt x="365" y="55"/>
                      <a:pt x="362" y="52"/>
                      <a:pt x="362" y="52"/>
                    </a:cubicBezTo>
                    <a:cubicBezTo>
                      <a:pt x="362" y="51"/>
                      <a:pt x="360" y="49"/>
                      <a:pt x="363" y="48"/>
                    </a:cubicBezTo>
                    <a:cubicBezTo>
                      <a:pt x="365" y="46"/>
                      <a:pt x="372" y="43"/>
                      <a:pt x="373" y="43"/>
                    </a:cubicBezTo>
                    <a:cubicBezTo>
                      <a:pt x="373" y="43"/>
                      <a:pt x="376" y="38"/>
                      <a:pt x="377" y="37"/>
                    </a:cubicBezTo>
                    <a:cubicBezTo>
                      <a:pt x="378" y="37"/>
                      <a:pt x="384" y="37"/>
                      <a:pt x="384" y="37"/>
                    </a:cubicBezTo>
                    <a:cubicBezTo>
                      <a:pt x="384" y="37"/>
                      <a:pt x="385" y="38"/>
                      <a:pt x="387" y="38"/>
                    </a:cubicBezTo>
                    <a:cubicBezTo>
                      <a:pt x="389" y="39"/>
                      <a:pt x="393" y="36"/>
                      <a:pt x="391" y="39"/>
                    </a:cubicBezTo>
                    <a:cubicBezTo>
                      <a:pt x="388" y="41"/>
                      <a:pt x="387" y="42"/>
                      <a:pt x="386" y="42"/>
                    </a:cubicBezTo>
                    <a:cubicBezTo>
                      <a:pt x="385" y="43"/>
                      <a:pt x="380" y="47"/>
                      <a:pt x="380" y="49"/>
                    </a:cubicBezTo>
                    <a:cubicBezTo>
                      <a:pt x="379" y="51"/>
                      <a:pt x="380" y="51"/>
                      <a:pt x="379" y="52"/>
                    </a:cubicBezTo>
                    <a:cubicBezTo>
                      <a:pt x="377" y="53"/>
                      <a:pt x="371" y="56"/>
                      <a:pt x="370" y="57"/>
                    </a:cubicBezTo>
                    <a:close/>
                    <a:moveTo>
                      <a:pt x="383" y="61"/>
                    </a:moveTo>
                    <a:cubicBezTo>
                      <a:pt x="383" y="61"/>
                      <a:pt x="383" y="61"/>
                      <a:pt x="383" y="61"/>
                    </a:cubicBezTo>
                    <a:cubicBezTo>
                      <a:pt x="383" y="61"/>
                      <a:pt x="386" y="62"/>
                      <a:pt x="386" y="61"/>
                    </a:cubicBezTo>
                    <a:cubicBezTo>
                      <a:pt x="386" y="61"/>
                      <a:pt x="387" y="59"/>
                      <a:pt x="387" y="56"/>
                    </a:cubicBezTo>
                    <a:cubicBezTo>
                      <a:pt x="388" y="53"/>
                      <a:pt x="390" y="53"/>
                      <a:pt x="391" y="52"/>
                    </a:cubicBezTo>
                    <a:cubicBezTo>
                      <a:pt x="392" y="51"/>
                      <a:pt x="391" y="51"/>
                      <a:pt x="392" y="49"/>
                    </a:cubicBezTo>
                    <a:cubicBezTo>
                      <a:pt x="392" y="47"/>
                      <a:pt x="391" y="47"/>
                      <a:pt x="389" y="46"/>
                    </a:cubicBezTo>
                    <a:cubicBezTo>
                      <a:pt x="386" y="46"/>
                      <a:pt x="386" y="48"/>
                      <a:pt x="384" y="48"/>
                    </a:cubicBezTo>
                    <a:cubicBezTo>
                      <a:pt x="383" y="49"/>
                      <a:pt x="383" y="51"/>
                      <a:pt x="384" y="52"/>
                    </a:cubicBezTo>
                    <a:cubicBezTo>
                      <a:pt x="384" y="53"/>
                      <a:pt x="382" y="54"/>
                      <a:pt x="380" y="55"/>
                    </a:cubicBezTo>
                    <a:cubicBezTo>
                      <a:pt x="378" y="57"/>
                      <a:pt x="378" y="59"/>
                      <a:pt x="378" y="59"/>
                    </a:cubicBezTo>
                    <a:cubicBezTo>
                      <a:pt x="383" y="61"/>
                      <a:pt x="383" y="61"/>
                      <a:pt x="383" y="61"/>
                    </a:cubicBezTo>
                    <a:close/>
                    <a:moveTo>
                      <a:pt x="363" y="126"/>
                    </a:move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7" y="127"/>
                      <a:pt x="367" y="127"/>
                      <a:pt x="367" y="127"/>
                    </a:cubicBezTo>
                    <a:cubicBezTo>
                      <a:pt x="374" y="135"/>
                      <a:pt x="374" y="135"/>
                      <a:pt x="374" y="135"/>
                    </a:cubicBezTo>
                    <a:cubicBezTo>
                      <a:pt x="380" y="142"/>
                      <a:pt x="380" y="142"/>
                      <a:pt x="380" y="142"/>
                    </a:cubicBezTo>
                    <a:cubicBezTo>
                      <a:pt x="380" y="142"/>
                      <a:pt x="389" y="149"/>
                      <a:pt x="391" y="150"/>
                    </a:cubicBezTo>
                    <a:cubicBezTo>
                      <a:pt x="393" y="151"/>
                      <a:pt x="404" y="153"/>
                      <a:pt x="405" y="154"/>
                    </a:cubicBezTo>
                    <a:cubicBezTo>
                      <a:pt x="408" y="150"/>
                      <a:pt x="408" y="150"/>
                      <a:pt x="408" y="150"/>
                    </a:cubicBezTo>
                    <a:cubicBezTo>
                      <a:pt x="412" y="147"/>
                      <a:pt x="412" y="147"/>
                      <a:pt x="412" y="147"/>
                    </a:cubicBezTo>
                    <a:cubicBezTo>
                      <a:pt x="411" y="145"/>
                      <a:pt x="411" y="145"/>
                      <a:pt x="411" y="145"/>
                    </a:cubicBezTo>
                    <a:cubicBezTo>
                      <a:pt x="416" y="142"/>
                      <a:pt x="416" y="142"/>
                      <a:pt x="416" y="142"/>
                    </a:cubicBezTo>
                    <a:cubicBezTo>
                      <a:pt x="420" y="145"/>
                      <a:pt x="420" y="145"/>
                      <a:pt x="420" y="145"/>
                    </a:cubicBezTo>
                    <a:cubicBezTo>
                      <a:pt x="430" y="147"/>
                      <a:pt x="430" y="147"/>
                      <a:pt x="430" y="147"/>
                    </a:cubicBezTo>
                    <a:cubicBezTo>
                      <a:pt x="434" y="150"/>
                      <a:pt x="434" y="150"/>
                      <a:pt x="434" y="150"/>
                    </a:cubicBezTo>
                    <a:cubicBezTo>
                      <a:pt x="434" y="150"/>
                      <a:pt x="434" y="150"/>
                      <a:pt x="435" y="150"/>
                    </a:cubicBezTo>
                    <a:cubicBezTo>
                      <a:pt x="435" y="150"/>
                      <a:pt x="435" y="150"/>
                      <a:pt x="435" y="150"/>
                    </a:cubicBezTo>
                    <a:cubicBezTo>
                      <a:pt x="435" y="150"/>
                      <a:pt x="435" y="150"/>
                      <a:pt x="435" y="150"/>
                    </a:cubicBezTo>
                    <a:cubicBezTo>
                      <a:pt x="436" y="149"/>
                      <a:pt x="436" y="149"/>
                      <a:pt x="436" y="149"/>
                    </a:cubicBezTo>
                    <a:cubicBezTo>
                      <a:pt x="436" y="149"/>
                      <a:pt x="436" y="149"/>
                      <a:pt x="436" y="149"/>
                    </a:cubicBezTo>
                    <a:cubicBezTo>
                      <a:pt x="436" y="149"/>
                      <a:pt x="436" y="149"/>
                      <a:pt x="436" y="149"/>
                    </a:cubicBezTo>
                    <a:cubicBezTo>
                      <a:pt x="436" y="149"/>
                      <a:pt x="436" y="149"/>
                      <a:pt x="436" y="149"/>
                    </a:cubicBezTo>
                    <a:cubicBezTo>
                      <a:pt x="436" y="149"/>
                      <a:pt x="437" y="149"/>
                      <a:pt x="437" y="149"/>
                    </a:cubicBezTo>
                    <a:cubicBezTo>
                      <a:pt x="437" y="149"/>
                      <a:pt x="437" y="149"/>
                      <a:pt x="437" y="149"/>
                    </a:cubicBezTo>
                    <a:cubicBezTo>
                      <a:pt x="437" y="149"/>
                      <a:pt x="437" y="149"/>
                      <a:pt x="437" y="149"/>
                    </a:cubicBezTo>
                    <a:cubicBezTo>
                      <a:pt x="437" y="149"/>
                      <a:pt x="437" y="149"/>
                      <a:pt x="437" y="149"/>
                    </a:cubicBezTo>
                    <a:cubicBezTo>
                      <a:pt x="437" y="149"/>
                      <a:pt x="437" y="149"/>
                      <a:pt x="437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7"/>
                      <a:pt x="438" y="147"/>
                      <a:pt x="438" y="147"/>
                    </a:cubicBezTo>
                    <a:cubicBezTo>
                      <a:pt x="438" y="146"/>
                      <a:pt x="438" y="140"/>
                      <a:pt x="438" y="140"/>
                    </a:cubicBezTo>
                    <a:cubicBezTo>
                      <a:pt x="438" y="140"/>
                      <a:pt x="435" y="138"/>
                      <a:pt x="438" y="136"/>
                    </a:cubicBezTo>
                    <a:cubicBezTo>
                      <a:pt x="441" y="133"/>
                      <a:pt x="445" y="130"/>
                      <a:pt x="445" y="130"/>
                    </a:cubicBezTo>
                    <a:cubicBezTo>
                      <a:pt x="445" y="130"/>
                      <a:pt x="447" y="129"/>
                      <a:pt x="447" y="126"/>
                    </a:cubicBezTo>
                    <a:cubicBezTo>
                      <a:pt x="447" y="123"/>
                      <a:pt x="445" y="115"/>
                      <a:pt x="445" y="115"/>
                    </a:cubicBezTo>
                    <a:cubicBezTo>
                      <a:pt x="445" y="115"/>
                      <a:pt x="443" y="110"/>
                      <a:pt x="443" y="108"/>
                    </a:cubicBezTo>
                    <a:cubicBezTo>
                      <a:pt x="445" y="96"/>
                      <a:pt x="440" y="88"/>
                      <a:pt x="443" y="86"/>
                    </a:cubicBezTo>
                    <a:cubicBezTo>
                      <a:pt x="443" y="86"/>
                      <a:pt x="443" y="86"/>
                      <a:pt x="443" y="86"/>
                    </a:cubicBezTo>
                    <a:cubicBezTo>
                      <a:pt x="443" y="86"/>
                      <a:pt x="443" y="86"/>
                      <a:pt x="443" y="86"/>
                    </a:cubicBezTo>
                    <a:cubicBezTo>
                      <a:pt x="445" y="85"/>
                      <a:pt x="445" y="85"/>
                      <a:pt x="445" y="85"/>
                    </a:cubicBezTo>
                    <a:cubicBezTo>
                      <a:pt x="448" y="83"/>
                      <a:pt x="448" y="83"/>
                      <a:pt x="448" y="83"/>
                    </a:cubicBezTo>
                    <a:cubicBezTo>
                      <a:pt x="448" y="83"/>
                      <a:pt x="448" y="82"/>
                      <a:pt x="448" y="82"/>
                    </a:cubicBezTo>
                    <a:cubicBezTo>
                      <a:pt x="448" y="77"/>
                      <a:pt x="442" y="72"/>
                      <a:pt x="449" y="71"/>
                    </a:cubicBezTo>
                    <a:cubicBezTo>
                      <a:pt x="452" y="69"/>
                      <a:pt x="452" y="69"/>
                      <a:pt x="452" y="69"/>
                    </a:cubicBezTo>
                    <a:cubicBezTo>
                      <a:pt x="461" y="69"/>
                      <a:pt x="461" y="69"/>
                      <a:pt x="461" y="69"/>
                    </a:cubicBezTo>
                    <a:cubicBezTo>
                      <a:pt x="463" y="63"/>
                      <a:pt x="463" y="63"/>
                      <a:pt x="463" y="63"/>
                    </a:cubicBezTo>
                    <a:cubicBezTo>
                      <a:pt x="467" y="59"/>
                      <a:pt x="467" y="59"/>
                      <a:pt x="467" y="59"/>
                    </a:cubicBezTo>
                    <a:cubicBezTo>
                      <a:pt x="470" y="59"/>
                      <a:pt x="474" y="58"/>
                      <a:pt x="476" y="59"/>
                    </a:cubicBezTo>
                    <a:cubicBezTo>
                      <a:pt x="478" y="62"/>
                      <a:pt x="478" y="64"/>
                      <a:pt x="482" y="65"/>
                    </a:cubicBezTo>
                    <a:cubicBezTo>
                      <a:pt x="494" y="69"/>
                      <a:pt x="494" y="69"/>
                      <a:pt x="494" y="69"/>
                    </a:cubicBezTo>
                    <a:cubicBezTo>
                      <a:pt x="500" y="70"/>
                      <a:pt x="500" y="70"/>
                      <a:pt x="500" y="70"/>
                    </a:cubicBezTo>
                    <a:cubicBezTo>
                      <a:pt x="500" y="70"/>
                      <a:pt x="500" y="70"/>
                      <a:pt x="500" y="70"/>
                    </a:cubicBezTo>
                    <a:cubicBezTo>
                      <a:pt x="501" y="70"/>
                      <a:pt x="501" y="70"/>
                      <a:pt x="501" y="70"/>
                    </a:cubicBezTo>
                    <a:cubicBezTo>
                      <a:pt x="501" y="70"/>
                      <a:pt x="501" y="70"/>
                      <a:pt x="501" y="70"/>
                    </a:cubicBezTo>
                    <a:cubicBezTo>
                      <a:pt x="503" y="72"/>
                      <a:pt x="503" y="72"/>
                      <a:pt x="503" y="72"/>
                    </a:cubicBezTo>
                    <a:cubicBezTo>
                      <a:pt x="503" y="72"/>
                      <a:pt x="503" y="72"/>
                      <a:pt x="503" y="72"/>
                    </a:cubicBezTo>
                    <a:cubicBezTo>
                      <a:pt x="503" y="72"/>
                      <a:pt x="503" y="72"/>
                      <a:pt x="503" y="72"/>
                    </a:cubicBezTo>
                    <a:cubicBezTo>
                      <a:pt x="503" y="72"/>
                      <a:pt x="503" y="72"/>
                      <a:pt x="503" y="72"/>
                    </a:cubicBezTo>
                    <a:cubicBezTo>
                      <a:pt x="503" y="74"/>
                      <a:pt x="503" y="76"/>
                      <a:pt x="504" y="77"/>
                    </a:cubicBezTo>
                    <a:cubicBezTo>
                      <a:pt x="504" y="79"/>
                      <a:pt x="505" y="82"/>
                      <a:pt x="505" y="82"/>
                    </a:cubicBezTo>
                    <a:cubicBezTo>
                      <a:pt x="505" y="82"/>
                      <a:pt x="504" y="85"/>
                      <a:pt x="504" y="87"/>
                    </a:cubicBezTo>
                    <a:cubicBezTo>
                      <a:pt x="503" y="88"/>
                      <a:pt x="503" y="91"/>
                      <a:pt x="503" y="92"/>
                    </a:cubicBezTo>
                    <a:cubicBezTo>
                      <a:pt x="503" y="93"/>
                      <a:pt x="503" y="94"/>
                      <a:pt x="503" y="95"/>
                    </a:cubicBezTo>
                    <a:cubicBezTo>
                      <a:pt x="503" y="97"/>
                      <a:pt x="504" y="100"/>
                      <a:pt x="505" y="101"/>
                    </a:cubicBezTo>
                    <a:cubicBezTo>
                      <a:pt x="505" y="102"/>
                      <a:pt x="510" y="105"/>
                      <a:pt x="510" y="105"/>
                    </a:cubicBezTo>
                    <a:cubicBezTo>
                      <a:pt x="510" y="105"/>
                      <a:pt x="510" y="105"/>
                      <a:pt x="509" y="106"/>
                    </a:cubicBezTo>
                    <a:cubicBezTo>
                      <a:pt x="509" y="106"/>
                      <a:pt x="509" y="107"/>
                      <a:pt x="510" y="107"/>
                    </a:cubicBezTo>
                    <a:cubicBezTo>
                      <a:pt x="512" y="107"/>
                      <a:pt x="515" y="106"/>
                      <a:pt x="515" y="106"/>
                    </a:cubicBezTo>
                    <a:cubicBezTo>
                      <a:pt x="515" y="106"/>
                      <a:pt x="515" y="97"/>
                      <a:pt x="514" y="94"/>
                    </a:cubicBezTo>
                    <a:cubicBezTo>
                      <a:pt x="513" y="90"/>
                      <a:pt x="518" y="86"/>
                      <a:pt x="518" y="86"/>
                    </a:cubicBezTo>
                    <a:cubicBezTo>
                      <a:pt x="525" y="79"/>
                      <a:pt x="525" y="79"/>
                      <a:pt x="525" y="79"/>
                    </a:cubicBezTo>
                    <a:cubicBezTo>
                      <a:pt x="524" y="71"/>
                      <a:pt x="524" y="71"/>
                      <a:pt x="524" y="71"/>
                    </a:cubicBezTo>
                    <a:cubicBezTo>
                      <a:pt x="532" y="72"/>
                      <a:pt x="532" y="72"/>
                      <a:pt x="532" y="72"/>
                    </a:cubicBezTo>
                    <a:cubicBezTo>
                      <a:pt x="532" y="72"/>
                      <a:pt x="538" y="69"/>
                      <a:pt x="536" y="65"/>
                    </a:cubicBezTo>
                    <a:cubicBezTo>
                      <a:pt x="534" y="60"/>
                      <a:pt x="532" y="52"/>
                      <a:pt x="530" y="54"/>
                    </a:cubicBezTo>
                    <a:cubicBezTo>
                      <a:pt x="527" y="56"/>
                      <a:pt x="522" y="62"/>
                      <a:pt x="522" y="62"/>
                    </a:cubicBezTo>
                    <a:cubicBezTo>
                      <a:pt x="521" y="52"/>
                      <a:pt x="521" y="52"/>
                      <a:pt x="521" y="52"/>
                    </a:cubicBezTo>
                    <a:cubicBezTo>
                      <a:pt x="513" y="55"/>
                      <a:pt x="513" y="55"/>
                      <a:pt x="513" y="55"/>
                    </a:cubicBezTo>
                    <a:cubicBezTo>
                      <a:pt x="505" y="53"/>
                      <a:pt x="505" y="53"/>
                      <a:pt x="505" y="53"/>
                    </a:cubicBezTo>
                    <a:cubicBezTo>
                      <a:pt x="505" y="53"/>
                      <a:pt x="502" y="49"/>
                      <a:pt x="499" y="50"/>
                    </a:cubicBezTo>
                    <a:cubicBezTo>
                      <a:pt x="496" y="50"/>
                      <a:pt x="491" y="50"/>
                      <a:pt x="491" y="50"/>
                    </a:cubicBezTo>
                    <a:cubicBezTo>
                      <a:pt x="491" y="50"/>
                      <a:pt x="487" y="47"/>
                      <a:pt x="489" y="46"/>
                    </a:cubicBezTo>
                    <a:cubicBezTo>
                      <a:pt x="492" y="46"/>
                      <a:pt x="498" y="47"/>
                      <a:pt x="501" y="46"/>
                    </a:cubicBezTo>
                    <a:cubicBezTo>
                      <a:pt x="503" y="46"/>
                      <a:pt x="519" y="42"/>
                      <a:pt x="519" y="42"/>
                    </a:cubicBezTo>
                    <a:cubicBezTo>
                      <a:pt x="520" y="35"/>
                      <a:pt x="520" y="35"/>
                      <a:pt x="520" y="35"/>
                    </a:cubicBezTo>
                    <a:cubicBezTo>
                      <a:pt x="527" y="29"/>
                      <a:pt x="527" y="29"/>
                      <a:pt x="527" y="29"/>
                    </a:cubicBezTo>
                    <a:cubicBezTo>
                      <a:pt x="515" y="20"/>
                      <a:pt x="515" y="20"/>
                      <a:pt x="515" y="20"/>
                    </a:cubicBezTo>
                    <a:cubicBezTo>
                      <a:pt x="510" y="12"/>
                      <a:pt x="510" y="12"/>
                      <a:pt x="510" y="12"/>
                    </a:cubicBezTo>
                    <a:cubicBezTo>
                      <a:pt x="510" y="12"/>
                      <a:pt x="509" y="9"/>
                      <a:pt x="507" y="9"/>
                    </a:cubicBezTo>
                    <a:cubicBezTo>
                      <a:pt x="504" y="9"/>
                      <a:pt x="496" y="13"/>
                      <a:pt x="496" y="13"/>
                    </a:cubicBezTo>
                    <a:cubicBezTo>
                      <a:pt x="490" y="9"/>
                      <a:pt x="490" y="9"/>
                      <a:pt x="490" y="9"/>
                    </a:cubicBezTo>
                    <a:cubicBezTo>
                      <a:pt x="481" y="10"/>
                      <a:pt x="481" y="10"/>
                      <a:pt x="481" y="10"/>
                    </a:cubicBezTo>
                    <a:cubicBezTo>
                      <a:pt x="468" y="6"/>
                      <a:pt x="468" y="6"/>
                      <a:pt x="468" y="6"/>
                    </a:cubicBezTo>
                    <a:cubicBezTo>
                      <a:pt x="468" y="9"/>
                      <a:pt x="468" y="9"/>
                      <a:pt x="468" y="9"/>
                    </a:cubicBezTo>
                    <a:cubicBezTo>
                      <a:pt x="468" y="9"/>
                      <a:pt x="464" y="8"/>
                      <a:pt x="463" y="6"/>
                    </a:cubicBezTo>
                    <a:cubicBezTo>
                      <a:pt x="463" y="4"/>
                      <a:pt x="463" y="2"/>
                      <a:pt x="463" y="2"/>
                    </a:cubicBezTo>
                    <a:cubicBezTo>
                      <a:pt x="458" y="3"/>
                      <a:pt x="458" y="3"/>
                      <a:pt x="458" y="3"/>
                    </a:cubicBezTo>
                    <a:cubicBezTo>
                      <a:pt x="456" y="3"/>
                      <a:pt x="456" y="3"/>
                      <a:pt x="456" y="3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447" y="6"/>
                      <a:pt x="447" y="6"/>
                      <a:pt x="447" y="6"/>
                    </a:cubicBezTo>
                    <a:cubicBezTo>
                      <a:pt x="451" y="13"/>
                      <a:pt x="451" y="13"/>
                      <a:pt x="451" y="13"/>
                    </a:cubicBezTo>
                    <a:cubicBezTo>
                      <a:pt x="447" y="21"/>
                      <a:pt x="447" y="21"/>
                      <a:pt x="447" y="21"/>
                    </a:cubicBezTo>
                    <a:cubicBezTo>
                      <a:pt x="450" y="26"/>
                      <a:pt x="450" y="26"/>
                      <a:pt x="450" y="26"/>
                    </a:cubicBezTo>
                    <a:cubicBezTo>
                      <a:pt x="450" y="33"/>
                      <a:pt x="450" y="33"/>
                      <a:pt x="450" y="33"/>
                    </a:cubicBezTo>
                    <a:cubicBezTo>
                      <a:pt x="446" y="41"/>
                      <a:pt x="446" y="41"/>
                      <a:pt x="446" y="41"/>
                    </a:cubicBezTo>
                    <a:cubicBezTo>
                      <a:pt x="440" y="36"/>
                      <a:pt x="440" y="36"/>
                      <a:pt x="440" y="36"/>
                    </a:cubicBezTo>
                    <a:cubicBezTo>
                      <a:pt x="441" y="29"/>
                      <a:pt x="441" y="29"/>
                      <a:pt x="441" y="29"/>
                    </a:cubicBezTo>
                    <a:cubicBezTo>
                      <a:pt x="444" y="21"/>
                      <a:pt x="444" y="21"/>
                      <a:pt x="444" y="21"/>
                    </a:cubicBezTo>
                    <a:cubicBezTo>
                      <a:pt x="440" y="13"/>
                      <a:pt x="440" y="13"/>
                      <a:pt x="440" y="13"/>
                    </a:cubicBezTo>
                    <a:cubicBezTo>
                      <a:pt x="432" y="20"/>
                      <a:pt x="432" y="20"/>
                      <a:pt x="432" y="20"/>
                    </a:cubicBezTo>
                    <a:cubicBezTo>
                      <a:pt x="432" y="30"/>
                      <a:pt x="432" y="30"/>
                      <a:pt x="432" y="30"/>
                    </a:cubicBezTo>
                    <a:cubicBezTo>
                      <a:pt x="428" y="37"/>
                      <a:pt x="428" y="37"/>
                      <a:pt x="428" y="37"/>
                    </a:cubicBezTo>
                    <a:cubicBezTo>
                      <a:pt x="428" y="46"/>
                      <a:pt x="428" y="46"/>
                      <a:pt x="428" y="46"/>
                    </a:cubicBezTo>
                    <a:cubicBezTo>
                      <a:pt x="426" y="53"/>
                      <a:pt x="426" y="53"/>
                      <a:pt x="426" y="53"/>
                    </a:cubicBezTo>
                    <a:cubicBezTo>
                      <a:pt x="425" y="62"/>
                      <a:pt x="425" y="62"/>
                      <a:pt x="425" y="62"/>
                    </a:cubicBezTo>
                    <a:cubicBezTo>
                      <a:pt x="425" y="62"/>
                      <a:pt x="425" y="64"/>
                      <a:pt x="423" y="64"/>
                    </a:cubicBezTo>
                    <a:cubicBezTo>
                      <a:pt x="421" y="65"/>
                      <a:pt x="417" y="63"/>
                      <a:pt x="417" y="63"/>
                    </a:cubicBezTo>
                    <a:cubicBezTo>
                      <a:pt x="417" y="50"/>
                      <a:pt x="417" y="50"/>
                      <a:pt x="417" y="50"/>
                    </a:cubicBezTo>
                    <a:cubicBezTo>
                      <a:pt x="419" y="43"/>
                      <a:pt x="419" y="43"/>
                      <a:pt x="419" y="43"/>
                    </a:cubicBezTo>
                    <a:cubicBezTo>
                      <a:pt x="422" y="37"/>
                      <a:pt x="422" y="37"/>
                      <a:pt x="422" y="37"/>
                    </a:cubicBezTo>
                    <a:cubicBezTo>
                      <a:pt x="426" y="29"/>
                      <a:pt x="426" y="29"/>
                      <a:pt x="426" y="29"/>
                    </a:cubicBezTo>
                    <a:cubicBezTo>
                      <a:pt x="426" y="29"/>
                      <a:pt x="426" y="24"/>
                      <a:pt x="425" y="23"/>
                    </a:cubicBezTo>
                    <a:cubicBezTo>
                      <a:pt x="425" y="23"/>
                      <a:pt x="423" y="22"/>
                      <a:pt x="424" y="22"/>
                    </a:cubicBezTo>
                    <a:cubicBezTo>
                      <a:pt x="424" y="21"/>
                      <a:pt x="428" y="17"/>
                      <a:pt x="428" y="17"/>
                    </a:cubicBezTo>
                    <a:cubicBezTo>
                      <a:pt x="428" y="17"/>
                      <a:pt x="428" y="14"/>
                      <a:pt x="425" y="12"/>
                    </a:cubicBezTo>
                    <a:cubicBezTo>
                      <a:pt x="423" y="11"/>
                      <a:pt x="421" y="9"/>
                      <a:pt x="419" y="10"/>
                    </a:cubicBezTo>
                    <a:cubicBezTo>
                      <a:pt x="418" y="11"/>
                      <a:pt x="413" y="13"/>
                      <a:pt x="413" y="14"/>
                    </a:cubicBezTo>
                    <a:cubicBezTo>
                      <a:pt x="412" y="15"/>
                      <a:pt x="413" y="17"/>
                      <a:pt x="414" y="18"/>
                    </a:cubicBezTo>
                    <a:cubicBezTo>
                      <a:pt x="415" y="18"/>
                      <a:pt x="416" y="19"/>
                      <a:pt x="417" y="19"/>
                    </a:cubicBezTo>
                    <a:cubicBezTo>
                      <a:pt x="417" y="20"/>
                      <a:pt x="418" y="23"/>
                      <a:pt x="417" y="24"/>
                    </a:cubicBezTo>
                    <a:cubicBezTo>
                      <a:pt x="416" y="25"/>
                      <a:pt x="417" y="28"/>
                      <a:pt x="414" y="27"/>
                    </a:cubicBezTo>
                    <a:cubicBezTo>
                      <a:pt x="412" y="26"/>
                      <a:pt x="406" y="22"/>
                      <a:pt x="406" y="22"/>
                    </a:cubicBezTo>
                    <a:cubicBezTo>
                      <a:pt x="405" y="22"/>
                      <a:pt x="406" y="18"/>
                      <a:pt x="404" y="22"/>
                    </a:cubicBezTo>
                    <a:cubicBezTo>
                      <a:pt x="402" y="25"/>
                      <a:pt x="401" y="26"/>
                      <a:pt x="402" y="28"/>
                    </a:cubicBezTo>
                    <a:cubicBezTo>
                      <a:pt x="403" y="30"/>
                      <a:pt x="404" y="30"/>
                      <a:pt x="404" y="31"/>
                    </a:cubicBezTo>
                    <a:cubicBezTo>
                      <a:pt x="404" y="32"/>
                      <a:pt x="400" y="32"/>
                      <a:pt x="400" y="33"/>
                    </a:cubicBezTo>
                    <a:cubicBezTo>
                      <a:pt x="400" y="34"/>
                      <a:pt x="399" y="35"/>
                      <a:pt x="401" y="37"/>
                    </a:cubicBezTo>
                    <a:cubicBezTo>
                      <a:pt x="403" y="38"/>
                      <a:pt x="405" y="39"/>
                      <a:pt x="405" y="39"/>
                    </a:cubicBezTo>
                    <a:cubicBezTo>
                      <a:pt x="405" y="39"/>
                      <a:pt x="407" y="42"/>
                      <a:pt x="406" y="42"/>
                    </a:cubicBezTo>
                    <a:cubicBezTo>
                      <a:pt x="406" y="43"/>
                      <a:pt x="400" y="42"/>
                      <a:pt x="400" y="43"/>
                    </a:cubicBezTo>
                    <a:cubicBezTo>
                      <a:pt x="400" y="44"/>
                      <a:pt x="400" y="46"/>
                      <a:pt x="400" y="47"/>
                    </a:cubicBezTo>
                    <a:cubicBezTo>
                      <a:pt x="400" y="48"/>
                      <a:pt x="400" y="50"/>
                      <a:pt x="400" y="50"/>
                    </a:cubicBezTo>
                    <a:cubicBezTo>
                      <a:pt x="400" y="51"/>
                      <a:pt x="396" y="51"/>
                      <a:pt x="395" y="52"/>
                    </a:cubicBezTo>
                    <a:cubicBezTo>
                      <a:pt x="393" y="53"/>
                      <a:pt x="392" y="56"/>
                      <a:pt x="392" y="58"/>
                    </a:cubicBezTo>
                    <a:cubicBezTo>
                      <a:pt x="391" y="60"/>
                      <a:pt x="391" y="62"/>
                      <a:pt x="391" y="63"/>
                    </a:cubicBezTo>
                    <a:cubicBezTo>
                      <a:pt x="391" y="64"/>
                      <a:pt x="389" y="66"/>
                      <a:pt x="389" y="66"/>
                    </a:cubicBezTo>
                    <a:cubicBezTo>
                      <a:pt x="389" y="66"/>
                      <a:pt x="389" y="67"/>
                      <a:pt x="387" y="66"/>
                    </a:cubicBezTo>
                    <a:cubicBezTo>
                      <a:pt x="385" y="66"/>
                      <a:pt x="378" y="62"/>
                      <a:pt x="377" y="62"/>
                    </a:cubicBezTo>
                    <a:cubicBezTo>
                      <a:pt x="375" y="62"/>
                      <a:pt x="373" y="63"/>
                      <a:pt x="373" y="65"/>
                    </a:cubicBezTo>
                    <a:cubicBezTo>
                      <a:pt x="373" y="66"/>
                      <a:pt x="376" y="69"/>
                      <a:pt x="377" y="69"/>
                    </a:cubicBezTo>
                    <a:cubicBezTo>
                      <a:pt x="377" y="69"/>
                      <a:pt x="382" y="70"/>
                      <a:pt x="383" y="71"/>
                    </a:cubicBezTo>
                    <a:cubicBezTo>
                      <a:pt x="383" y="72"/>
                      <a:pt x="383" y="79"/>
                      <a:pt x="383" y="79"/>
                    </a:cubicBezTo>
                    <a:cubicBezTo>
                      <a:pt x="383" y="79"/>
                      <a:pt x="387" y="87"/>
                      <a:pt x="380" y="80"/>
                    </a:cubicBezTo>
                    <a:cubicBezTo>
                      <a:pt x="372" y="73"/>
                      <a:pt x="372" y="72"/>
                      <a:pt x="371" y="71"/>
                    </a:cubicBezTo>
                    <a:cubicBezTo>
                      <a:pt x="370" y="71"/>
                      <a:pt x="363" y="69"/>
                      <a:pt x="363" y="69"/>
                    </a:cubicBezTo>
                    <a:cubicBezTo>
                      <a:pt x="363" y="69"/>
                      <a:pt x="362" y="66"/>
                      <a:pt x="361" y="69"/>
                    </a:cubicBezTo>
                    <a:cubicBezTo>
                      <a:pt x="360" y="71"/>
                      <a:pt x="363" y="76"/>
                      <a:pt x="363" y="76"/>
                    </a:cubicBezTo>
                    <a:cubicBezTo>
                      <a:pt x="362" y="75"/>
                      <a:pt x="362" y="75"/>
                      <a:pt x="362" y="75"/>
                    </a:cubicBezTo>
                    <a:cubicBezTo>
                      <a:pt x="362" y="75"/>
                      <a:pt x="359" y="73"/>
                      <a:pt x="357" y="72"/>
                    </a:cubicBezTo>
                    <a:cubicBezTo>
                      <a:pt x="356" y="70"/>
                      <a:pt x="353" y="72"/>
                      <a:pt x="353" y="72"/>
                    </a:cubicBezTo>
                    <a:cubicBezTo>
                      <a:pt x="353" y="72"/>
                      <a:pt x="352" y="73"/>
                      <a:pt x="350" y="75"/>
                    </a:cubicBezTo>
                    <a:cubicBezTo>
                      <a:pt x="349" y="76"/>
                      <a:pt x="345" y="72"/>
                      <a:pt x="349" y="77"/>
                    </a:cubicBezTo>
                    <a:cubicBezTo>
                      <a:pt x="352" y="81"/>
                      <a:pt x="355" y="82"/>
                      <a:pt x="356" y="83"/>
                    </a:cubicBezTo>
                    <a:cubicBezTo>
                      <a:pt x="356" y="83"/>
                      <a:pt x="360" y="84"/>
                      <a:pt x="361" y="85"/>
                    </a:cubicBezTo>
                    <a:cubicBezTo>
                      <a:pt x="362" y="86"/>
                      <a:pt x="362" y="89"/>
                      <a:pt x="362" y="90"/>
                    </a:cubicBezTo>
                    <a:cubicBezTo>
                      <a:pt x="362" y="90"/>
                      <a:pt x="365" y="94"/>
                      <a:pt x="360" y="91"/>
                    </a:cubicBezTo>
                    <a:cubicBezTo>
                      <a:pt x="355" y="87"/>
                      <a:pt x="355" y="86"/>
                      <a:pt x="353" y="86"/>
                    </a:cubicBezTo>
                    <a:cubicBezTo>
                      <a:pt x="352" y="86"/>
                      <a:pt x="350" y="88"/>
                      <a:pt x="350" y="88"/>
                    </a:cubicBezTo>
                    <a:cubicBezTo>
                      <a:pt x="350" y="88"/>
                      <a:pt x="344" y="87"/>
                      <a:pt x="344" y="84"/>
                    </a:cubicBezTo>
                    <a:cubicBezTo>
                      <a:pt x="343" y="81"/>
                      <a:pt x="345" y="76"/>
                      <a:pt x="341" y="77"/>
                    </a:cubicBezTo>
                    <a:cubicBezTo>
                      <a:pt x="336" y="77"/>
                      <a:pt x="335" y="79"/>
                      <a:pt x="335" y="80"/>
                    </a:cubicBezTo>
                    <a:cubicBezTo>
                      <a:pt x="335" y="81"/>
                      <a:pt x="332" y="82"/>
                      <a:pt x="335" y="85"/>
                    </a:cubicBezTo>
                    <a:cubicBezTo>
                      <a:pt x="338" y="88"/>
                      <a:pt x="340" y="90"/>
                      <a:pt x="341" y="90"/>
                    </a:cubicBezTo>
                    <a:cubicBezTo>
                      <a:pt x="341" y="90"/>
                      <a:pt x="347" y="90"/>
                      <a:pt x="344" y="91"/>
                    </a:cubicBezTo>
                    <a:cubicBezTo>
                      <a:pt x="342" y="93"/>
                      <a:pt x="338" y="93"/>
                      <a:pt x="337" y="93"/>
                    </a:cubicBezTo>
                    <a:cubicBezTo>
                      <a:pt x="336" y="93"/>
                      <a:pt x="337" y="92"/>
                      <a:pt x="336" y="93"/>
                    </a:cubicBezTo>
                    <a:cubicBezTo>
                      <a:pt x="334" y="94"/>
                      <a:pt x="329" y="99"/>
                      <a:pt x="329" y="99"/>
                    </a:cubicBezTo>
                    <a:cubicBezTo>
                      <a:pt x="329" y="99"/>
                      <a:pt x="328" y="97"/>
                      <a:pt x="328" y="96"/>
                    </a:cubicBezTo>
                    <a:cubicBezTo>
                      <a:pt x="328" y="95"/>
                      <a:pt x="332" y="93"/>
                      <a:pt x="332" y="91"/>
                    </a:cubicBezTo>
                    <a:cubicBezTo>
                      <a:pt x="332" y="89"/>
                      <a:pt x="330" y="82"/>
                      <a:pt x="330" y="82"/>
                    </a:cubicBezTo>
                    <a:cubicBezTo>
                      <a:pt x="330" y="82"/>
                      <a:pt x="326" y="80"/>
                      <a:pt x="326" y="80"/>
                    </a:cubicBezTo>
                    <a:cubicBezTo>
                      <a:pt x="325" y="79"/>
                      <a:pt x="322" y="77"/>
                      <a:pt x="321" y="78"/>
                    </a:cubicBezTo>
                    <a:cubicBezTo>
                      <a:pt x="320" y="79"/>
                      <a:pt x="318" y="82"/>
                      <a:pt x="320" y="84"/>
                    </a:cubicBezTo>
                    <a:cubicBezTo>
                      <a:pt x="322" y="87"/>
                      <a:pt x="324" y="89"/>
                      <a:pt x="323" y="89"/>
                    </a:cubicBezTo>
                    <a:cubicBezTo>
                      <a:pt x="321" y="90"/>
                      <a:pt x="320" y="91"/>
                      <a:pt x="319" y="90"/>
                    </a:cubicBezTo>
                    <a:cubicBezTo>
                      <a:pt x="318" y="90"/>
                      <a:pt x="316" y="88"/>
                      <a:pt x="313" y="89"/>
                    </a:cubicBezTo>
                    <a:cubicBezTo>
                      <a:pt x="310" y="90"/>
                      <a:pt x="307" y="96"/>
                      <a:pt x="307" y="96"/>
                    </a:cubicBezTo>
                    <a:cubicBezTo>
                      <a:pt x="307" y="96"/>
                      <a:pt x="310" y="102"/>
                      <a:pt x="311" y="103"/>
                    </a:cubicBezTo>
                    <a:cubicBezTo>
                      <a:pt x="312" y="103"/>
                      <a:pt x="313" y="105"/>
                      <a:pt x="313" y="107"/>
                    </a:cubicBezTo>
                    <a:cubicBezTo>
                      <a:pt x="312" y="109"/>
                      <a:pt x="313" y="106"/>
                      <a:pt x="311" y="107"/>
                    </a:cubicBezTo>
                    <a:cubicBezTo>
                      <a:pt x="308" y="108"/>
                      <a:pt x="307" y="109"/>
                      <a:pt x="305" y="109"/>
                    </a:cubicBezTo>
                    <a:cubicBezTo>
                      <a:pt x="303" y="109"/>
                      <a:pt x="298" y="115"/>
                      <a:pt x="298" y="115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301" y="119"/>
                      <a:pt x="293" y="122"/>
                      <a:pt x="291" y="123"/>
                    </a:cubicBezTo>
                    <a:cubicBezTo>
                      <a:pt x="290" y="123"/>
                      <a:pt x="294" y="122"/>
                      <a:pt x="289" y="123"/>
                    </a:cubicBezTo>
                    <a:cubicBezTo>
                      <a:pt x="285" y="125"/>
                      <a:pt x="282" y="129"/>
                      <a:pt x="281" y="131"/>
                    </a:cubicBezTo>
                    <a:cubicBezTo>
                      <a:pt x="281" y="132"/>
                      <a:pt x="277" y="132"/>
                      <a:pt x="277" y="135"/>
                    </a:cubicBezTo>
                    <a:cubicBezTo>
                      <a:pt x="277" y="137"/>
                      <a:pt x="278" y="141"/>
                      <a:pt x="277" y="142"/>
                    </a:cubicBezTo>
                    <a:cubicBezTo>
                      <a:pt x="277" y="143"/>
                      <a:pt x="277" y="143"/>
                      <a:pt x="277" y="145"/>
                    </a:cubicBezTo>
                    <a:cubicBezTo>
                      <a:pt x="277" y="147"/>
                      <a:pt x="276" y="149"/>
                      <a:pt x="279" y="149"/>
                    </a:cubicBezTo>
                    <a:cubicBezTo>
                      <a:pt x="282" y="149"/>
                      <a:pt x="286" y="147"/>
                      <a:pt x="287" y="146"/>
                    </a:cubicBezTo>
                    <a:cubicBezTo>
                      <a:pt x="287" y="145"/>
                      <a:pt x="288" y="141"/>
                      <a:pt x="289" y="143"/>
                    </a:cubicBezTo>
                    <a:cubicBezTo>
                      <a:pt x="291" y="144"/>
                      <a:pt x="291" y="148"/>
                      <a:pt x="291" y="148"/>
                    </a:cubicBezTo>
                    <a:cubicBezTo>
                      <a:pt x="291" y="148"/>
                      <a:pt x="291" y="152"/>
                      <a:pt x="291" y="153"/>
                    </a:cubicBezTo>
                    <a:cubicBezTo>
                      <a:pt x="290" y="155"/>
                      <a:pt x="297" y="153"/>
                      <a:pt x="290" y="156"/>
                    </a:cubicBezTo>
                    <a:cubicBezTo>
                      <a:pt x="283" y="160"/>
                      <a:pt x="281" y="160"/>
                      <a:pt x="281" y="161"/>
                    </a:cubicBezTo>
                    <a:cubicBezTo>
                      <a:pt x="281" y="163"/>
                      <a:pt x="285" y="168"/>
                      <a:pt x="280" y="166"/>
                    </a:cubicBezTo>
                    <a:cubicBezTo>
                      <a:pt x="275" y="165"/>
                      <a:pt x="275" y="166"/>
                      <a:pt x="275" y="165"/>
                    </a:cubicBezTo>
                    <a:cubicBezTo>
                      <a:pt x="274" y="164"/>
                      <a:pt x="276" y="170"/>
                      <a:pt x="270" y="161"/>
                    </a:cubicBezTo>
                    <a:cubicBezTo>
                      <a:pt x="264" y="152"/>
                      <a:pt x="264" y="153"/>
                      <a:pt x="264" y="151"/>
                    </a:cubicBezTo>
                    <a:cubicBezTo>
                      <a:pt x="264" y="149"/>
                      <a:pt x="263" y="142"/>
                      <a:pt x="263" y="142"/>
                    </a:cubicBezTo>
                    <a:cubicBezTo>
                      <a:pt x="263" y="142"/>
                      <a:pt x="262" y="135"/>
                      <a:pt x="259" y="138"/>
                    </a:cubicBezTo>
                    <a:cubicBezTo>
                      <a:pt x="255" y="141"/>
                      <a:pt x="255" y="146"/>
                      <a:pt x="255" y="146"/>
                    </a:cubicBezTo>
                    <a:cubicBezTo>
                      <a:pt x="255" y="146"/>
                      <a:pt x="250" y="151"/>
                      <a:pt x="249" y="152"/>
                    </a:cubicBezTo>
                    <a:cubicBezTo>
                      <a:pt x="248" y="152"/>
                      <a:pt x="246" y="152"/>
                      <a:pt x="243" y="154"/>
                    </a:cubicBezTo>
                    <a:cubicBezTo>
                      <a:pt x="241" y="157"/>
                      <a:pt x="234" y="167"/>
                      <a:pt x="234" y="167"/>
                    </a:cubicBezTo>
                    <a:cubicBezTo>
                      <a:pt x="234" y="167"/>
                      <a:pt x="230" y="174"/>
                      <a:pt x="231" y="176"/>
                    </a:cubicBezTo>
                    <a:cubicBezTo>
                      <a:pt x="232" y="178"/>
                      <a:pt x="235" y="181"/>
                      <a:pt x="235" y="181"/>
                    </a:cubicBezTo>
                    <a:cubicBezTo>
                      <a:pt x="235" y="181"/>
                      <a:pt x="236" y="180"/>
                      <a:pt x="236" y="183"/>
                    </a:cubicBezTo>
                    <a:cubicBezTo>
                      <a:pt x="236" y="186"/>
                      <a:pt x="241" y="187"/>
                      <a:pt x="241" y="187"/>
                    </a:cubicBezTo>
                    <a:cubicBezTo>
                      <a:pt x="241" y="187"/>
                      <a:pt x="243" y="188"/>
                      <a:pt x="241" y="190"/>
                    </a:cubicBezTo>
                    <a:cubicBezTo>
                      <a:pt x="238" y="192"/>
                      <a:pt x="230" y="193"/>
                      <a:pt x="230" y="193"/>
                    </a:cubicBezTo>
                    <a:cubicBezTo>
                      <a:pt x="222" y="193"/>
                      <a:pt x="222" y="193"/>
                      <a:pt x="222" y="193"/>
                    </a:cubicBezTo>
                    <a:cubicBezTo>
                      <a:pt x="222" y="193"/>
                      <a:pt x="218" y="198"/>
                      <a:pt x="217" y="198"/>
                    </a:cubicBezTo>
                    <a:cubicBezTo>
                      <a:pt x="215" y="199"/>
                      <a:pt x="212" y="201"/>
                      <a:pt x="211" y="204"/>
                    </a:cubicBezTo>
                    <a:cubicBezTo>
                      <a:pt x="211" y="206"/>
                      <a:pt x="202" y="214"/>
                      <a:pt x="202" y="214"/>
                    </a:cubicBezTo>
                    <a:cubicBezTo>
                      <a:pt x="202" y="214"/>
                      <a:pt x="202" y="217"/>
                      <a:pt x="202" y="218"/>
                    </a:cubicBezTo>
                    <a:cubicBezTo>
                      <a:pt x="202" y="219"/>
                      <a:pt x="198" y="221"/>
                      <a:pt x="200" y="222"/>
                    </a:cubicBezTo>
                    <a:cubicBezTo>
                      <a:pt x="202" y="223"/>
                      <a:pt x="205" y="224"/>
                      <a:pt x="207" y="220"/>
                    </a:cubicBezTo>
                    <a:cubicBezTo>
                      <a:pt x="209" y="217"/>
                      <a:pt x="209" y="212"/>
                      <a:pt x="209" y="212"/>
                    </a:cubicBezTo>
                    <a:cubicBezTo>
                      <a:pt x="209" y="212"/>
                      <a:pt x="211" y="210"/>
                      <a:pt x="213" y="210"/>
                    </a:cubicBezTo>
                    <a:cubicBezTo>
                      <a:pt x="216" y="210"/>
                      <a:pt x="219" y="207"/>
                      <a:pt x="222" y="206"/>
                    </a:cubicBezTo>
                    <a:cubicBezTo>
                      <a:pt x="225" y="206"/>
                      <a:pt x="229" y="201"/>
                      <a:pt x="230" y="201"/>
                    </a:cubicBezTo>
                    <a:cubicBezTo>
                      <a:pt x="232" y="201"/>
                      <a:pt x="231" y="202"/>
                      <a:pt x="235" y="201"/>
                    </a:cubicBezTo>
                    <a:cubicBezTo>
                      <a:pt x="239" y="201"/>
                      <a:pt x="243" y="201"/>
                      <a:pt x="244" y="200"/>
                    </a:cubicBezTo>
                    <a:cubicBezTo>
                      <a:pt x="246" y="199"/>
                      <a:pt x="254" y="204"/>
                      <a:pt x="255" y="205"/>
                    </a:cubicBezTo>
                    <a:cubicBezTo>
                      <a:pt x="255" y="206"/>
                      <a:pt x="248" y="207"/>
                      <a:pt x="251" y="209"/>
                    </a:cubicBezTo>
                    <a:cubicBezTo>
                      <a:pt x="255" y="211"/>
                      <a:pt x="255" y="212"/>
                      <a:pt x="256" y="212"/>
                    </a:cubicBezTo>
                    <a:cubicBezTo>
                      <a:pt x="257" y="212"/>
                      <a:pt x="259" y="211"/>
                      <a:pt x="262" y="210"/>
                    </a:cubicBezTo>
                    <a:cubicBezTo>
                      <a:pt x="264" y="208"/>
                      <a:pt x="260" y="205"/>
                      <a:pt x="266" y="207"/>
                    </a:cubicBezTo>
                    <a:cubicBezTo>
                      <a:pt x="271" y="209"/>
                      <a:pt x="271" y="211"/>
                      <a:pt x="271" y="211"/>
                    </a:cubicBezTo>
                    <a:cubicBezTo>
                      <a:pt x="270" y="213"/>
                      <a:pt x="270" y="213"/>
                      <a:pt x="270" y="213"/>
                    </a:cubicBezTo>
                    <a:cubicBezTo>
                      <a:pt x="266" y="214"/>
                      <a:pt x="266" y="214"/>
                      <a:pt x="266" y="214"/>
                    </a:cubicBezTo>
                    <a:cubicBezTo>
                      <a:pt x="260" y="213"/>
                      <a:pt x="260" y="213"/>
                      <a:pt x="260" y="213"/>
                    </a:cubicBezTo>
                    <a:cubicBezTo>
                      <a:pt x="256" y="215"/>
                      <a:pt x="256" y="215"/>
                      <a:pt x="256" y="215"/>
                    </a:cubicBezTo>
                    <a:cubicBezTo>
                      <a:pt x="256" y="215"/>
                      <a:pt x="255" y="216"/>
                      <a:pt x="254" y="216"/>
                    </a:cubicBezTo>
                    <a:cubicBezTo>
                      <a:pt x="254" y="216"/>
                      <a:pt x="245" y="217"/>
                      <a:pt x="245" y="217"/>
                    </a:cubicBezTo>
                    <a:cubicBezTo>
                      <a:pt x="241" y="223"/>
                      <a:pt x="241" y="223"/>
                      <a:pt x="241" y="223"/>
                    </a:cubicBezTo>
                    <a:cubicBezTo>
                      <a:pt x="241" y="223"/>
                      <a:pt x="244" y="227"/>
                      <a:pt x="244" y="227"/>
                    </a:cubicBezTo>
                    <a:cubicBezTo>
                      <a:pt x="245" y="227"/>
                      <a:pt x="251" y="225"/>
                      <a:pt x="251" y="226"/>
                    </a:cubicBezTo>
                    <a:cubicBezTo>
                      <a:pt x="252" y="226"/>
                      <a:pt x="253" y="228"/>
                      <a:pt x="252" y="229"/>
                    </a:cubicBezTo>
                    <a:cubicBezTo>
                      <a:pt x="252" y="230"/>
                      <a:pt x="248" y="233"/>
                      <a:pt x="248" y="233"/>
                    </a:cubicBezTo>
                    <a:cubicBezTo>
                      <a:pt x="246" y="237"/>
                      <a:pt x="246" y="237"/>
                      <a:pt x="246" y="237"/>
                    </a:cubicBezTo>
                    <a:cubicBezTo>
                      <a:pt x="246" y="237"/>
                      <a:pt x="250" y="238"/>
                      <a:pt x="251" y="238"/>
                    </a:cubicBezTo>
                    <a:cubicBezTo>
                      <a:pt x="251" y="238"/>
                      <a:pt x="257" y="238"/>
                      <a:pt x="256" y="239"/>
                    </a:cubicBezTo>
                    <a:cubicBezTo>
                      <a:pt x="256" y="239"/>
                      <a:pt x="247" y="240"/>
                      <a:pt x="247" y="240"/>
                    </a:cubicBezTo>
                    <a:cubicBezTo>
                      <a:pt x="247" y="240"/>
                      <a:pt x="239" y="239"/>
                      <a:pt x="240" y="239"/>
                    </a:cubicBezTo>
                    <a:cubicBezTo>
                      <a:pt x="240" y="240"/>
                      <a:pt x="239" y="242"/>
                      <a:pt x="239" y="243"/>
                    </a:cubicBezTo>
                    <a:cubicBezTo>
                      <a:pt x="239" y="243"/>
                      <a:pt x="237" y="246"/>
                      <a:pt x="237" y="246"/>
                    </a:cubicBezTo>
                    <a:cubicBezTo>
                      <a:pt x="236" y="246"/>
                      <a:pt x="234" y="246"/>
                      <a:pt x="233" y="247"/>
                    </a:cubicBezTo>
                    <a:cubicBezTo>
                      <a:pt x="233" y="248"/>
                      <a:pt x="232" y="250"/>
                      <a:pt x="232" y="252"/>
                    </a:cubicBezTo>
                    <a:cubicBezTo>
                      <a:pt x="232" y="253"/>
                      <a:pt x="235" y="256"/>
                      <a:pt x="235" y="256"/>
                    </a:cubicBezTo>
                    <a:cubicBezTo>
                      <a:pt x="234" y="258"/>
                      <a:pt x="234" y="258"/>
                      <a:pt x="234" y="258"/>
                    </a:cubicBezTo>
                    <a:cubicBezTo>
                      <a:pt x="230" y="262"/>
                      <a:pt x="230" y="262"/>
                      <a:pt x="230" y="262"/>
                    </a:cubicBezTo>
                    <a:cubicBezTo>
                      <a:pt x="230" y="262"/>
                      <a:pt x="228" y="263"/>
                      <a:pt x="228" y="264"/>
                    </a:cubicBezTo>
                    <a:cubicBezTo>
                      <a:pt x="229" y="264"/>
                      <a:pt x="225" y="266"/>
                      <a:pt x="225" y="266"/>
                    </a:cubicBezTo>
                    <a:cubicBezTo>
                      <a:pt x="218" y="270"/>
                      <a:pt x="218" y="270"/>
                      <a:pt x="218" y="270"/>
                    </a:cubicBezTo>
                    <a:cubicBezTo>
                      <a:pt x="218" y="270"/>
                      <a:pt x="219" y="273"/>
                      <a:pt x="219" y="274"/>
                    </a:cubicBezTo>
                    <a:cubicBezTo>
                      <a:pt x="219" y="274"/>
                      <a:pt x="222" y="276"/>
                      <a:pt x="220" y="278"/>
                    </a:cubicBezTo>
                    <a:cubicBezTo>
                      <a:pt x="218" y="279"/>
                      <a:pt x="216" y="280"/>
                      <a:pt x="215" y="281"/>
                    </a:cubicBezTo>
                    <a:cubicBezTo>
                      <a:pt x="215" y="281"/>
                      <a:pt x="213" y="282"/>
                      <a:pt x="213" y="285"/>
                    </a:cubicBezTo>
                    <a:cubicBezTo>
                      <a:pt x="214" y="287"/>
                      <a:pt x="212" y="290"/>
                      <a:pt x="211" y="290"/>
                    </a:cubicBezTo>
                    <a:cubicBezTo>
                      <a:pt x="211" y="290"/>
                      <a:pt x="209" y="291"/>
                      <a:pt x="209" y="294"/>
                    </a:cubicBezTo>
                    <a:cubicBezTo>
                      <a:pt x="210" y="296"/>
                      <a:pt x="209" y="303"/>
                      <a:pt x="209" y="303"/>
                    </a:cubicBezTo>
                    <a:cubicBezTo>
                      <a:pt x="209" y="303"/>
                      <a:pt x="212" y="307"/>
                      <a:pt x="213" y="307"/>
                    </a:cubicBezTo>
                    <a:cubicBezTo>
                      <a:pt x="213" y="307"/>
                      <a:pt x="218" y="305"/>
                      <a:pt x="219" y="306"/>
                    </a:cubicBezTo>
                    <a:cubicBezTo>
                      <a:pt x="221" y="306"/>
                      <a:pt x="224" y="308"/>
                      <a:pt x="224" y="308"/>
                    </a:cubicBezTo>
                    <a:cubicBezTo>
                      <a:pt x="224" y="308"/>
                      <a:pt x="223" y="313"/>
                      <a:pt x="222" y="314"/>
                    </a:cubicBezTo>
                    <a:cubicBezTo>
                      <a:pt x="221" y="314"/>
                      <a:pt x="215" y="315"/>
                      <a:pt x="215" y="315"/>
                    </a:cubicBezTo>
                    <a:cubicBezTo>
                      <a:pt x="215" y="315"/>
                      <a:pt x="212" y="313"/>
                      <a:pt x="211" y="313"/>
                    </a:cubicBezTo>
                    <a:cubicBezTo>
                      <a:pt x="210" y="314"/>
                      <a:pt x="205" y="319"/>
                      <a:pt x="205" y="319"/>
                    </a:cubicBezTo>
                    <a:cubicBezTo>
                      <a:pt x="205" y="319"/>
                      <a:pt x="205" y="322"/>
                      <a:pt x="204" y="322"/>
                    </a:cubicBezTo>
                    <a:cubicBezTo>
                      <a:pt x="202" y="323"/>
                      <a:pt x="201" y="321"/>
                      <a:pt x="201" y="323"/>
                    </a:cubicBezTo>
                    <a:cubicBezTo>
                      <a:pt x="201" y="324"/>
                      <a:pt x="201" y="327"/>
                      <a:pt x="201" y="328"/>
                    </a:cubicBezTo>
                    <a:cubicBezTo>
                      <a:pt x="201" y="330"/>
                      <a:pt x="201" y="333"/>
                      <a:pt x="201" y="333"/>
                    </a:cubicBezTo>
                    <a:cubicBezTo>
                      <a:pt x="201" y="333"/>
                      <a:pt x="199" y="337"/>
                      <a:pt x="198" y="339"/>
                    </a:cubicBezTo>
                    <a:cubicBezTo>
                      <a:pt x="197" y="341"/>
                      <a:pt x="195" y="346"/>
                      <a:pt x="195" y="347"/>
                    </a:cubicBezTo>
                    <a:cubicBezTo>
                      <a:pt x="196" y="348"/>
                      <a:pt x="198" y="353"/>
                      <a:pt x="198" y="353"/>
                    </a:cubicBezTo>
                    <a:cubicBezTo>
                      <a:pt x="191" y="357"/>
                      <a:pt x="191" y="357"/>
                      <a:pt x="191" y="357"/>
                    </a:cubicBezTo>
                    <a:cubicBezTo>
                      <a:pt x="193" y="362"/>
                      <a:pt x="193" y="362"/>
                      <a:pt x="193" y="362"/>
                    </a:cubicBezTo>
                    <a:cubicBezTo>
                      <a:pt x="193" y="362"/>
                      <a:pt x="194" y="362"/>
                      <a:pt x="194" y="363"/>
                    </a:cubicBezTo>
                    <a:cubicBezTo>
                      <a:pt x="194" y="365"/>
                      <a:pt x="189" y="368"/>
                      <a:pt x="189" y="368"/>
                    </a:cubicBezTo>
                    <a:cubicBezTo>
                      <a:pt x="189" y="368"/>
                      <a:pt x="189" y="373"/>
                      <a:pt x="189" y="374"/>
                    </a:cubicBezTo>
                    <a:cubicBezTo>
                      <a:pt x="189" y="375"/>
                      <a:pt x="184" y="371"/>
                      <a:pt x="184" y="371"/>
                    </a:cubicBezTo>
                    <a:cubicBezTo>
                      <a:pt x="180" y="372"/>
                      <a:pt x="180" y="372"/>
                      <a:pt x="180" y="372"/>
                    </a:cubicBezTo>
                    <a:cubicBezTo>
                      <a:pt x="180" y="376"/>
                      <a:pt x="180" y="376"/>
                      <a:pt x="180" y="376"/>
                    </a:cubicBezTo>
                    <a:cubicBezTo>
                      <a:pt x="178" y="380"/>
                      <a:pt x="178" y="380"/>
                      <a:pt x="178" y="380"/>
                    </a:cubicBezTo>
                    <a:cubicBezTo>
                      <a:pt x="171" y="380"/>
                      <a:pt x="171" y="380"/>
                      <a:pt x="171" y="380"/>
                    </a:cubicBezTo>
                    <a:cubicBezTo>
                      <a:pt x="171" y="380"/>
                      <a:pt x="165" y="384"/>
                      <a:pt x="165" y="384"/>
                    </a:cubicBezTo>
                    <a:cubicBezTo>
                      <a:pt x="166" y="385"/>
                      <a:pt x="163" y="388"/>
                      <a:pt x="166" y="388"/>
                    </a:cubicBezTo>
                    <a:cubicBezTo>
                      <a:pt x="168" y="388"/>
                      <a:pt x="169" y="388"/>
                      <a:pt x="170" y="388"/>
                    </a:cubicBezTo>
                    <a:cubicBezTo>
                      <a:pt x="172" y="387"/>
                      <a:pt x="176" y="385"/>
                      <a:pt x="177" y="385"/>
                    </a:cubicBezTo>
                    <a:cubicBezTo>
                      <a:pt x="178" y="385"/>
                      <a:pt x="181" y="385"/>
                      <a:pt x="179" y="387"/>
                    </a:cubicBezTo>
                    <a:cubicBezTo>
                      <a:pt x="177" y="389"/>
                      <a:pt x="175" y="389"/>
                      <a:pt x="174" y="390"/>
                    </a:cubicBezTo>
                    <a:cubicBezTo>
                      <a:pt x="172" y="391"/>
                      <a:pt x="169" y="391"/>
                      <a:pt x="169" y="394"/>
                    </a:cubicBezTo>
                    <a:cubicBezTo>
                      <a:pt x="169" y="397"/>
                      <a:pt x="168" y="400"/>
                      <a:pt x="168" y="400"/>
                    </a:cubicBezTo>
                    <a:cubicBezTo>
                      <a:pt x="175" y="398"/>
                      <a:pt x="175" y="398"/>
                      <a:pt x="175" y="398"/>
                    </a:cubicBezTo>
                    <a:cubicBezTo>
                      <a:pt x="175" y="398"/>
                      <a:pt x="177" y="397"/>
                      <a:pt x="177" y="400"/>
                    </a:cubicBezTo>
                    <a:cubicBezTo>
                      <a:pt x="178" y="404"/>
                      <a:pt x="175" y="405"/>
                      <a:pt x="173" y="405"/>
                    </a:cubicBezTo>
                    <a:cubicBezTo>
                      <a:pt x="172" y="405"/>
                      <a:pt x="167" y="401"/>
                      <a:pt x="167" y="401"/>
                    </a:cubicBezTo>
                    <a:cubicBezTo>
                      <a:pt x="163" y="404"/>
                      <a:pt x="163" y="404"/>
                      <a:pt x="163" y="404"/>
                    </a:cubicBezTo>
                    <a:cubicBezTo>
                      <a:pt x="163" y="404"/>
                      <a:pt x="162" y="403"/>
                      <a:pt x="158" y="406"/>
                    </a:cubicBezTo>
                    <a:cubicBezTo>
                      <a:pt x="154" y="410"/>
                      <a:pt x="152" y="415"/>
                      <a:pt x="152" y="416"/>
                    </a:cubicBezTo>
                    <a:cubicBezTo>
                      <a:pt x="152" y="417"/>
                      <a:pt x="152" y="419"/>
                      <a:pt x="149" y="421"/>
                    </a:cubicBezTo>
                    <a:cubicBezTo>
                      <a:pt x="147" y="422"/>
                      <a:pt x="144" y="425"/>
                      <a:pt x="144" y="425"/>
                    </a:cubicBezTo>
                    <a:cubicBezTo>
                      <a:pt x="144" y="425"/>
                      <a:pt x="143" y="428"/>
                      <a:pt x="142" y="430"/>
                    </a:cubicBezTo>
                    <a:cubicBezTo>
                      <a:pt x="141" y="432"/>
                      <a:pt x="141" y="432"/>
                      <a:pt x="141" y="432"/>
                    </a:cubicBezTo>
                    <a:cubicBezTo>
                      <a:pt x="145" y="436"/>
                      <a:pt x="145" y="436"/>
                      <a:pt x="145" y="436"/>
                    </a:cubicBezTo>
                    <a:cubicBezTo>
                      <a:pt x="138" y="440"/>
                      <a:pt x="138" y="440"/>
                      <a:pt x="138" y="440"/>
                    </a:cubicBezTo>
                    <a:cubicBezTo>
                      <a:pt x="135" y="442"/>
                      <a:pt x="135" y="442"/>
                      <a:pt x="135" y="442"/>
                    </a:cubicBezTo>
                    <a:cubicBezTo>
                      <a:pt x="135" y="442"/>
                      <a:pt x="129" y="448"/>
                      <a:pt x="133" y="449"/>
                    </a:cubicBezTo>
                    <a:cubicBezTo>
                      <a:pt x="138" y="450"/>
                      <a:pt x="141" y="450"/>
                      <a:pt x="141" y="450"/>
                    </a:cubicBezTo>
                    <a:cubicBezTo>
                      <a:pt x="141" y="450"/>
                      <a:pt x="140" y="456"/>
                      <a:pt x="141" y="456"/>
                    </a:cubicBezTo>
                    <a:cubicBezTo>
                      <a:pt x="142" y="456"/>
                      <a:pt x="151" y="456"/>
                      <a:pt x="151" y="456"/>
                    </a:cubicBezTo>
                    <a:cubicBezTo>
                      <a:pt x="156" y="452"/>
                      <a:pt x="156" y="452"/>
                      <a:pt x="156" y="452"/>
                    </a:cubicBezTo>
                    <a:cubicBezTo>
                      <a:pt x="159" y="450"/>
                      <a:pt x="159" y="450"/>
                      <a:pt x="159" y="450"/>
                    </a:cubicBezTo>
                    <a:cubicBezTo>
                      <a:pt x="161" y="454"/>
                      <a:pt x="161" y="454"/>
                      <a:pt x="161" y="454"/>
                    </a:cubicBezTo>
                    <a:cubicBezTo>
                      <a:pt x="161" y="454"/>
                      <a:pt x="159" y="457"/>
                      <a:pt x="157" y="457"/>
                    </a:cubicBezTo>
                    <a:cubicBezTo>
                      <a:pt x="154" y="457"/>
                      <a:pt x="155" y="457"/>
                      <a:pt x="153" y="459"/>
                    </a:cubicBezTo>
                    <a:cubicBezTo>
                      <a:pt x="150" y="462"/>
                      <a:pt x="149" y="463"/>
                      <a:pt x="147" y="463"/>
                    </a:cubicBezTo>
                    <a:cubicBezTo>
                      <a:pt x="146" y="463"/>
                      <a:pt x="144" y="466"/>
                      <a:pt x="142" y="462"/>
                    </a:cubicBezTo>
                    <a:cubicBezTo>
                      <a:pt x="141" y="459"/>
                      <a:pt x="139" y="456"/>
                      <a:pt x="139" y="456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28" y="453"/>
                      <a:pt x="128" y="453"/>
                      <a:pt x="128" y="453"/>
                    </a:cubicBezTo>
                    <a:cubicBezTo>
                      <a:pt x="128" y="453"/>
                      <a:pt x="127" y="457"/>
                      <a:pt x="126" y="457"/>
                    </a:cubicBezTo>
                    <a:cubicBezTo>
                      <a:pt x="125" y="457"/>
                      <a:pt x="119" y="457"/>
                      <a:pt x="117" y="457"/>
                    </a:cubicBezTo>
                    <a:cubicBezTo>
                      <a:pt x="116" y="457"/>
                      <a:pt x="114" y="457"/>
                      <a:pt x="114" y="456"/>
                    </a:cubicBezTo>
                    <a:cubicBezTo>
                      <a:pt x="113" y="454"/>
                      <a:pt x="114" y="454"/>
                      <a:pt x="113" y="453"/>
                    </a:cubicBezTo>
                    <a:cubicBezTo>
                      <a:pt x="112" y="452"/>
                      <a:pt x="110" y="448"/>
                      <a:pt x="108" y="449"/>
                    </a:cubicBezTo>
                    <a:cubicBezTo>
                      <a:pt x="107" y="449"/>
                      <a:pt x="102" y="451"/>
                      <a:pt x="102" y="451"/>
                    </a:cubicBezTo>
                    <a:cubicBezTo>
                      <a:pt x="101" y="459"/>
                      <a:pt x="101" y="459"/>
                      <a:pt x="101" y="459"/>
                    </a:cubicBezTo>
                    <a:cubicBezTo>
                      <a:pt x="101" y="459"/>
                      <a:pt x="98" y="459"/>
                      <a:pt x="99" y="461"/>
                    </a:cubicBezTo>
                    <a:cubicBezTo>
                      <a:pt x="99" y="463"/>
                      <a:pt x="103" y="465"/>
                      <a:pt x="103" y="465"/>
                    </a:cubicBezTo>
                    <a:cubicBezTo>
                      <a:pt x="103" y="465"/>
                      <a:pt x="105" y="467"/>
                      <a:pt x="105" y="468"/>
                    </a:cubicBezTo>
                    <a:cubicBezTo>
                      <a:pt x="106" y="470"/>
                      <a:pt x="103" y="472"/>
                      <a:pt x="103" y="472"/>
                    </a:cubicBezTo>
                    <a:cubicBezTo>
                      <a:pt x="103" y="472"/>
                      <a:pt x="98" y="472"/>
                      <a:pt x="97" y="474"/>
                    </a:cubicBezTo>
                    <a:cubicBezTo>
                      <a:pt x="97" y="475"/>
                      <a:pt x="98" y="478"/>
                      <a:pt x="97" y="478"/>
                    </a:cubicBezTo>
                    <a:cubicBezTo>
                      <a:pt x="96" y="479"/>
                      <a:pt x="95" y="481"/>
                      <a:pt x="95" y="482"/>
                    </a:cubicBezTo>
                    <a:cubicBezTo>
                      <a:pt x="95" y="482"/>
                      <a:pt x="97" y="487"/>
                      <a:pt x="97" y="487"/>
                    </a:cubicBezTo>
                    <a:cubicBezTo>
                      <a:pt x="97" y="487"/>
                      <a:pt x="97" y="491"/>
                      <a:pt x="95" y="489"/>
                    </a:cubicBezTo>
                    <a:cubicBezTo>
                      <a:pt x="93" y="487"/>
                      <a:pt x="87" y="484"/>
                      <a:pt x="87" y="484"/>
                    </a:cubicBezTo>
                    <a:cubicBezTo>
                      <a:pt x="83" y="481"/>
                      <a:pt x="83" y="481"/>
                      <a:pt x="83" y="481"/>
                    </a:cubicBezTo>
                    <a:cubicBezTo>
                      <a:pt x="83" y="481"/>
                      <a:pt x="79" y="484"/>
                      <a:pt x="78" y="484"/>
                    </a:cubicBezTo>
                    <a:cubicBezTo>
                      <a:pt x="78" y="485"/>
                      <a:pt x="71" y="484"/>
                      <a:pt x="69" y="485"/>
                    </a:cubicBezTo>
                    <a:cubicBezTo>
                      <a:pt x="68" y="486"/>
                      <a:pt x="68" y="487"/>
                      <a:pt x="67" y="489"/>
                    </a:cubicBezTo>
                    <a:cubicBezTo>
                      <a:pt x="65" y="491"/>
                      <a:pt x="62" y="491"/>
                      <a:pt x="65" y="494"/>
                    </a:cubicBezTo>
                    <a:cubicBezTo>
                      <a:pt x="67" y="497"/>
                      <a:pt x="72" y="498"/>
                      <a:pt x="72" y="498"/>
                    </a:cubicBezTo>
                    <a:cubicBezTo>
                      <a:pt x="72" y="498"/>
                      <a:pt x="74" y="499"/>
                      <a:pt x="72" y="502"/>
                    </a:cubicBezTo>
                    <a:cubicBezTo>
                      <a:pt x="70" y="506"/>
                      <a:pt x="66" y="503"/>
                      <a:pt x="65" y="503"/>
                    </a:cubicBezTo>
                    <a:cubicBezTo>
                      <a:pt x="64" y="502"/>
                      <a:pt x="60" y="499"/>
                      <a:pt x="59" y="500"/>
                    </a:cubicBezTo>
                    <a:cubicBezTo>
                      <a:pt x="58" y="501"/>
                      <a:pt x="55" y="506"/>
                      <a:pt x="55" y="506"/>
                    </a:cubicBezTo>
                    <a:cubicBezTo>
                      <a:pt x="55" y="506"/>
                      <a:pt x="52" y="507"/>
                      <a:pt x="51" y="506"/>
                    </a:cubicBezTo>
                    <a:cubicBezTo>
                      <a:pt x="50" y="506"/>
                      <a:pt x="47" y="501"/>
                      <a:pt x="46" y="502"/>
                    </a:cubicBezTo>
                    <a:cubicBezTo>
                      <a:pt x="45" y="503"/>
                      <a:pt x="44" y="505"/>
                      <a:pt x="44" y="506"/>
                    </a:cubicBezTo>
                    <a:cubicBezTo>
                      <a:pt x="44" y="507"/>
                      <a:pt x="46" y="509"/>
                      <a:pt x="45" y="510"/>
                    </a:cubicBezTo>
                    <a:cubicBezTo>
                      <a:pt x="45" y="511"/>
                      <a:pt x="40" y="512"/>
                      <a:pt x="39" y="513"/>
                    </a:cubicBezTo>
                    <a:cubicBezTo>
                      <a:pt x="39" y="514"/>
                      <a:pt x="39" y="512"/>
                      <a:pt x="37" y="516"/>
                    </a:cubicBezTo>
                    <a:cubicBezTo>
                      <a:pt x="36" y="520"/>
                      <a:pt x="37" y="520"/>
                      <a:pt x="36" y="520"/>
                    </a:cubicBezTo>
                    <a:cubicBezTo>
                      <a:pt x="34" y="521"/>
                      <a:pt x="30" y="518"/>
                      <a:pt x="30" y="518"/>
                    </a:cubicBezTo>
                    <a:cubicBezTo>
                      <a:pt x="30" y="518"/>
                      <a:pt x="27" y="515"/>
                      <a:pt x="27" y="518"/>
                    </a:cubicBezTo>
                    <a:cubicBezTo>
                      <a:pt x="27" y="522"/>
                      <a:pt x="26" y="526"/>
                      <a:pt x="26" y="526"/>
                    </a:cubicBezTo>
                    <a:cubicBezTo>
                      <a:pt x="29" y="528"/>
                      <a:pt x="29" y="528"/>
                      <a:pt x="29" y="528"/>
                    </a:cubicBezTo>
                    <a:cubicBezTo>
                      <a:pt x="29" y="528"/>
                      <a:pt x="28" y="530"/>
                      <a:pt x="27" y="530"/>
                    </a:cubicBezTo>
                    <a:cubicBezTo>
                      <a:pt x="27" y="530"/>
                      <a:pt x="25" y="529"/>
                      <a:pt x="24" y="527"/>
                    </a:cubicBezTo>
                    <a:cubicBezTo>
                      <a:pt x="23" y="526"/>
                      <a:pt x="24" y="526"/>
                      <a:pt x="21" y="525"/>
                    </a:cubicBezTo>
                    <a:cubicBezTo>
                      <a:pt x="18" y="524"/>
                      <a:pt x="16" y="522"/>
                      <a:pt x="16" y="524"/>
                    </a:cubicBezTo>
                    <a:cubicBezTo>
                      <a:pt x="16" y="525"/>
                      <a:pt x="15" y="527"/>
                      <a:pt x="16" y="528"/>
                    </a:cubicBezTo>
                    <a:cubicBezTo>
                      <a:pt x="17" y="530"/>
                      <a:pt x="19" y="532"/>
                      <a:pt x="19" y="532"/>
                    </a:cubicBezTo>
                    <a:cubicBezTo>
                      <a:pt x="20" y="532"/>
                      <a:pt x="20" y="532"/>
                      <a:pt x="20" y="532"/>
                    </a:cubicBezTo>
                    <a:cubicBezTo>
                      <a:pt x="20" y="532"/>
                      <a:pt x="19" y="535"/>
                      <a:pt x="18" y="535"/>
                    </a:cubicBezTo>
                    <a:cubicBezTo>
                      <a:pt x="17" y="536"/>
                      <a:pt x="16" y="534"/>
                      <a:pt x="15" y="534"/>
                    </a:cubicBezTo>
                    <a:cubicBezTo>
                      <a:pt x="15" y="534"/>
                      <a:pt x="12" y="536"/>
                      <a:pt x="12" y="536"/>
                    </a:cubicBezTo>
                    <a:cubicBezTo>
                      <a:pt x="12" y="536"/>
                      <a:pt x="13" y="538"/>
                      <a:pt x="13" y="539"/>
                    </a:cubicBezTo>
                    <a:cubicBezTo>
                      <a:pt x="13" y="540"/>
                      <a:pt x="10" y="541"/>
                      <a:pt x="10" y="542"/>
                    </a:cubicBezTo>
                    <a:cubicBezTo>
                      <a:pt x="9" y="542"/>
                      <a:pt x="8" y="543"/>
                      <a:pt x="8" y="544"/>
                    </a:cubicBezTo>
                    <a:cubicBezTo>
                      <a:pt x="8" y="545"/>
                      <a:pt x="9" y="548"/>
                      <a:pt x="10" y="547"/>
                    </a:cubicBezTo>
                    <a:cubicBezTo>
                      <a:pt x="11" y="547"/>
                      <a:pt x="16" y="548"/>
                      <a:pt x="16" y="548"/>
                    </a:cubicBezTo>
                    <a:cubicBezTo>
                      <a:pt x="16" y="548"/>
                      <a:pt x="15" y="550"/>
                      <a:pt x="14" y="551"/>
                    </a:cubicBezTo>
                    <a:cubicBezTo>
                      <a:pt x="13" y="551"/>
                      <a:pt x="12" y="553"/>
                      <a:pt x="11" y="554"/>
                    </a:cubicBezTo>
                    <a:cubicBezTo>
                      <a:pt x="10" y="556"/>
                      <a:pt x="12" y="560"/>
                      <a:pt x="14" y="561"/>
                    </a:cubicBezTo>
                    <a:cubicBezTo>
                      <a:pt x="17" y="562"/>
                      <a:pt x="20" y="562"/>
                      <a:pt x="20" y="564"/>
                    </a:cubicBezTo>
                    <a:cubicBezTo>
                      <a:pt x="19" y="565"/>
                      <a:pt x="14" y="569"/>
                      <a:pt x="13" y="570"/>
                    </a:cubicBezTo>
                    <a:cubicBezTo>
                      <a:pt x="12" y="570"/>
                      <a:pt x="10" y="571"/>
                      <a:pt x="10" y="573"/>
                    </a:cubicBezTo>
                    <a:cubicBezTo>
                      <a:pt x="10" y="575"/>
                      <a:pt x="10" y="576"/>
                      <a:pt x="8" y="577"/>
                    </a:cubicBezTo>
                    <a:cubicBezTo>
                      <a:pt x="6" y="578"/>
                      <a:pt x="5" y="577"/>
                      <a:pt x="5" y="580"/>
                    </a:cubicBezTo>
                    <a:cubicBezTo>
                      <a:pt x="5" y="582"/>
                      <a:pt x="6" y="583"/>
                      <a:pt x="7" y="583"/>
                    </a:cubicBezTo>
                    <a:cubicBezTo>
                      <a:pt x="8" y="583"/>
                      <a:pt x="8" y="583"/>
                      <a:pt x="8" y="583"/>
                    </a:cubicBezTo>
                    <a:cubicBezTo>
                      <a:pt x="16" y="582"/>
                      <a:pt x="16" y="582"/>
                      <a:pt x="16" y="582"/>
                    </a:cubicBezTo>
                    <a:cubicBezTo>
                      <a:pt x="16" y="582"/>
                      <a:pt x="15" y="585"/>
                      <a:pt x="15" y="586"/>
                    </a:cubicBezTo>
                    <a:cubicBezTo>
                      <a:pt x="15" y="587"/>
                      <a:pt x="9" y="593"/>
                      <a:pt x="9" y="593"/>
                    </a:cubicBezTo>
                    <a:cubicBezTo>
                      <a:pt x="9" y="593"/>
                      <a:pt x="10" y="596"/>
                      <a:pt x="9" y="596"/>
                    </a:cubicBezTo>
                    <a:cubicBezTo>
                      <a:pt x="7" y="597"/>
                      <a:pt x="5" y="598"/>
                      <a:pt x="4" y="599"/>
                    </a:cubicBezTo>
                    <a:cubicBezTo>
                      <a:pt x="4" y="600"/>
                      <a:pt x="4" y="602"/>
                      <a:pt x="4" y="603"/>
                    </a:cubicBezTo>
                    <a:cubicBezTo>
                      <a:pt x="5" y="605"/>
                      <a:pt x="7" y="608"/>
                      <a:pt x="7" y="609"/>
                    </a:cubicBezTo>
                    <a:cubicBezTo>
                      <a:pt x="8" y="610"/>
                      <a:pt x="6" y="612"/>
                      <a:pt x="6" y="612"/>
                    </a:cubicBezTo>
                    <a:cubicBezTo>
                      <a:pt x="4" y="620"/>
                      <a:pt x="4" y="620"/>
                      <a:pt x="4" y="620"/>
                    </a:cubicBezTo>
                    <a:cubicBezTo>
                      <a:pt x="4" y="620"/>
                      <a:pt x="4" y="624"/>
                      <a:pt x="4" y="625"/>
                    </a:cubicBezTo>
                    <a:cubicBezTo>
                      <a:pt x="4" y="626"/>
                      <a:pt x="0" y="627"/>
                      <a:pt x="2" y="630"/>
                    </a:cubicBezTo>
                    <a:cubicBezTo>
                      <a:pt x="4" y="632"/>
                      <a:pt x="5" y="633"/>
                      <a:pt x="6" y="634"/>
                    </a:cubicBezTo>
                    <a:cubicBezTo>
                      <a:pt x="8" y="634"/>
                      <a:pt x="13" y="634"/>
                      <a:pt x="13" y="635"/>
                    </a:cubicBezTo>
                    <a:cubicBezTo>
                      <a:pt x="13" y="635"/>
                      <a:pt x="13" y="636"/>
                      <a:pt x="10" y="637"/>
                    </a:cubicBezTo>
                    <a:cubicBezTo>
                      <a:pt x="8" y="637"/>
                      <a:pt x="6" y="636"/>
                      <a:pt x="6" y="638"/>
                    </a:cubicBezTo>
                    <a:cubicBezTo>
                      <a:pt x="5" y="639"/>
                      <a:pt x="1" y="645"/>
                      <a:pt x="1" y="645"/>
                    </a:cubicBezTo>
                    <a:cubicBezTo>
                      <a:pt x="6" y="651"/>
                      <a:pt x="6" y="651"/>
                      <a:pt x="6" y="651"/>
                    </a:cubicBezTo>
                    <a:cubicBezTo>
                      <a:pt x="6" y="651"/>
                      <a:pt x="8" y="649"/>
                      <a:pt x="9" y="649"/>
                    </a:cubicBezTo>
                    <a:cubicBezTo>
                      <a:pt x="10" y="648"/>
                      <a:pt x="13" y="649"/>
                      <a:pt x="13" y="650"/>
                    </a:cubicBezTo>
                    <a:cubicBezTo>
                      <a:pt x="13" y="650"/>
                      <a:pt x="11" y="653"/>
                      <a:pt x="10" y="653"/>
                    </a:cubicBezTo>
                    <a:cubicBezTo>
                      <a:pt x="10" y="654"/>
                      <a:pt x="7" y="655"/>
                      <a:pt x="7" y="656"/>
                    </a:cubicBezTo>
                    <a:cubicBezTo>
                      <a:pt x="7" y="656"/>
                      <a:pt x="10" y="660"/>
                      <a:pt x="10" y="660"/>
                    </a:cubicBezTo>
                    <a:cubicBezTo>
                      <a:pt x="10" y="660"/>
                      <a:pt x="12" y="660"/>
                      <a:pt x="12" y="662"/>
                    </a:cubicBezTo>
                    <a:cubicBezTo>
                      <a:pt x="12" y="663"/>
                      <a:pt x="8" y="665"/>
                      <a:pt x="8" y="665"/>
                    </a:cubicBezTo>
                    <a:cubicBezTo>
                      <a:pt x="9" y="668"/>
                      <a:pt x="9" y="668"/>
                      <a:pt x="9" y="668"/>
                    </a:cubicBezTo>
                    <a:cubicBezTo>
                      <a:pt x="6" y="674"/>
                      <a:pt x="6" y="674"/>
                      <a:pt x="6" y="674"/>
                    </a:cubicBezTo>
                    <a:cubicBezTo>
                      <a:pt x="11" y="677"/>
                      <a:pt x="11" y="677"/>
                      <a:pt x="11" y="677"/>
                    </a:cubicBezTo>
                    <a:cubicBezTo>
                      <a:pt x="11" y="677"/>
                      <a:pt x="15" y="677"/>
                      <a:pt x="14" y="680"/>
                    </a:cubicBezTo>
                    <a:cubicBezTo>
                      <a:pt x="12" y="682"/>
                      <a:pt x="9" y="684"/>
                      <a:pt x="9" y="685"/>
                    </a:cubicBezTo>
                    <a:cubicBezTo>
                      <a:pt x="9" y="687"/>
                      <a:pt x="8" y="689"/>
                      <a:pt x="10" y="690"/>
                    </a:cubicBezTo>
                    <a:cubicBezTo>
                      <a:pt x="12" y="690"/>
                      <a:pt x="12" y="691"/>
                      <a:pt x="13" y="690"/>
                    </a:cubicBezTo>
                    <a:cubicBezTo>
                      <a:pt x="15" y="689"/>
                      <a:pt x="17" y="688"/>
                      <a:pt x="17" y="688"/>
                    </a:cubicBezTo>
                    <a:cubicBezTo>
                      <a:pt x="17" y="688"/>
                      <a:pt x="20" y="686"/>
                      <a:pt x="22" y="686"/>
                    </a:cubicBezTo>
                    <a:cubicBezTo>
                      <a:pt x="23" y="686"/>
                      <a:pt x="25" y="687"/>
                      <a:pt x="26" y="688"/>
                    </a:cubicBezTo>
                    <a:cubicBezTo>
                      <a:pt x="26" y="689"/>
                      <a:pt x="26" y="690"/>
                      <a:pt x="27" y="691"/>
                    </a:cubicBezTo>
                    <a:cubicBezTo>
                      <a:pt x="28" y="691"/>
                      <a:pt x="26" y="696"/>
                      <a:pt x="26" y="696"/>
                    </a:cubicBezTo>
                    <a:cubicBezTo>
                      <a:pt x="23" y="700"/>
                      <a:pt x="23" y="700"/>
                      <a:pt x="23" y="700"/>
                    </a:cubicBezTo>
                    <a:cubicBezTo>
                      <a:pt x="23" y="700"/>
                      <a:pt x="26" y="704"/>
                      <a:pt x="25" y="704"/>
                    </a:cubicBezTo>
                    <a:cubicBezTo>
                      <a:pt x="25" y="704"/>
                      <a:pt x="20" y="705"/>
                      <a:pt x="19" y="705"/>
                    </a:cubicBezTo>
                    <a:cubicBezTo>
                      <a:pt x="18" y="705"/>
                      <a:pt x="17" y="704"/>
                      <a:pt x="17" y="706"/>
                    </a:cubicBezTo>
                    <a:cubicBezTo>
                      <a:pt x="16" y="708"/>
                      <a:pt x="13" y="713"/>
                      <a:pt x="13" y="713"/>
                    </a:cubicBezTo>
                    <a:cubicBezTo>
                      <a:pt x="13" y="713"/>
                      <a:pt x="12" y="715"/>
                      <a:pt x="13" y="717"/>
                    </a:cubicBezTo>
                    <a:cubicBezTo>
                      <a:pt x="14" y="719"/>
                      <a:pt x="18" y="726"/>
                      <a:pt x="18" y="726"/>
                    </a:cubicBezTo>
                    <a:cubicBezTo>
                      <a:pt x="18" y="727"/>
                      <a:pt x="20" y="730"/>
                      <a:pt x="23" y="732"/>
                    </a:cubicBezTo>
                    <a:cubicBezTo>
                      <a:pt x="26" y="734"/>
                      <a:pt x="28" y="734"/>
                      <a:pt x="28" y="736"/>
                    </a:cubicBezTo>
                    <a:cubicBezTo>
                      <a:pt x="29" y="738"/>
                      <a:pt x="29" y="738"/>
                      <a:pt x="29" y="738"/>
                    </a:cubicBezTo>
                    <a:cubicBezTo>
                      <a:pt x="33" y="742"/>
                      <a:pt x="33" y="742"/>
                      <a:pt x="33" y="742"/>
                    </a:cubicBezTo>
                    <a:cubicBezTo>
                      <a:pt x="33" y="742"/>
                      <a:pt x="35" y="743"/>
                      <a:pt x="38" y="743"/>
                    </a:cubicBezTo>
                    <a:cubicBezTo>
                      <a:pt x="41" y="744"/>
                      <a:pt x="45" y="744"/>
                      <a:pt x="45" y="745"/>
                    </a:cubicBezTo>
                    <a:cubicBezTo>
                      <a:pt x="46" y="745"/>
                      <a:pt x="42" y="748"/>
                      <a:pt x="42" y="748"/>
                    </a:cubicBezTo>
                    <a:cubicBezTo>
                      <a:pt x="42" y="748"/>
                      <a:pt x="37" y="752"/>
                      <a:pt x="39" y="753"/>
                    </a:cubicBezTo>
                    <a:cubicBezTo>
                      <a:pt x="41" y="754"/>
                      <a:pt x="55" y="757"/>
                      <a:pt x="55" y="757"/>
                    </a:cubicBezTo>
                    <a:cubicBezTo>
                      <a:pt x="55" y="757"/>
                      <a:pt x="57" y="758"/>
                      <a:pt x="57" y="759"/>
                    </a:cubicBezTo>
                    <a:cubicBezTo>
                      <a:pt x="57" y="760"/>
                      <a:pt x="60" y="758"/>
                      <a:pt x="60" y="758"/>
                    </a:cubicBezTo>
                    <a:cubicBezTo>
                      <a:pt x="61" y="757"/>
                      <a:pt x="65" y="759"/>
                      <a:pt x="66" y="759"/>
                    </a:cubicBezTo>
                    <a:cubicBezTo>
                      <a:pt x="66" y="759"/>
                      <a:pt x="72" y="758"/>
                      <a:pt x="72" y="758"/>
                    </a:cubicBezTo>
                    <a:cubicBezTo>
                      <a:pt x="77" y="756"/>
                      <a:pt x="77" y="756"/>
                      <a:pt x="77" y="756"/>
                    </a:cubicBezTo>
                    <a:cubicBezTo>
                      <a:pt x="77" y="756"/>
                      <a:pt x="80" y="751"/>
                      <a:pt x="82" y="752"/>
                    </a:cubicBezTo>
                    <a:cubicBezTo>
                      <a:pt x="85" y="753"/>
                      <a:pt x="84" y="755"/>
                      <a:pt x="86" y="755"/>
                    </a:cubicBezTo>
                    <a:cubicBezTo>
                      <a:pt x="87" y="755"/>
                      <a:pt x="89" y="755"/>
                      <a:pt x="91" y="752"/>
                    </a:cubicBezTo>
                    <a:cubicBezTo>
                      <a:pt x="93" y="750"/>
                      <a:pt x="95" y="748"/>
                      <a:pt x="96" y="747"/>
                    </a:cubicBezTo>
                    <a:cubicBezTo>
                      <a:pt x="97" y="747"/>
                      <a:pt x="109" y="740"/>
                      <a:pt x="109" y="740"/>
                    </a:cubicBezTo>
                    <a:cubicBezTo>
                      <a:pt x="117" y="726"/>
                      <a:pt x="117" y="726"/>
                      <a:pt x="117" y="726"/>
                    </a:cubicBezTo>
                    <a:cubicBezTo>
                      <a:pt x="120" y="716"/>
                      <a:pt x="120" y="716"/>
                      <a:pt x="120" y="716"/>
                    </a:cubicBezTo>
                    <a:cubicBezTo>
                      <a:pt x="120" y="716"/>
                      <a:pt x="124" y="711"/>
                      <a:pt x="127" y="711"/>
                    </a:cubicBezTo>
                    <a:cubicBezTo>
                      <a:pt x="129" y="711"/>
                      <a:pt x="136" y="708"/>
                      <a:pt x="135" y="706"/>
                    </a:cubicBezTo>
                    <a:cubicBezTo>
                      <a:pt x="135" y="703"/>
                      <a:pt x="138" y="702"/>
                      <a:pt x="138" y="706"/>
                    </a:cubicBezTo>
                    <a:cubicBezTo>
                      <a:pt x="139" y="710"/>
                      <a:pt x="138" y="714"/>
                      <a:pt x="140" y="712"/>
                    </a:cubicBezTo>
                    <a:cubicBezTo>
                      <a:pt x="143" y="710"/>
                      <a:pt x="148" y="704"/>
                      <a:pt x="148" y="704"/>
                    </a:cubicBezTo>
                    <a:cubicBezTo>
                      <a:pt x="148" y="704"/>
                      <a:pt x="151" y="701"/>
                      <a:pt x="153" y="700"/>
                    </a:cubicBezTo>
                    <a:cubicBezTo>
                      <a:pt x="155" y="700"/>
                      <a:pt x="158" y="693"/>
                      <a:pt x="158" y="693"/>
                    </a:cubicBezTo>
                    <a:cubicBezTo>
                      <a:pt x="158" y="693"/>
                      <a:pt x="162" y="690"/>
                      <a:pt x="164" y="693"/>
                    </a:cubicBezTo>
                    <a:cubicBezTo>
                      <a:pt x="165" y="697"/>
                      <a:pt x="169" y="702"/>
                      <a:pt x="169" y="704"/>
                    </a:cubicBezTo>
                    <a:cubicBezTo>
                      <a:pt x="169" y="704"/>
                      <a:pt x="171" y="705"/>
                      <a:pt x="173" y="706"/>
                    </a:cubicBezTo>
                    <a:cubicBezTo>
                      <a:pt x="173" y="704"/>
                      <a:pt x="173" y="704"/>
                      <a:pt x="173" y="704"/>
                    </a:cubicBezTo>
                    <a:cubicBezTo>
                      <a:pt x="173" y="698"/>
                      <a:pt x="173" y="698"/>
                      <a:pt x="173" y="698"/>
                    </a:cubicBezTo>
                    <a:cubicBezTo>
                      <a:pt x="173" y="698"/>
                      <a:pt x="180" y="704"/>
                      <a:pt x="180" y="704"/>
                    </a:cubicBezTo>
                    <a:cubicBezTo>
                      <a:pt x="181" y="705"/>
                      <a:pt x="181" y="711"/>
                      <a:pt x="181" y="711"/>
                    </a:cubicBezTo>
                    <a:cubicBezTo>
                      <a:pt x="183" y="711"/>
                      <a:pt x="183" y="711"/>
                      <a:pt x="183" y="711"/>
                    </a:cubicBezTo>
                    <a:cubicBezTo>
                      <a:pt x="183" y="710"/>
                      <a:pt x="183" y="710"/>
                      <a:pt x="183" y="710"/>
                    </a:cubicBezTo>
                    <a:cubicBezTo>
                      <a:pt x="185" y="711"/>
                      <a:pt x="185" y="711"/>
                      <a:pt x="185" y="711"/>
                    </a:cubicBezTo>
                    <a:cubicBezTo>
                      <a:pt x="186" y="710"/>
                      <a:pt x="186" y="710"/>
                      <a:pt x="186" y="710"/>
                    </a:cubicBezTo>
                    <a:cubicBezTo>
                      <a:pt x="187" y="704"/>
                      <a:pt x="187" y="704"/>
                      <a:pt x="187" y="704"/>
                    </a:cubicBezTo>
                    <a:cubicBezTo>
                      <a:pt x="188" y="697"/>
                      <a:pt x="188" y="697"/>
                      <a:pt x="188" y="697"/>
                    </a:cubicBezTo>
                    <a:cubicBezTo>
                      <a:pt x="191" y="691"/>
                      <a:pt x="191" y="691"/>
                      <a:pt x="191" y="691"/>
                    </a:cubicBezTo>
                    <a:cubicBezTo>
                      <a:pt x="191" y="685"/>
                      <a:pt x="191" y="685"/>
                      <a:pt x="191" y="685"/>
                    </a:cubicBezTo>
                    <a:cubicBezTo>
                      <a:pt x="187" y="678"/>
                      <a:pt x="187" y="678"/>
                      <a:pt x="187" y="678"/>
                    </a:cubicBezTo>
                    <a:cubicBezTo>
                      <a:pt x="185" y="672"/>
                      <a:pt x="185" y="672"/>
                      <a:pt x="185" y="672"/>
                    </a:cubicBezTo>
                    <a:cubicBezTo>
                      <a:pt x="188" y="671"/>
                      <a:pt x="188" y="671"/>
                      <a:pt x="188" y="671"/>
                    </a:cubicBezTo>
                    <a:cubicBezTo>
                      <a:pt x="188" y="670"/>
                      <a:pt x="188" y="670"/>
                      <a:pt x="188" y="670"/>
                    </a:cubicBezTo>
                    <a:cubicBezTo>
                      <a:pt x="189" y="670"/>
                      <a:pt x="189" y="670"/>
                      <a:pt x="189" y="670"/>
                    </a:cubicBezTo>
                    <a:cubicBezTo>
                      <a:pt x="191" y="668"/>
                      <a:pt x="191" y="668"/>
                      <a:pt x="191" y="668"/>
                    </a:cubicBezTo>
                    <a:cubicBezTo>
                      <a:pt x="192" y="663"/>
                      <a:pt x="192" y="663"/>
                      <a:pt x="192" y="663"/>
                    </a:cubicBezTo>
                    <a:cubicBezTo>
                      <a:pt x="190" y="661"/>
                      <a:pt x="190" y="661"/>
                      <a:pt x="190" y="661"/>
                    </a:cubicBezTo>
                    <a:cubicBezTo>
                      <a:pt x="190" y="658"/>
                      <a:pt x="190" y="658"/>
                      <a:pt x="190" y="658"/>
                    </a:cubicBezTo>
                    <a:cubicBezTo>
                      <a:pt x="190" y="658"/>
                      <a:pt x="192" y="656"/>
                      <a:pt x="192" y="656"/>
                    </a:cubicBezTo>
                    <a:cubicBezTo>
                      <a:pt x="192" y="656"/>
                      <a:pt x="192" y="656"/>
                      <a:pt x="192" y="656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4" y="655"/>
                      <a:pt x="194" y="655"/>
                      <a:pt x="194" y="655"/>
                    </a:cubicBezTo>
                    <a:cubicBezTo>
                      <a:pt x="194" y="655"/>
                      <a:pt x="194" y="655"/>
                      <a:pt x="194" y="655"/>
                    </a:cubicBezTo>
                    <a:cubicBezTo>
                      <a:pt x="194" y="655"/>
                      <a:pt x="194" y="655"/>
                      <a:pt x="194" y="655"/>
                    </a:cubicBezTo>
                    <a:cubicBezTo>
                      <a:pt x="194" y="655"/>
                      <a:pt x="194" y="655"/>
                      <a:pt x="194" y="655"/>
                    </a:cubicBezTo>
                    <a:cubicBezTo>
                      <a:pt x="194" y="655"/>
                      <a:pt x="195" y="654"/>
                      <a:pt x="195" y="654"/>
                    </a:cubicBezTo>
                    <a:cubicBezTo>
                      <a:pt x="196" y="654"/>
                      <a:pt x="198" y="654"/>
                      <a:pt x="198" y="654"/>
                    </a:cubicBezTo>
                    <a:cubicBezTo>
                      <a:pt x="199" y="654"/>
                      <a:pt x="199" y="654"/>
                      <a:pt x="199" y="654"/>
                    </a:cubicBezTo>
                    <a:cubicBezTo>
                      <a:pt x="201" y="652"/>
                      <a:pt x="201" y="652"/>
                      <a:pt x="201" y="652"/>
                    </a:cubicBezTo>
                    <a:cubicBezTo>
                      <a:pt x="201" y="652"/>
                      <a:pt x="205" y="649"/>
                      <a:pt x="205" y="648"/>
                    </a:cubicBezTo>
                    <a:cubicBezTo>
                      <a:pt x="205" y="647"/>
                      <a:pt x="207" y="644"/>
                      <a:pt x="207" y="644"/>
                    </a:cubicBezTo>
                    <a:cubicBezTo>
                      <a:pt x="207" y="639"/>
                      <a:pt x="207" y="639"/>
                      <a:pt x="207" y="639"/>
                    </a:cubicBezTo>
                    <a:cubicBezTo>
                      <a:pt x="205" y="634"/>
                      <a:pt x="205" y="634"/>
                      <a:pt x="205" y="634"/>
                    </a:cubicBezTo>
                    <a:cubicBezTo>
                      <a:pt x="207" y="631"/>
                      <a:pt x="207" y="631"/>
                      <a:pt x="207" y="631"/>
                    </a:cubicBezTo>
                    <a:cubicBezTo>
                      <a:pt x="210" y="625"/>
                      <a:pt x="210" y="625"/>
                      <a:pt x="210" y="625"/>
                    </a:cubicBezTo>
                    <a:cubicBezTo>
                      <a:pt x="208" y="619"/>
                      <a:pt x="208" y="619"/>
                      <a:pt x="208" y="619"/>
                    </a:cubicBezTo>
                    <a:cubicBezTo>
                      <a:pt x="202" y="612"/>
                      <a:pt x="202" y="612"/>
                      <a:pt x="202" y="612"/>
                    </a:cubicBezTo>
                    <a:cubicBezTo>
                      <a:pt x="199" y="603"/>
                      <a:pt x="199" y="603"/>
                      <a:pt x="199" y="603"/>
                    </a:cubicBezTo>
                    <a:cubicBezTo>
                      <a:pt x="197" y="597"/>
                      <a:pt x="197" y="597"/>
                      <a:pt x="197" y="597"/>
                    </a:cubicBezTo>
                    <a:cubicBezTo>
                      <a:pt x="202" y="592"/>
                      <a:pt x="202" y="592"/>
                      <a:pt x="202" y="592"/>
                    </a:cubicBezTo>
                    <a:cubicBezTo>
                      <a:pt x="203" y="591"/>
                      <a:pt x="203" y="591"/>
                      <a:pt x="203" y="591"/>
                    </a:cubicBezTo>
                    <a:cubicBezTo>
                      <a:pt x="203" y="591"/>
                      <a:pt x="203" y="591"/>
                      <a:pt x="203" y="591"/>
                    </a:cubicBezTo>
                    <a:cubicBezTo>
                      <a:pt x="204" y="591"/>
                      <a:pt x="204" y="591"/>
                      <a:pt x="204" y="591"/>
                    </a:cubicBezTo>
                    <a:cubicBezTo>
                      <a:pt x="207" y="591"/>
                      <a:pt x="207" y="591"/>
                      <a:pt x="207" y="591"/>
                    </a:cubicBezTo>
                    <a:cubicBezTo>
                      <a:pt x="207" y="591"/>
                      <a:pt x="212" y="591"/>
                      <a:pt x="212" y="590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89"/>
                      <a:pt x="212" y="589"/>
                      <a:pt x="212" y="589"/>
                    </a:cubicBezTo>
                    <a:cubicBezTo>
                      <a:pt x="212" y="589"/>
                      <a:pt x="212" y="589"/>
                      <a:pt x="212" y="589"/>
                    </a:cubicBezTo>
                    <a:cubicBezTo>
                      <a:pt x="212" y="589"/>
                      <a:pt x="212" y="589"/>
                      <a:pt x="212" y="589"/>
                    </a:cubicBezTo>
                    <a:cubicBezTo>
                      <a:pt x="212" y="589"/>
                      <a:pt x="212" y="589"/>
                      <a:pt x="212" y="589"/>
                    </a:cubicBezTo>
                    <a:cubicBezTo>
                      <a:pt x="213" y="589"/>
                      <a:pt x="213" y="589"/>
                      <a:pt x="213" y="589"/>
                    </a:cubicBezTo>
                    <a:cubicBezTo>
                      <a:pt x="213" y="589"/>
                      <a:pt x="213" y="589"/>
                      <a:pt x="213" y="589"/>
                    </a:cubicBezTo>
                    <a:cubicBezTo>
                      <a:pt x="213" y="589"/>
                      <a:pt x="213" y="589"/>
                      <a:pt x="213" y="589"/>
                    </a:cubicBezTo>
                    <a:cubicBezTo>
                      <a:pt x="213" y="589"/>
                      <a:pt x="213" y="589"/>
                      <a:pt x="213" y="589"/>
                    </a:cubicBezTo>
                    <a:cubicBezTo>
                      <a:pt x="213" y="589"/>
                      <a:pt x="213" y="589"/>
                      <a:pt x="213" y="589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6"/>
                      <a:pt x="213" y="586"/>
                      <a:pt x="213" y="586"/>
                    </a:cubicBezTo>
                    <a:cubicBezTo>
                      <a:pt x="213" y="586"/>
                      <a:pt x="213" y="586"/>
                      <a:pt x="213" y="586"/>
                    </a:cubicBezTo>
                    <a:cubicBezTo>
                      <a:pt x="213" y="586"/>
                      <a:pt x="213" y="586"/>
                      <a:pt x="213" y="586"/>
                    </a:cubicBezTo>
                    <a:cubicBezTo>
                      <a:pt x="213" y="586"/>
                      <a:pt x="213" y="586"/>
                      <a:pt x="213" y="586"/>
                    </a:cubicBezTo>
                    <a:cubicBezTo>
                      <a:pt x="213" y="586"/>
                      <a:pt x="213" y="586"/>
                      <a:pt x="213" y="586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4" y="583"/>
                      <a:pt x="214" y="583"/>
                      <a:pt x="214" y="583"/>
                    </a:cubicBezTo>
                    <a:cubicBezTo>
                      <a:pt x="214" y="583"/>
                      <a:pt x="214" y="583"/>
                      <a:pt x="214" y="583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3" y="573"/>
                      <a:pt x="213" y="573"/>
                      <a:pt x="213" y="573"/>
                    </a:cubicBezTo>
                    <a:cubicBezTo>
                      <a:pt x="207" y="568"/>
                      <a:pt x="207" y="568"/>
                      <a:pt x="207" y="568"/>
                    </a:cubicBezTo>
                    <a:cubicBezTo>
                      <a:pt x="200" y="563"/>
                      <a:pt x="200" y="563"/>
                      <a:pt x="200" y="563"/>
                    </a:cubicBezTo>
                    <a:cubicBezTo>
                      <a:pt x="197" y="555"/>
                      <a:pt x="197" y="555"/>
                      <a:pt x="197" y="555"/>
                    </a:cubicBezTo>
                    <a:cubicBezTo>
                      <a:pt x="196" y="524"/>
                      <a:pt x="196" y="524"/>
                      <a:pt x="196" y="524"/>
                    </a:cubicBezTo>
                    <a:cubicBezTo>
                      <a:pt x="196" y="524"/>
                      <a:pt x="189" y="511"/>
                      <a:pt x="189" y="510"/>
                    </a:cubicBezTo>
                    <a:cubicBezTo>
                      <a:pt x="188" y="508"/>
                      <a:pt x="188" y="506"/>
                      <a:pt x="190" y="504"/>
                    </a:cubicBezTo>
                    <a:cubicBezTo>
                      <a:pt x="191" y="503"/>
                      <a:pt x="190" y="501"/>
                      <a:pt x="190" y="501"/>
                    </a:cubicBezTo>
                    <a:cubicBezTo>
                      <a:pt x="189" y="494"/>
                      <a:pt x="189" y="494"/>
                      <a:pt x="189" y="494"/>
                    </a:cubicBezTo>
                    <a:cubicBezTo>
                      <a:pt x="191" y="491"/>
                      <a:pt x="191" y="491"/>
                      <a:pt x="191" y="491"/>
                    </a:cubicBezTo>
                    <a:cubicBezTo>
                      <a:pt x="191" y="485"/>
                      <a:pt x="191" y="485"/>
                      <a:pt x="191" y="485"/>
                    </a:cubicBezTo>
                    <a:cubicBezTo>
                      <a:pt x="187" y="477"/>
                      <a:pt x="187" y="477"/>
                      <a:pt x="187" y="477"/>
                    </a:cubicBezTo>
                    <a:cubicBezTo>
                      <a:pt x="187" y="477"/>
                      <a:pt x="187" y="471"/>
                      <a:pt x="187" y="470"/>
                    </a:cubicBezTo>
                    <a:cubicBezTo>
                      <a:pt x="187" y="468"/>
                      <a:pt x="190" y="464"/>
                      <a:pt x="190" y="464"/>
                    </a:cubicBezTo>
                    <a:cubicBezTo>
                      <a:pt x="191" y="457"/>
                      <a:pt x="191" y="457"/>
                      <a:pt x="191" y="457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206" y="430"/>
                      <a:pt x="206" y="430"/>
                      <a:pt x="206" y="430"/>
                    </a:cubicBezTo>
                    <a:cubicBezTo>
                      <a:pt x="209" y="430"/>
                      <a:pt x="209" y="430"/>
                      <a:pt x="209" y="430"/>
                    </a:cubicBezTo>
                    <a:cubicBezTo>
                      <a:pt x="230" y="429"/>
                      <a:pt x="230" y="429"/>
                      <a:pt x="230" y="429"/>
                    </a:cubicBezTo>
                    <a:cubicBezTo>
                      <a:pt x="231" y="427"/>
                      <a:pt x="231" y="427"/>
                      <a:pt x="231" y="427"/>
                    </a:cubicBezTo>
                    <a:cubicBezTo>
                      <a:pt x="232" y="426"/>
                      <a:pt x="232" y="426"/>
                      <a:pt x="232" y="426"/>
                    </a:cubicBezTo>
                    <a:cubicBezTo>
                      <a:pt x="234" y="420"/>
                      <a:pt x="234" y="420"/>
                      <a:pt x="234" y="420"/>
                    </a:cubicBezTo>
                    <a:cubicBezTo>
                      <a:pt x="233" y="404"/>
                      <a:pt x="233" y="404"/>
                      <a:pt x="233" y="404"/>
                    </a:cubicBezTo>
                    <a:cubicBezTo>
                      <a:pt x="224" y="402"/>
                      <a:pt x="224" y="402"/>
                      <a:pt x="224" y="402"/>
                    </a:cubicBezTo>
                    <a:cubicBezTo>
                      <a:pt x="222" y="397"/>
                      <a:pt x="222" y="397"/>
                      <a:pt x="222" y="397"/>
                    </a:cubicBezTo>
                    <a:cubicBezTo>
                      <a:pt x="237" y="371"/>
                      <a:pt x="237" y="371"/>
                      <a:pt x="237" y="371"/>
                    </a:cubicBezTo>
                    <a:cubicBezTo>
                      <a:pt x="236" y="365"/>
                      <a:pt x="236" y="365"/>
                      <a:pt x="236" y="365"/>
                    </a:cubicBezTo>
                    <a:cubicBezTo>
                      <a:pt x="240" y="362"/>
                      <a:pt x="240" y="362"/>
                      <a:pt x="240" y="362"/>
                    </a:cubicBezTo>
                    <a:cubicBezTo>
                      <a:pt x="240" y="362"/>
                      <a:pt x="239" y="358"/>
                      <a:pt x="238" y="356"/>
                    </a:cubicBezTo>
                    <a:cubicBezTo>
                      <a:pt x="237" y="355"/>
                      <a:pt x="239" y="349"/>
                      <a:pt x="239" y="349"/>
                    </a:cubicBez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37" y="317"/>
                      <a:pt x="237" y="317"/>
                      <a:pt x="237" y="317"/>
                    </a:cubicBezTo>
                    <a:cubicBezTo>
                      <a:pt x="240" y="314"/>
                      <a:pt x="240" y="314"/>
                      <a:pt x="240" y="314"/>
                    </a:cubicBezTo>
                    <a:cubicBezTo>
                      <a:pt x="244" y="314"/>
                      <a:pt x="244" y="314"/>
                      <a:pt x="244" y="314"/>
                    </a:cubicBezTo>
                    <a:cubicBezTo>
                      <a:pt x="245" y="314"/>
                      <a:pt x="247" y="313"/>
                      <a:pt x="249" y="313"/>
                    </a:cubicBezTo>
                    <a:cubicBezTo>
                      <a:pt x="251" y="312"/>
                      <a:pt x="252" y="311"/>
                      <a:pt x="255" y="308"/>
                    </a:cubicBezTo>
                    <a:cubicBezTo>
                      <a:pt x="256" y="306"/>
                      <a:pt x="256" y="306"/>
                      <a:pt x="256" y="306"/>
                    </a:cubicBezTo>
                    <a:cubicBezTo>
                      <a:pt x="257" y="301"/>
                      <a:pt x="257" y="301"/>
                      <a:pt x="257" y="301"/>
                    </a:cubicBezTo>
                    <a:cubicBezTo>
                      <a:pt x="257" y="292"/>
                      <a:pt x="257" y="292"/>
                      <a:pt x="257" y="292"/>
                    </a:cubicBezTo>
                    <a:cubicBezTo>
                      <a:pt x="262" y="279"/>
                      <a:pt x="262" y="279"/>
                      <a:pt x="262" y="279"/>
                    </a:cubicBezTo>
                    <a:cubicBezTo>
                      <a:pt x="262" y="279"/>
                      <a:pt x="270" y="269"/>
                      <a:pt x="271" y="267"/>
                    </a:cubicBezTo>
                    <a:cubicBezTo>
                      <a:pt x="272" y="265"/>
                      <a:pt x="275" y="258"/>
                      <a:pt x="275" y="258"/>
                    </a:cubicBezTo>
                    <a:cubicBezTo>
                      <a:pt x="275" y="258"/>
                      <a:pt x="273" y="250"/>
                      <a:pt x="272" y="248"/>
                    </a:cubicBezTo>
                    <a:cubicBezTo>
                      <a:pt x="270" y="247"/>
                      <a:pt x="267" y="241"/>
                      <a:pt x="267" y="241"/>
                    </a:cubicBezTo>
                    <a:cubicBezTo>
                      <a:pt x="267" y="236"/>
                      <a:pt x="267" y="236"/>
                      <a:pt x="267" y="236"/>
                    </a:cubicBezTo>
                    <a:cubicBezTo>
                      <a:pt x="273" y="232"/>
                      <a:pt x="273" y="232"/>
                      <a:pt x="273" y="232"/>
                    </a:cubicBezTo>
                    <a:cubicBezTo>
                      <a:pt x="275" y="228"/>
                      <a:pt x="275" y="228"/>
                      <a:pt x="275" y="228"/>
                    </a:cubicBezTo>
                    <a:cubicBezTo>
                      <a:pt x="275" y="228"/>
                      <a:pt x="275" y="221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8"/>
                      <a:pt x="275" y="218"/>
                      <a:pt x="275" y="218"/>
                    </a:cubicBezTo>
                    <a:cubicBezTo>
                      <a:pt x="275" y="218"/>
                      <a:pt x="275" y="218"/>
                      <a:pt x="275" y="218"/>
                    </a:cubicBezTo>
                    <a:cubicBezTo>
                      <a:pt x="275" y="218"/>
                      <a:pt x="275" y="218"/>
                      <a:pt x="275" y="218"/>
                    </a:cubicBezTo>
                    <a:cubicBezTo>
                      <a:pt x="275" y="218"/>
                      <a:pt x="275" y="218"/>
                      <a:pt x="275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7" y="216"/>
                      <a:pt x="277" y="216"/>
                      <a:pt x="277" y="216"/>
                    </a:cubicBezTo>
                    <a:cubicBezTo>
                      <a:pt x="277" y="216"/>
                      <a:pt x="277" y="216"/>
                      <a:pt x="277" y="216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3"/>
                      <a:pt x="281" y="209"/>
                      <a:pt x="281" y="209"/>
                    </a:cubicBezTo>
                    <a:cubicBezTo>
                      <a:pt x="285" y="201"/>
                      <a:pt x="285" y="201"/>
                      <a:pt x="285" y="201"/>
                    </a:cubicBezTo>
                    <a:cubicBezTo>
                      <a:pt x="295" y="206"/>
                      <a:pt x="295" y="206"/>
                      <a:pt x="295" y="206"/>
                    </a:cubicBezTo>
                    <a:cubicBezTo>
                      <a:pt x="300" y="206"/>
                      <a:pt x="300" y="206"/>
                      <a:pt x="300" y="206"/>
                    </a:cubicBezTo>
                    <a:cubicBezTo>
                      <a:pt x="302" y="202"/>
                      <a:pt x="302" y="202"/>
                      <a:pt x="302" y="202"/>
                    </a:cubicBezTo>
                    <a:cubicBezTo>
                      <a:pt x="301" y="199"/>
                      <a:pt x="300" y="178"/>
                      <a:pt x="303" y="174"/>
                    </a:cubicBezTo>
                    <a:cubicBezTo>
                      <a:pt x="303" y="174"/>
                      <a:pt x="317" y="175"/>
                      <a:pt x="319" y="174"/>
                    </a:cubicBezTo>
                    <a:cubicBezTo>
                      <a:pt x="320" y="174"/>
                      <a:pt x="325" y="176"/>
                      <a:pt x="326" y="177"/>
                    </a:cubicBezTo>
                    <a:cubicBezTo>
                      <a:pt x="326" y="177"/>
                      <a:pt x="326" y="177"/>
                      <a:pt x="326" y="177"/>
                    </a:cubicBezTo>
                    <a:cubicBezTo>
                      <a:pt x="326" y="177"/>
                      <a:pt x="326" y="177"/>
                      <a:pt x="326" y="177"/>
                    </a:cubicBezTo>
                    <a:cubicBezTo>
                      <a:pt x="327" y="178"/>
                      <a:pt x="328" y="178"/>
                      <a:pt x="329" y="178"/>
                    </a:cubicBezTo>
                    <a:cubicBezTo>
                      <a:pt x="331" y="179"/>
                      <a:pt x="333" y="179"/>
                      <a:pt x="333" y="179"/>
                    </a:cubicBezTo>
                    <a:cubicBezTo>
                      <a:pt x="339" y="178"/>
                      <a:pt x="339" y="178"/>
                      <a:pt x="339" y="178"/>
                    </a:cubicBezTo>
                    <a:cubicBezTo>
                      <a:pt x="343" y="173"/>
                      <a:pt x="343" y="173"/>
                      <a:pt x="343" y="173"/>
                    </a:cubicBezTo>
                    <a:cubicBezTo>
                      <a:pt x="339" y="169"/>
                      <a:pt x="339" y="169"/>
                      <a:pt x="339" y="169"/>
                    </a:cubicBezTo>
                    <a:cubicBezTo>
                      <a:pt x="343" y="164"/>
                      <a:pt x="343" y="157"/>
                      <a:pt x="342" y="156"/>
                    </a:cubicBezTo>
                    <a:cubicBezTo>
                      <a:pt x="341" y="154"/>
                      <a:pt x="339" y="145"/>
                      <a:pt x="338" y="144"/>
                    </a:cubicBezTo>
                    <a:cubicBezTo>
                      <a:pt x="338" y="143"/>
                      <a:pt x="340" y="142"/>
                      <a:pt x="340" y="142"/>
                    </a:cubicBezTo>
                    <a:cubicBezTo>
                      <a:pt x="342" y="142"/>
                      <a:pt x="342" y="142"/>
                      <a:pt x="342" y="142"/>
                    </a:cubicBezTo>
                    <a:cubicBezTo>
                      <a:pt x="342" y="142"/>
                      <a:pt x="343" y="141"/>
                      <a:pt x="344" y="141"/>
                    </a:cubicBezTo>
                    <a:cubicBezTo>
                      <a:pt x="349" y="137"/>
                      <a:pt x="349" y="137"/>
                      <a:pt x="349" y="137"/>
                    </a:cubicBezTo>
                    <a:cubicBezTo>
                      <a:pt x="354" y="138"/>
                      <a:pt x="354" y="138"/>
                      <a:pt x="354" y="138"/>
                    </a:cubicBezTo>
                    <a:cubicBezTo>
                      <a:pt x="354" y="138"/>
                      <a:pt x="354" y="137"/>
                      <a:pt x="355" y="137"/>
                    </a:cubicBezTo>
                    <a:cubicBezTo>
                      <a:pt x="356" y="137"/>
                      <a:pt x="356" y="136"/>
                      <a:pt x="356" y="136"/>
                    </a:cubicBezTo>
                    <a:cubicBezTo>
                      <a:pt x="356" y="136"/>
                      <a:pt x="353" y="130"/>
                      <a:pt x="355" y="127"/>
                    </a:cubicBezTo>
                    <a:cubicBezTo>
                      <a:pt x="356" y="125"/>
                      <a:pt x="357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2" y="125"/>
                      <a:pt x="362" y="125"/>
                      <a:pt x="362" y="125"/>
                    </a:cubicBezTo>
                    <a:cubicBezTo>
                      <a:pt x="362" y="125"/>
                      <a:pt x="362" y="125"/>
                      <a:pt x="362" y="125"/>
                    </a:cubicBezTo>
                    <a:cubicBezTo>
                      <a:pt x="362" y="125"/>
                      <a:pt x="362" y="125"/>
                      <a:pt x="362" y="125"/>
                    </a:cubicBezTo>
                    <a:cubicBezTo>
                      <a:pt x="362" y="125"/>
                      <a:pt x="362" y="125"/>
                      <a:pt x="362" y="125"/>
                    </a:cubicBezTo>
                    <a:cubicBezTo>
                      <a:pt x="363" y="125"/>
                      <a:pt x="363" y="125"/>
                      <a:pt x="363" y="125"/>
                    </a:cubicBezTo>
                    <a:cubicBezTo>
                      <a:pt x="363" y="125"/>
                      <a:pt x="363" y="125"/>
                      <a:pt x="363" y="125"/>
                    </a:cubicBezTo>
                    <a:cubicBezTo>
                      <a:pt x="363" y="125"/>
                      <a:pt x="363" y="125"/>
                      <a:pt x="363" y="125"/>
                    </a:cubicBezTo>
                    <a:cubicBezTo>
                      <a:pt x="363" y="125"/>
                      <a:pt x="363" y="125"/>
                      <a:pt x="363" y="125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05" name="Freeform 102"/>
              <p:cNvSpPr>
                <a:spLocks noEditPoints="1"/>
              </p:cNvSpPr>
              <p:nvPr/>
            </p:nvSpPr>
            <p:spPr bwMode="auto">
              <a:xfrm>
                <a:off x="5828550" y="-33603"/>
                <a:ext cx="3373052" cy="3300666"/>
              </a:xfrm>
              <a:custGeom>
                <a:avLst/>
                <a:gdLst>
                  <a:gd name="T0" fmla="*/ 395 w 1479"/>
                  <a:gd name="T1" fmla="*/ 1054 h 1493"/>
                  <a:gd name="T2" fmla="*/ 339 w 1479"/>
                  <a:gd name="T3" fmla="*/ 1061 h 1493"/>
                  <a:gd name="T4" fmla="*/ 359 w 1479"/>
                  <a:gd name="T5" fmla="*/ 1012 h 1493"/>
                  <a:gd name="T6" fmla="*/ 298 w 1479"/>
                  <a:gd name="T7" fmla="*/ 970 h 1493"/>
                  <a:gd name="T8" fmla="*/ 266 w 1479"/>
                  <a:gd name="T9" fmla="*/ 914 h 1493"/>
                  <a:gd name="T10" fmla="*/ 197 w 1479"/>
                  <a:gd name="T11" fmla="*/ 908 h 1493"/>
                  <a:gd name="T12" fmla="*/ 159 w 1479"/>
                  <a:gd name="T13" fmla="*/ 875 h 1493"/>
                  <a:gd name="T14" fmla="*/ 149 w 1479"/>
                  <a:gd name="T15" fmla="*/ 820 h 1493"/>
                  <a:gd name="T16" fmla="*/ 130 w 1479"/>
                  <a:gd name="T17" fmla="*/ 737 h 1493"/>
                  <a:gd name="T18" fmla="*/ 185 w 1479"/>
                  <a:gd name="T19" fmla="*/ 696 h 1493"/>
                  <a:gd name="T20" fmla="*/ 122 w 1479"/>
                  <a:gd name="T21" fmla="*/ 671 h 1493"/>
                  <a:gd name="T22" fmla="*/ 160 w 1479"/>
                  <a:gd name="T23" fmla="*/ 558 h 1493"/>
                  <a:gd name="T24" fmla="*/ 101 w 1479"/>
                  <a:gd name="T25" fmla="*/ 459 h 1493"/>
                  <a:gd name="T26" fmla="*/ 76 w 1479"/>
                  <a:gd name="T27" fmla="*/ 383 h 1493"/>
                  <a:gd name="T28" fmla="*/ 12 w 1479"/>
                  <a:gd name="T29" fmla="*/ 272 h 1493"/>
                  <a:gd name="T30" fmla="*/ 0 w 1479"/>
                  <a:gd name="T31" fmla="*/ 237 h 1493"/>
                  <a:gd name="T32" fmla="*/ 0 w 1479"/>
                  <a:gd name="T33" fmla="*/ 237 h 1493"/>
                  <a:gd name="T34" fmla="*/ 1 w 1479"/>
                  <a:gd name="T35" fmla="*/ 236 h 1493"/>
                  <a:gd name="T36" fmla="*/ 3 w 1479"/>
                  <a:gd name="T37" fmla="*/ 234 h 1493"/>
                  <a:gd name="T38" fmla="*/ 8 w 1479"/>
                  <a:gd name="T39" fmla="*/ 229 h 1493"/>
                  <a:gd name="T40" fmla="*/ 47 w 1479"/>
                  <a:gd name="T41" fmla="*/ 167 h 1493"/>
                  <a:gd name="T42" fmla="*/ 56 w 1479"/>
                  <a:gd name="T43" fmla="*/ 176 h 1493"/>
                  <a:gd name="T44" fmla="*/ 92 w 1479"/>
                  <a:gd name="T45" fmla="*/ 183 h 1493"/>
                  <a:gd name="T46" fmla="*/ 196 w 1479"/>
                  <a:gd name="T47" fmla="*/ 194 h 1493"/>
                  <a:gd name="T48" fmla="*/ 258 w 1479"/>
                  <a:gd name="T49" fmla="*/ 207 h 1493"/>
                  <a:gd name="T50" fmla="*/ 281 w 1479"/>
                  <a:gd name="T51" fmla="*/ 280 h 1493"/>
                  <a:gd name="T52" fmla="*/ 161 w 1479"/>
                  <a:gd name="T53" fmla="*/ 320 h 1493"/>
                  <a:gd name="T54" fmla="*/ 109 w 1479"/>
                  <a:gd name="T55" fmla="*/ 310 h 1493"/>
                  <a:gd name="T56" fmla="*/ 150 w 1479"/>
                  <a:gd name="T57" fmla="*/ 340 h 1493"/>
                  <a:gd name="T58" fmla="*/ 189 w 1479"/>
                  <a:gd name="T59" fmla="*/ 388 h 1493"/>
                  <a:gd name="T60" fmla="*/ 232 w 1479"/>
                  <a:gd name="T61" fmla="*/ 422 h 1493"/>
                  <a:gd name="T62" fmla="*/ 288 w 1479"/>
                  <a:gd name="T63" fmla="*/ 416 h 1493"/>
                  <a:gd name="T64" fmla="*/ 239 w 1479"/>
                  <a:gd name="T65" fmla="*/ 380 h 1493"/>
                  <a:gd name="T66" fmla="*/ 322 w 1479"/>
                  <a:gd name="T67" fmla="*/ 369 h 1493"/>
                  <a:gd name="T68" fmla="*/ 315 w 1479"/>
                  <a:gd name="T69" fmla="*/ 253 h 1493"/>
                  <a:gd name="T70" fmla="*/ 350 w 1479"/>
                  <a:gd name="T71" fmla="*/ 213 h 1493"/>
                  <a:gd name="T72" fmla="*/ 283 w 1479"/>
                  <a:gd name="T73" fmla="*/ 136 h 1493"/>
                  <a:gd name="T74" fmla="*/ 351 w 1479"/>
                  <a:gd name="T75" fmla="*/ 157 h 1493"/>
                  <a:gd name="T76" fmla="*/ 407 w 1479"/>
                  <a:gd name="T77" fmla="*/ 178 h 1493"/>
                  <a:gd name="T78" fmla="*/ 420 w 1479"/>
                  <a:gd name="T79" fmla="*/ 84 h 1493"/>
                  <a:gd name="T80" fmla="*/ 447 w 1479"/>
                  <a:gd name="T81" fmla="*/ 17 h 1493"/>
                  <a:gd name="T82" fmla="*/ 1446 w 1479"/>
                  <a:gd name="T83" fmla="*/ 837 h 1493"/>
                  <a:gd name="T84" fmla="*/ 1247 w 1479"/>
                  <a:gd name="T85" fmla="*/ 947 h 1493"/>
                  <a:gd name="T86" fmla="*/ 1027 w 1479"/>
                  <a:gd name="T87" fmla="*/ 1015 h 1493"/>
                  <a:gd name="T88" fmla="*/ 1113 w 1479"/>
                  <a:gd name="T89" fmla="*/ 1192 h 1493"/>
                  <a:gd name="T90" fmla="*/ 1187 w 1479"/>
                  <a:gd name="T91" fmla="*/ 1460 h 1493"/>
                  <a:gd name="T92" fmla="*/ 1119 w 1479"/>
                  <a:gd name="T93" fmla="*/ 1449 h 1493"/>
                  <a:gd name="T94" fmla="*/ 1105 w 1479"/>
                  <a:gd name="T95" fmla="*/ 1486 h 1493"/>
                  <a:gd name="T96" fmla="*/ 1061 w 1479"/>
                  <a:gd name="T97" fmla="*/ 1452 h 1493"/>
                  <a:gd name="T98" fmla="*/ 988 w 1479"/>
                  <a:gd name="T99" fmla="*/ 1445 h 1493"/>
                  <a:gd name="T100" fmla="*/ 919 w 1479"/>
                  <a:gd name="T101" fmla="*/ 1435 h 1493"/>
                  <a:gd name="T102" fmla="*/ 899 w 1479"/>
                  <a:gd name="T103" fmla="*/ 1437 h 1493"/>
                  <a:gd name="T104" fmla="*/ 898 w 1479"/>
                  <a:gd name="T105" fmla="*/ 1438 h 1493"/>
                  <a:gd name="T106" fmla="*/ 883 w 1479"/>
                  <a:gd name="T107" fmla="*/ 1439 h 1493"/>
                  <a:gd name="T108" fmla="*/ 693 w 1479"/>
                  <a:gd name="T109" fmla="*/ 1413 h 1493"/>
                  <a:gd name="T110" fmla="*/ 650 w 1479"/>
                  <a:gd name="T111" fmla="*/ 1303 h 1493"/>
                  <a:gd name="T112" fmla="*/ 648 w 1479"/>
                  <a:gd name="T113" fmla="*/ 1232 h 1493"/>
                  <a:gd name="T114" fmla="*/ 664 w 1479"/>
                  <a:gd name="T115" fmla="*/ 1146 h 1493"/>
                  <a:gd name="T116" fmla="*/ 594 w 1479"/>
                  <a:gd name="T117" fmla="*/ 1113 h 1493"/>
                  <a:gd name="T118" fmla="*/ 521 w 1479"/>
                  <a:gd name="T119" fmla="*/ 1124 h 1493"/>
                  <a:gd name="T120" fmla="*/ 382 w 1479"/>
                  <a:gd name="T121" fmla="*/ 71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79" h="1493">
                    <a:moveTo>
                      <a:pt x="460" y="1096"/>
                    </a:moveTo>
                    <a:cubicBezTo>
                      <a:pt x="452" y="1098"/>
                      <a:pt x="452" y="1098"/>
                      <a:pt x="452" y="1098"/>
                    </a:cubicBezTo>
                    <a:cubicBezTo>
                      <a:pt x="452" y="1098"/>
                      <a:pt x="447" y="1103"/>
                      <a:pt x="447" y="1101"/>
                    </a:cubicBezTo>
                    <a:cubicBezTo>
                      <a:pt x="446" y="1099"/>
                      <a:pt x="448" y="1095"/>
                      <a:pt x="448" y="1093"/>
                    </a:cubicBezTo>
                    <a:cubicBezTo>
                      <a:pt x="447" y="1092"/>
                      <a:pt x="442" y="1095"/>
                      <a:pt x="443" y="1091"/>
                    </a:cubicBezTo>
                    <a:cubicBezTo>
                      <a:pt x="444" y="1089"/>
                      <a:pt x="443" y="1086"/>
                      <a:pt x="442" y="1085"/>
                    </a:cubicBezTo>
                    <a:cubicBezTo>
                      <a:pt x="440" y="1083"/>
                      <a:pt x="434" y="1083"/>
                      <a:pt x="436" y="1079"/>
                    </a:cubicBezTo>
                    <a:cubicBezTo>
                      <a:pt x="438" y="1076"/>
                      <a:pt x="443" y="1074"/>
                      <a:pt x="443" y="1074"/>
                    </a:cubicBezTo>
                    <a:cubicBezTo>
                      <a:pt x="443" y="1072"/>
                      <a:pt x="443" y="1072"/>
                      <a:pt x="443" y="1072"/>
                    </a:cubicBezTo>
                    <a:cubicBezTo>
                      <a:pt x="439" y="1068"/>
                      <a:pt x="439" y="1068"/>
                      <a:pt x="439" y="1068"/>
                    </a:cubicBezTo>
                    <a:cubicBezTo>
                      <a:pt x="428" y="1063"/>
                      <a:pt x="428" y="1063"/>
                      <a:pt x="428" y="1063"/>
                    </a:cubicBezTo>
                    <a:cubicBezTo>
                      <a:pt x="428" y="1063"/>
                      <a:pt x="427" y="1057"/>
                      <a:pt x="425" y="1057"/>
                    </a:cubicBezTo>
                    <a:cubicBezTo>
                      <a:pt x="424" y="1056"/>
                      <a:pt x="421" y="1053"/>
                      <a:pt x="421" y="1053"/>
                    </a:cubicBezTo>
                    <a:cubicBezTo>
                      <a:pt x="421" y="1053"/>
                      <a:pt x="418" y="1049"/>
                      <a:pt x="414" y="1048"/>
                    </a:cubicBezTo>
                    <a:cubicBezTo>
                      <a:pt x="410" y="1046"/>
                      <a:pt x="407" y="1055"/>
                      <a:pt x="407" y="1055"/>
                    </a:cubicBezTo>
                    <a:cubicBezTo>
                      <a:pt x="403" y="1051"/>
                      <a:pt x="403" y="1051"/>
                      <a:pt x="403" y="1051"/>
                    </a:cubicBezTo>
                    <a:cubicBezTo>
                      <a:pt x="395" y="1054"/>
                      <a:pt x="395" y="1054"/>
                      <a:pt x="395" y="1054"/>
                    </a:cubicBezTo>
                    <a:cubicBezTo>
                      <a:pt x="389" y="1063"/>
                      <a:pt x="389" y="1063"/>
                      <a:pt x="389" y="1063"/>
                    </a:cubicBezTo>
                    <a:cubicBezTo>
                      <a:pt x="385" y="1064"/>
                      <a:pt x="385" y="1064"/>
                      <a:pt x="385" y="1064"/>
                    </a:cubicBezTo>
                    <a:cubicBezTo>
                      <a:pt x="379" y="1065"/>
                      <a:pt x="379" y="1065"/>
                      <a:pt x="379" y="1065"/>
                    </a:cubicBezTo>
                    <a:cubicBezTo>
                      <a:pt x="370" y="1067"/>
                      <a:pt x="370" y="1067"/>
                      <a:pt x="370" y="1067"/>
                    </a:cubicBezTo>
                    <a:cubicBezTo>
                      <a:pt x="368" y="1073"/>
                      <a:pt x="368" y="1073"/>
                      <a:pt x="368" y="1073"/>
                    </a:cubicBezTo>
                    <a:cubicBezTo>
                      <a:pt x="369" y="1079"/>
                      <a:pt x="369" y="1079"/>
                      <a:pt x="369" y="1079"/>
                    </a:cubicBezTo>
                    <a:cubicBezTo>
                      <a:pt x="364" y="1083"/>
                      <a:pt x="364" y="1083"/>
                      <a:pt x="364" y="1083"/>
                    </a:cubicBezTo>
                    <a:cubicBezTo>
                      <a:pt x="352" y="1082"/>
                      <a:pt x="352" y="1082"/>
                      <a:pt x="352" y="1082"/>
                    </a:cubicBezTo>
                    <a:cubicBezTo>
                      <a:pt x="354" y="1082"/>
                      <a:pt x="354" y="1082"/>
                      <a:pt x="354" y="1082"/>
                    </a:cubicBezTo>
                    <a:cubicBezTo>
                      <a:pt x="347" y="1078"/>
                      <a:pt x="347" y="1078"/>
                      <a:pt x="347" y="1078"/>
                    </a:cubicBezTo>
                    <a:cubicBezTo>
                      <a:pt x="347" y="1075"/>
                      <a:pt x="347" y="1075"/>
                      <a:pt x="347" y="1075"/>
                    </a:cubicBezTo>
                    <a:cubicBezTo>
                      <a:pt x="343" y="1075"/>
                      <a:pt x="343" y="1075"/>
                      <a:pt x="343" y="1075"/>
                    </a:cubicBezTo>
                    <a:cubicBezTo>
                      <a:pt x="340" y="1074"/>
                      <a:pt x="340" y="1074"/>
                      <a:pt x="340" y="1074"/>
                    </a:cubicBezTo>
                    <a:cubicBezTo>
                      <a:pt x="342" y="1072"/>
                      <a:pt x="342" y="1072"/>
                      <a:pt x="342" y="1072"/>
                    </a:cubicBezTo>
                    <a:cubicBezTo>
                      <a:pt x="340" y="1069"/>
                      <a:pt x="340" y="1069"/>
                      <a:pt x="340" y="1069"/>
                    </a:cubicBezTo>
                    <a:cubicBezTo>
                      <a:pt x="337" y="1063"/>
                      <a:pt x="337" y="1063"/>
                      <a:pt x="337" y="1063"/>
                    </a:cubicBezTo>
                    <a:cubicBezTo>
                      <a:pt x="339" y="1061"/>
                      <a:pt x="339" y="1061"/>
                      <a:pt x="339" y="1061"/>
                    </a:cubicBezTo>
                    <a:cubicBezTo>
                      <a:pt x="335" y="1059"/>
                      <a:pt x="335" y="1059"/>
                      <a:pt x="335" y="1059"/>
                    </a:cubicBezTo>
                    <a:cubicBezTo>
                      <a:pt x="333" y="1057"/>
                      <a:pt x="333" y="1057"/>
                      <a:pt x="333" y="1057"/>
                    </a:cubicBezTo>
                    <a:cubicBezTo>
                      <a:pt x="335" y="1053"/>
                      <a:pt x="335" y="1053"/>
                      <a:pt x="335" y="1053"/>
                    </a:cubicBezTo>
                    <a:cubicBezTo>
                      <a:pt x="333" y="1050"/>
                      <a:pt x="333" y="1050"/>
                      <a:pt x="333" y="1050"/>
                    </a:cubicBezTo>
                    <a:cubicBezTo>
                      <a:pt x="330" y="1046"/>
                      <a:pt x="330" y="1046"/>
                      <a:pt x="330" y="1046"/>
                    </a:cubicBezTo>
                    <a:cubicBezTo>
                      <a:pt x="325" y="1045"/>
                      <a:pt x="325" y="1045"/>
                      <a:pt x="325" y="1045"/>
                    </a:cubicBezTo>
                    <a:cubicBezTo>
                      <a:pt x="321" y="1042"/>
                      <a:pt x="321" y="1042"/>
                      <a:pt x="321" y="1042"/>
                    </a:cubicBezTo>
                    <a:cubicBezTo>
                      <a:pt x="321" y="1039"/>
                      <a:pt x="321" y="1039"/>
                      <a:pt x="321" y="1039"/>
                    </a:cubicBezTo>
                    <a:cubicBezTo>
                      <a:pt x="323" y="1032"/>
                      <a:pt x="323" y="1032"/>
                      <a:pt x="323" y="1032"/>
                    </a:cubicBezTo>
                    <a:cubicBezTo>
                      <a:pt x="323" y="1032"/>
                      <a:pt x="323" y="1031"/>
                      <a:pt x="327" y="1029"/>
                    </a:cubicBezTo>
                    <a:cubicBezTo>
                      <a:pt x="331" y="1028"/>
                      <a:pt x="332" y="1029"/>
                      <a:pt x="332" y="1029"/>
                    </a:cubicBezTo>
                    <a:cubicBezTo>
                      <a:pt x="338" y="1031"/>
                      <a:pt x="338" y="1031"/>
                      <a:pt x="338" y="1031"/>
                    </a:cubicBezTo>
                    <a:cubicBezTo>
                      <a:pt x="345" y="1029"/>
                      <a:pt x="345" y="1029"/>
                      <a:pt x="345" y="1029"/>
                    </a:cubicBezTo>
                    <a:cubicBezTo>
                      <a:pt x="345" y="1029"/>
                      <a:pt x="352" y="1023"/>
                      <a:pt x="353" y="1022"/>
                    </a:cubicBezTo>
                    <a:cubicBezTo>
                      <a:pt x="355" y="1021"/>
                      <a:pt x="353" y="1016"/>
                      <a:pt x="353" y="1016"/>
                    </a:cubicBezTo>
                    <a:cubicBezTo>
                      <a:pt x="357" y="1015"/>
                      <a:pt x="357" y="1015"/>
                      <a:pt x="357" y="1015"/>
                    </a:cubicBezTo>
                    <a:cubicBezTo>
                      <a:pt x="359" y="1012"/>
                      <a:pt x="359" y="1012"/>
                      <a:pt x="359" y="1012"/>
                    </a:cubicBezTo>
                    <a:cubicBezTo>
                      <a:pt x="359" y="1006"/>
                      <a:pt x="359" y="1006"/>
                      <a:pt x="359" y="1006"/>
                    </a:cubicBezTo>
                    <a:cubicBezTo>
                      <a:pt x="354" y="1004"/>
                      <a:pt x="354" y="1004"/>
                      <a:pt x="354" y="1004"/>
                    </a:cubicBezTo>
                    <a:cubicBezTo>
                      <a:pt x="350" y="1003"/>
                      <a:pt x="350" y="1003"/>
                      <a:pt x="350" y="1003"/>
                    </a:cubicBezTo>
                    <a:cubicBezTo>
                      <a:pt x="346" y="1000"/>
                      <a:pt x="346" y="1000"/>
                      <a:pt x="346" y="1000"/>
                    </a:cubicBezTo>
                    <a:cubicBezTo>
                      <a:pt x="348" y="995"/>
                      <a:pt x="348" y="995"/>
                      <a:pt x="348" y="995"/>
                    </a:cubicBezTo>
                    <a:cubicBezTo>
                      <a:pt x="343" y="995"/>
                      <a:pt x="343" y="995"/>
                      <a:pt x="343" y="995"/>
                    </a:cubicBezTo>
                    <a:cubicBezTo>
                      <a:pt x="338" y="994"/>
                      <a:pt x="338" y="994"/>
                      <a:pt x="338" y="994"/>
                    </a:cubicBezTo>
                    <a:cubicBezTo>
                      <a:pt x="334" y="993"/>
                      <a:pt x="334" y="993"/>
                      <a:pt x="334" y="993"/>
                    </a:cubicBezTo>
                    <a:cubicBezTo>
                      <a:pt x="331" y="994"/>
                      <a:pt x="331" y="994"/>
                      <a:pt x="331" y="994"/>
                    </a:cubicBezTo>
                    <a:cubicBezTo>
                      <a:pt x="328" y="997"/>
                      <a:pt x="328" y="997"/>
                      <a:pt x="328" y="997"/>
                    </a:cubicBezTo>
                    <a:cubicBezTo>
                      <a:pt x="323" y="997"/>
                      <a:pt x="323" y="997"/>
                      <a:pt x="323" y="997"/>
                    </a:cubicBezTo>
                    <a:cubicBezTo>
                      <a:pt x="322" y="988"/>
                      <a:pt x="322" y="988"/>
                      <a:pt x="322" y="988"/>
                    </a:cubicBezTo>
                    <a:cubicBezTo>
                      <a:pt x="320" y="984"/>
                      <a:pt x="320" y="984"/>
                      <a:pt x="320" y="984"/>
                    </a:cubicBezTo>
                    <a:cubicBezTo>
                      <a:pt x="315" y="982"/>
                      <a:pt x="315" y="982"/>
                      <a:pt x="315" y="982"/>
                    </a:cubicBezTo>
                    <a:cubicBezTo>
                      <a:pt x="304" y="980"/>
                      <a:pt x="304" y="980"/>
                      <a:pt x="304" y="980"/>
                    </a:cubicBezTo>
                    <a:cubicBezTo>
                      <a:pt x="299" y="973"/>
                      <a:pt x="299" y="973"/>
                      <a:pt x="299" y="973"/>
                    </a:cubicBezTo>
                    <a:cubicBezTo>
                      <a:pt x="298" y="970"/>
                      <a:pt x="298" y="970"/>
                      <a:pt x="298" y="970"/>
                    </a:cubicBezTo>
                    <a:cubicBezTo>
                      <a:pt x="298" y="970"/>
                      <a:pt x="297" y="970"/>
                      <a:pt x="294" y="969"/>
                    </a:cubicBezTo>
                    <a:cubicBezTo>
                      <a:pt x="291" y="969"/>
                      <a:pt x="293" y="966"/>
                      <a:pt x="293" y="966"/>
                    </a:cubicBezTo>
                    <a:cubicBezTo>
                      <a:pt x="293" y="961"/>
                      <a:pt x="293" y="961"/>
                      <a:pt x="293" y="961"/>
                    </a:cubicBezTo>
                    <a:cubicBezTo>
                      <a:pt x="289" y="961"/>
                      <a:pt x="289" y="961"/>
                      <a:pt x="289" y="961"/>
                    </a:cubicBezTo>
                    <a:cubicBezTo>
                      <a:pt x="285" y="957"/>
                      <a:pt x="285" y="957"/>
                      <a:pt x="285" y="957"/>
                    </a:cubicBezTo>
                    <a:cubicBezTo>
                      <a:pt x="278" y="955"/>
                      <a:pt x="278" y="955"/>
                      <a:pt x="278" y="955"/>
                    </a:cubicBezTo>
                    <a:cubicBezTo>
                      <a:pt x="281" y="947"/>
                      <a:pt x="281" y="947"/>
                      <a:pt x="281" y="947"/>
                    </a:cubicBezTo>
                    <a:cubicBezTo>
                      <a:pt x="281" y="944"/>
                      <a:pt x="281" y="944"/>
                      <a:pt x="281" y="944"/>
                    </a:cubicBezTo>
                    <a:cubicBezTo>
                      <a:pt x="282" y="939"/>
                      <a:pt x="282" y="939"/>
                      <a:pt x="282" y="939"/>
                    </a:cubicBezTo>
                    <a:cubicBezTo>
                      <a:pt x="279" y="936"/>
                      <a:pt x="279" y="936"/>
                      <a:pt x="279" y="936"/>
                    </a:cubicBezTo>
                    <a:cubicBezTo>
                      <a:pt x="273" y="932"/>
                      <a:pt x="273" y="932"/>
                      <a:pt x="273" y="932"/>
                    </a:cubicBezTo>
                    <a:cubicBezTo>
                      <a:pt x="273" y="929"/>
                      <a:pt x="273" y="929"/>
                      <a:pt x="273" y="929"/>
                    </a:cubicBezTo>
                    <a:cubicBezTo>
                      <a:pt x="273" y="926"/>
                      <a:pt x="273" y="926"/>
                      <a:pt x="273" y="926"/>
                    </a:cubicBezTo>
                    <a:cubicBezTo>
                      <a:pt x="273" y="918"/>
                      <a:pt x="273" y="918"/>
                      <a:pt x="273" y="918"/>
                    </a:cubicBezTo>
                    <a:cubicBezTo>
                      <a:pt x="271" y="914"/>
                      <a:pt x="271" y="914"/>
                      <a:pt x="271" y="914"/>
                    </a:cubicBezTo>
                    <a:cubicBezTo>
                      <a:pt x="267" y="916"/>
                      <a:pt x="267" y="916"/>
                      <a:pt x="267" y="916"/>
                    </a:cubicBezTo>
                    <a:cubicBezTo>
                      <a:pt x="266" y="914"/>
                      <a:pt x="266" y="914"/>
                      <a:pt x="266" y="914"/>
                    </a:cubicBezTo>
                    <a:cubicBezTo>
                      <a:pt x="263" y="915"/>
                      <a:pt x="263" y="915"/>
                      <a:pt x="263" y="915"/>
                    </a:cubicBezTo>
                    <a:cubicBezTo>
                      <a:pt x="260" y="913"/>
                      <a:pt x="260" y="913"/>
                      <a:pt x="260" y="913"/>
                    </a:cubicBezTo>
                    <a:cubicBezTo>
                      <a:pt x="257" y="910"/>
                      <a:pt x="257" y="910"/>
                      <a:pt x="257" y="910"/>
                    </a:cubicBezTo>
                    <a:cubicBezTo>
                      <a:pt x="248" y="908"/>
                      <a:pt x="248" y="908"/>
                      <a:pt x="248" y="908"/>
                    </a:cubicBezTo>
                    <a:cubicBezTo>
                      <a:pt x="248" y="908"/>
                      <a:pt x="245" y="909"/>
                      <a:pt x="241" y="910"/>
                    </a:cubicBezTo>
                    <a:cubicBezTo>
                      <a:pt x="238" y="911"/>
                      <a:pt x="239" y="912"/>
                      <a:pt x="237" y="912"/>
                    </a:cubicBezTo>
                    <a:cubicBezTo>
                      <a:pt x="235" y="913"/>
                      <a:pt x="234" y="915"/>
                      <a:pt x="234" y="917"/>
                    </a:cubicBezTo>
                    <a:cubicBezTo>
                      <a:pt x="233" y="919"/>
                      <a:pt x="229" y="920"/>
                      <a:pt x="228" y="920"/>
                    </a:cubicBezTo>
                    <a:cubicBezTo>
                      <a:pt x="226" y="921"/>
                      <a:pt x="224" y="918"/>
                      <a:pt x="224" y="918"/>
                    </a:cubicBezTo>
                    <a:cubicBezTo>
                      <a:pt x="224" y="915"/>
                      <a:pt x="224" y="915"/>
                      <a:pt x="224" y="915"/>
                    </a:cubicBezTo>
                    <a:cubicBezTo>
                      <a:pt x="223" y="909"/>
                      <a:pt x="223" y="909"/>
                      <a:pt x="223" y="909"/>
                    </a:cubicBezTo>
                    <a:cubicBezTo>
                      <a:pt x="215" y="909"/>
                      <a:pt x="215" y="909"/>
                      <a:pt x="215" y="909"/>
                    </a:cubicBezTo>
                    <a:cubicBezTo>
                      <a:pt x="208" y="911"/>
                      <a:pt x="208" y="911"/>
                      <a:pt x="208" y="911"/>
                    </a:cubicBezTo>
                    <a:cubicBezTo>
                      <a:pt x="207" y="913"/>
                      <a:pt x="207" y="913"/>
                      <a:pt x="207" y="913"/>
                    </a:cubicBezTo>
                    <a:cubicBezTo>
                      <a:pt x="202" y="913"/>
                      <a:pt x="202" y="913"/>
                      <a:pt x="202" y="913"/>
                    </a:cubicBezTo>
                    <a:cubicBezTo>
                      <a:pt x="200" y="909"/>
                      <a:pt x="200" y="909"/>
                      <a:pt x="200" y="909"/>
                    </a:cubicBezTo>
                    <a:cubicBezTo>
                      <a:pt x="197" y="908"/>
                      <a:pt x="197" y="908"/>
                      <a:pt x="197" y="908"/>
                    </a:cubicBezTo>
                    <a:cubicBezTo>
                      <a:pt x="192" y="910"/>
                      <a:pt x="192" y="910"/>
                      <a:pt x="192" y="910"/>
                    </a:cubicBezTo>
                    <a:cubicBezTo>
                      <a:pt x="192" y="910"/>
                      <a:pt x="191" y="912"/>
                      <a:pt x="190" y="912"/>
                    </a:cubicBezTo>
                    <a:cubicBezTo>
                      <a:pt x="189" y="913"/>
                      <a:pt x="188" y="912"/>
                      <a:pt x="187" y="912"/>
                    </a:cubicBezTo>
                    <a:cubicBezTo>
                      <a:pt x="186" y="912"/>
                      <a:pt x="184" y="911"/>
                      <a:pt x="183" y="910"/>
                    </a:cubicBezTo>
                    <a:cubicBezTo>
                      <a:pt x="183" y="909"/>
                      <a:pt x="183" y="908"/>
                      <a:pt x="183" y="907"/>
                    </a:cubicBezTo>
                    <a:cubicBezTo>
                      <a:pt x="183" y="906"/>
                      <a:pt x="183" y="904"/>
                      <a:pt x="183" y="904"/>
                    </a:cubicBezTo>
                    <a:cubicBezTo>
                      <a:pt x="184" y="899"/>
                      <a:pt x="184" y="899"/>
                      <a:pt x="184" y="899"/>
                    </a:cubicBezTo>
                    <a:cubicBezTo>
                      <a:pt x="184" y="899"/>
                      <a:pt x="180" y="896"/>
                      <a:pt x="179" y="895"/>
                    </a:cubicBezTo>
                    <a:cubicBezTo>
                      <a:pt x="179" y="893"/>
                      <a:pt x="178" y="890"/>
                      <a:pt x="178" y="890"/>
                    </a:cubicBezTo>
                    <a:cubicBezTo>
                      <a:pt x="178" y="890"/>
                      <a:pt x="176" y="889"/>
                      <a:pt x="175" y="888"/>
                    </a:cubicBezTo>
                    <a:cubicBezTo>
                      <a:pt x="174" y="888"/>
                      <a:pt x="173" y="887"/>
                      <a:pt x="173" y="887"/>
                    </a:cubicBezTo>
                    <a:cubicBezTo>
                      <a:pt x="174" y="884"/>
                      <a:pt x="174" y="884"/>
                      <a:pt x="174" y="884"/>
                    </a:cubicBezTo>
                    <a:cubicBezTo>
                      <a:pt x="170" y="882"/>
                      <a:pt x="170" y="882"/>
                      <a:pt x="170" y="882"/>
                    </a:cubicBezTo>
                    <a:cubicBezTo>
                      <a:pt x="165" y="878"/>
                      <a:pt x="165" y="878"/>
                      <a:pt x="165" y="878"/>
                    </a:cubicBezTo>
                    <a:cubicBezTo>
                      <a:pt x="167" y="875"/>
                      <a:pt x="167" y="875"/>
                      <a:pt x="167" y="875"/>
                    </a:cubicBezTo>
                    <a:cubicBezTo>
                      <a:pt x="163" y="872"/>
                      <a:pt x="163" y="872"/>
                      <a:pt x="163" y="872"/>
                    </a:cubicBezTo>
                    <a:cubicBezTo>
                      <a:pt x="159" y="875"/>
                      <a:pt x="159" y="875"/>
                      <a:pt x="159" y="875"/>
                    </a:cubicBezTo>
                    <a:cubicBezTo>
                      <a:pt x="159" y="871"/>
                      <a:pt x="159" y="871"/>
                      <a:pt x="159" y="871"/>
                    </a:cubicBezTo>
                    <a:cubicBezTo>
                      <a:pt x="157" y="863"/>
                      <a:pt x="157" y="863"/>
                      <a:pt x="157" y="863"/>
                    </a:cubicBezTo>
                    <a:cubicBezTo>
                      <a:pt x="159" y="860"/>
                      <a:pt x="159" y="860"/>
                      <a:pt x="159" y="860"/>
                    </a:cubicBezTo>
                    <a:cubicBezTo>
                      <a:pt x="158" y="850"/>
                      <a:pt x="158" y="850"/>
                      <a:pt x="158" y="850"/>
                    </a:cubicBezTo>
                    <a:cubicBezTo>
                      <a:pt x="158" y="850"/>
                      <a:pt x="156" y="849"/>
                      <a:pt x="155" y="849"/>
                    </a:cubicBezTo>
                    <a:cubicBezTo>
                      <a:pt x="154" y="849"/>
                      <a:pt x="151" y="847"/>
                      <a:pt x="151" y="847"/>
                    </a:cubicBezTo>
                    <a:cubicBezTo>
                      <a:pt x="147" y="846"/>
                      <a:pt x="147" y="846"/>
                      <a:pt x="147" y="846"/>
                    </a:cubicBezTo>
                    <a:cubicBezTo>
                      <a:pt x="147" y="843"/>
                      <a:pt x="147" y="843"/>
                      <a:pt x="147" y="843"/>
                    </a:cubicBezTo>
                    <a:cubicBezTo>
                      <a:pt x="144" y="840"/>
                      <a:pt x="144" y="840"/>
                      <a:pt x="144" y="840"/>
                    </a:cubicBezTo>
                    <a:cubicBezTo>
                      <a:pt x="141" y="841"/>
                      <a:pt x="141" y="841"/>
                      <a:pt x="141" y="841"/>
                    </a:cubicBezTo>
                    <a:cubicBezTo>
                      <a:pt x="141" y="841"/>
                      <a:pt x="140" y="841"/>
                      <a:pt x="140" y="840"/>
                    </a:cubicBezTo>
                    <a:cubicBezTo>
                      <a:pt x="140" y="839"/>
                      <a:pt x="138" y="835"/>
                      <a:pt x="138" y="835"/>
                    </a:cubicBezTo>
                    <a:cubicBezTo>
                      <a:pt x="141" y="832"/>
                      <a:pt x="141" y="832"/>
                      <a:pt x="141" y="832"/>
                    </a:cubicBezTo>
                    <a:cubicBezTo>
                      <a:pt x="141" y="832"/>
                      <a:pt x="141" y="828"/>
                      <a:pt x="141" y="827"/>
                    </a:cubicBezTo>
                    <a:cubicBezTo>
                      <a:pt x="141" y="825"/>
                      <a:pt x="146" y="825"/>
                      <a:pt x="146" y="825"/>
                    </a:cubicBezTo>
                    <a:cubicBezTo>
                      <a:pt x="148" y="824"/>
                      <a:pt x="148" y="824"/>
                      <a:pt x="148" y="824"/>
                    </a:cubicBezTo>
                    <a:cubicBezTo>
                      <a:pt x="149" y="820"/>
                      <a:pt x="149" y="820"/>
                      <a:pt x="149" y="820"/>
                    </a:cubicBezTo>
                    <a:cubicBezTo>
                      <a:pt x="149" y="820"/>
                      <a:pt x="146" y="820"/>
                      <a:pt x="144" y="818"/>
                    </a:cubicBezTo>
                    <a:cubicBezTo>
                      <a:pt x="143" y="816"/>
                      <a:pt x="144" y="818"/>
                      <a:pt x="144" y="817"/>
                    </a:cubicBezTo>
                    <a:cubicBezTo>
                      <a:pt x="144" y="816"/>
                      <a:pt x="143" y="817"/>
                      <a:pt x="143" y="817"/>
                    </a:cubicBezTo>
                    <a:cubicBezTo>
                      <a:pt x="143" y="817"/>
                      <a:pt x="142" y="816"/>
                      <a:pt x="142" y="815"/>
                    </a:cubicBezTo>
                    <a:cubicBezTo>
                      <a:pt x="142" y="814"/>
                      <a:pt x="142" y="812"/>
                      <a:pt x="141" y="811"/>
                    </a:cubicBezTo>
                    <a:cubicBezTo>
                      <a:pt x="140" y="810"/>
                      <a:pt x="138" y="809"/>
                      <a:pt x="138" y="809"/>
                    </a:cubicBezTo>
                    <a:cubicBezTo>
                      <a:pt x="137" y="808"/>
                      <a:pt x="137" y="809"/>
                      <a:pt x="135" y="807"/>
                    </a:cubicBezTo>
                    <a:cubicBezTo>
                      <a:pt x="134" y="805"/>
                      <a:pt x="134" y="804"/>
                      <a:pt x="134" y="804"/>
                    </a:cubicBezTo>
                    <a:cubicBezTo>
                      <a:pt x="131" y="802"/>
                      <a:pt x="133" y="797"/>
                      <a:pt x="131" y="795"/>
                    </a:cubicBezTo>
                    <a:cubicBezTo>
                      <a:pt x="127" y="791"/>
                      <a:pt x="127" y="784"/>
                      <a:pt x="125" y="782"/>
                    </a:cubicBezTo>
                    <a:cubicBezTo>
                      <a:pt x="122" y="777"/>
                      <a:pt x="124" y="776"/>
                      <a:pt x="125" y="773"/>
                    </a:cubicBezTo>
                    <a:cubicBezTo>
                      <a:pt x="126" y="767"/>
                      <a:pt x="129" y="762"/>
                      <a:pt x="130" y="752"/>
                    </a:cubicBezTo>
                    <a:cubicBezTo>
                      <a:pt x="130" y="745"/>
                      <a:pt x="130" y="745"/>
                      <a:pt x="130" y="745"/>
                    </a:cubicBezTo>
                    <a:cubicBezTo>
                      <a:pt x="135" y="741"/>
                      <a:pt x="135" y="741"/>
                      <a:pt x="135" y="741"/>
                    </a:cubicBezTo>
                    <a:cubicBezTo>
                      <a:pt x="135" y="739"/>
                      <a:pt x="135" y="739"/>
                      <a:pt x="135" y="739"/>
                    </a:cubicBezTo>
                    <a:cubicBezTo>
                      <a:pt x="130" y="737"/>
                      <a:pt x="130" y="737"/>
                      <a:pt x="130" y="737"/>
                    </a:cubicBezTo>
                    <a:cubicBezTo>
                      <a:pt x="130" y="737"/>
                      <a:pt x="130" y="737"/>
                      <a:pt x="130" y="737"/>
                    </a:cubicBezTo>
                    <a:cubicBezTo>
                      <a:pt x="130" y="735"/>
                      <a:pt x="130" y="735"/>
                      <a:pt x="130" y="735"/>
                    </a:cubicBezTo>
                    <a:cubicBezTo>
                      <a:pt x="127" y="724"/>
                      <a:pt x="127" y="724"/>
                      <a:pt x="127" y="724"/>
                    </a:cubicBezTo>
                    <a:cubicBezTo>
                      <a:pt x="128" y="719"/>
                      <a:pt x="128" y="719"/>
                      <a:pt x="128" y="719"/>
                    </a:cubicBezTo>
                    <a:cubicBezTo>
                      <a:pt x="131" y="722"/>
                      <a:pt x="131" y="722"/>
                      <a:pt x="131" y="722"/>
                    </a:cubicBezTo>
                    <a:cubicBezTo>
                      <a:pt x="134" y="723"/>
                      <a:pt x="134" y="723"/>
                      <a:pt x="134" y="723"/>
                    </a:cubicBezTo>
                    <a:cubicBezTo>
                      <a:pt x="137" y="720"/>
                      <a:pt x="137" y="720"/>
                      <a:pt x="137" y="720"/>
                    </a:cubicBezTo>
                    <a:cubicBezTo>
                      <a:pt x="136" y="715"/>
                      <a:pt x="136" y="715"/>
                      <a:pt x="136" y="715"/>
                    </a:cubicBezTo>
                    <a:cubicBezTo>
                      <a:pt x="136" y="715"/>
                      <a:pt x="137" y="712"/>
                      <a:pt x="138" y="712"/>
                    </a:cubicBezTo>
                    <a:cubicBezTo>
                      <a:pt x="139" y="713"/>
                      <a:pt x="145" y="713"/>
                      <a:pt x="145" y="713"/>
                    </a:cubicBezTo>
                    <a:cubicBezTo>
                      <a:pt x="148" y="710"/>
                      <a:pt x="148" y="710"/>
                      <a:pt x="148" y="710"/>
                    </a:cubicBezTo>
                    <a:cubicBezTo>
                      <a:pt x="148" y="704"/>
                      <a:pt x="148" y="704"/>
                      <a:pt x="148" y="704"/>
                    </a:cubicBezTo>
                    <a:cubicBezTo>
                      <a:pt x="151" y="700"/>
                      <a:pt x="151" y="700"/>
                      <a:pt x="151" y="700"/>
                    </a:cubicBezTo>
                    <a:cubicBezTo>
                      <a:pt x="157" y="699"/>
                      <a:pt x="157" y="699"/>
                      <a:pt x="157" y="699"/>
                    </a:cubicBezTo>
                    <a:cubicBezTo>
                      <a:pt x="157" y="699"/>
                      <a:pt x="168" y="699"/>
                      <a:pt x="169" y="700"/>
                    </a:cubicBezTo>
                    <a:cubicBezTo>
                      <a:pt x="170" y="700"/>
                      <a:pt x="175" y="700"/>
                      <a:pt x="176" y="700"/>
                    </a:cubicBezTo>
                    <a:cubicBezTo>
                      <a:pt x="177" y="700"/>
                      <a:pt x="183" y="700"/>
                      <a:pt x="183" y="700"/>
                    </a:cubicBezTo>
                    <a:cubicBezTo>
                      <a:pt x="185" y="696"/>
                      <a:pt x="185" y="696"/>
                      <a:pt x="185" y="696"/>
                    </a:cubicBezTo>
                    <a:cubicBezTo>
                      <a:pt x="177" y="694"/>
                      <a:pt x="177" y="694"/>
                      <a:pt x="177" y="694"/>
                    </a:cubicBezTo>
                    <a:cubicBezTo>
                      <a:pt x="171" y="693"/>
                      <a:pt x="171" y="693"/>
                      <a:pt x="171" y="693"/>
                    </a:cubicBezTo>
                    <a:cubicBezTo>
                      <a:pt x="168" y="688"/>
                      <a:pt x="168" y="688"/>
                      <a:pt x="168" y="688"/>
                    </a:cubicBezTo>
                    <a:cubicBezTo>
                      <a:pt x="162" y="688"/>
                      <a:pt x="162" y="688"/>
                      <a:pt x="162" y="688"/>
                    </a:cubicBezTo>
                    <a:cubicBezTo>
                      <a:pt x="154" y="690"/>
                      <a:pt x="154" y="690"/>
                      <a:pt x="154" y="690"/>
                    </a:cubicBezTo>
                    <a:cubicBezTo>
                      <a:pt x="149" y="691"/>
                      <a:pt x="149" y="691"/>
                      <a:pt x="149" y="691"/>
                    </a:cubicBezTo>
                    <a:cubicBezTo>
                      <a:pt x="142" y="690"/>
                      <a:pt x="142" y="690"/>
                      <a:pt x="142" y="690"/>
                    </a:cubicBezTo>
                    <a:cubicBezTo>
                      <a:pt x="140" y="687"/>
                      <a:pt x="140" y="687"/>
                      <a:pt x="140" y="687"/>
                    </a:cubicBezTo>
                    <a:cubicBezTo>
                      <a:pt x="140" y="687"/>
                      <a:pt x="135" y="686"/>
                      <a:pt x="134" y="686"/>
                    </a:cubicBezTo>
                    <a:cubicBezTo>
                      <a:pt x="133" y="686"/>
                      <a:pt x="132" y="686"/>
                      <a:pt x="131" y="685"/>
                    </a:cubicBezTo>
                    <a:cubicBezTo>
                      <a:pt x="129" y="685"/>
                      <a:pt x="126" y="678"/>
                      <a:pt x="126" y="678"/>
                    </a:cubicBezTo>
                    <a:cubicBezTo>
                      <a:pt x="126" y="674"/>
                      <a:pt x="126" y="674"/>
                      <a:pt x="126" y="674"/>
                    </a:cubicBezTo>
                    <a:cubicBezTo>
                      <a:pt x="129" y="678"/>
                      <a:pt x="129" y="678"/>
                      <a:pt x="129" y="678"/>
                    </a:cubicBezTo>
                    <a:cubicBezTo>
                      <a:pt x="129" y="678"/>
                      <a:pt x="131" y="679"/>
                      <a:pt x="131" y="678"/>
                    </a:cubicBezTo>
                    <a:cubicBezTo>
                      <a:pt x="131" y="677"/>
                      <a:pt x="130" y="671"/>
                      <a:pt x="130" y="671"/>
                    </a:cubicBezTo>
                    <a:cubicBezTo>
                      <a:pt x="130" y="671"/>
                      <a:pt x="131" y="665"/>
                      <a:pt x="128" y="666"/>
                    </a:cubicBezTo>
                    <a:cubicBezTo>
                      <a:pt x="125" y="667"/>
                      <a:pt x="122" y="669"/>
                      <a:pt x="122" y="671"/>
                    </a:cubicBezTo>
                    <a:cubicBezTo>
                      <a:pt x="122" y="672"/>
                      <a:pt x="120" y="675"/>
                      <a:pt x="120" y="677"/>
                    </a:cubicBezTo>
                    <a:cubicBezTo>
                      <a:pt x="119" y="678"/>
                      <a:pt x="118" y="679"/>
                      <a:pt x="117" y="680"/>
                    </a:cubicBezTo>
                    <a:cubicBezTo>
                      <a:pt x="116" y="681"/>
                      <a:pt x="111" y="682"/>
                      <a:pt x="111" y="682"/>
                    </a:cubicBezTo>
                    <a:cubicBezTo>
                      <a:pt x="107" y="682"/>
                      <a:pt x="107" y="682"/>
                      <a:pt x="107" y="682"/>
                    </a:cubicBezTo>
                    <a:cubicBezTo>
                      <a:pt x="110" y="678"/>
                      <a:pt x="110" y="678"/>
                      <a:pt x="110" y="678"/>
                    </a:cubicBezTo>
                    <a:cubicBezTo>
                      <a:pt x="112" y="673"/>
                      <a:pt x="112" y="673"/>
                      <a:pt x="112" y="673"/>
                    </a:cubicBezTo>
                    <a:cubicBezTo>
                      <a:pt x="112" y="673"/>
                      <a:pt x="117" y="664"/>
                      <a:pt x="117" y="662"/>
                    </a:cubicBezTo>
                    <a:cubicBezTo>
                      <a:pt x="118" y="659"/>
                      <a:pt x="119" y="657"/>
                      <a:pt x="120" y="654"/>
                    </a:cubicBezTo>
                    <a:cubicBezTo>
                      <a:pt x="121" y="652"/>
                      <a:pt x="124" y="651"/>
                      <a:pt x="124" y="651"/>
                    </a:cubicBezTo>
                    <a:cubicBezTo>
                      <a:pt x="127" y="641"/>
                      <a:pt x="127" y="641"/>
                      <a:pt x="127" y="641"/>
                    </a:cubicBezTo>
                    <a:cubicBezTo>
                      <a:pt x="140" y="615"/>
                      <a:pt x="140" y="615"/>
                      <a:pt x="140" y="615"/>
                    </a:cubicBezTo>
                    <a:cubicBezTo>
                      <a:pt x="140" y="615"/>
                      <a:pt x="142" y="607"/>
                      <a:pt x="143" y="606"/>
                    </a:cubicBezTo>
                    <a:cubicBezTo>
                      <a:pt x="143" y="604"/>
                      <a:pt x="146" y="598"/>
                      <a:pt x="146" y="596"/>
                    </a:cubicBezTo>
                    <a:cubicBezTo>
                      <a:pt x="146" y="594"/>
                      <a:pt x="149" y="587"/>
                      <a:pt x="149" y="587"/>
                    </a:cubicBezTo>
                    <a:cubicBezTo>
                      <a:pt x="149" y="587"/>
                      <a:pt x="152" y="576"/>
                      <a:pt x="152" y="574"/>
                    </a:cubicBezTo>
                    <a:cubicBezTo>
                      <a:pt x="152" y="572"/>
                      <a:pt x="154" y="571"/>
                      <a:pt x="156" y="570"/>
                    </a:cubicBezTo>
                    <a:cubicBezTo>
                      <a:pt x="157" y="569"/>
                      <a:pt x="160" y="560"/>
                      <a:pt x="160" y="558"/>
                    </a:cubicBezTo>
                    <a:cubicBezTo>
                      <a:pt x="161" y="556"/>
                      <a:pt x="163" y="538"/>
                      <a:pt x="163" y="538"/>
                    </a:cubicBezTo>
                    <a:cubicBezTo>
                      <a:pt x="161" y="526"/>
                      <a:pt x="161" y="526"/>
                      <a:pt x="161" y="526"/>
                    </a:cubicBezTo>
                    <a:cubicBezTo>
                      <a:pt x="155" y="521"/>
                      <a:pt x="155" y="521"/>
                      <a:pt x="155" y="521"/>
                    </a:cubicBezTo>
                    <a:cubicBezTo>
                      <a:pt x="149" y="518"/>
                      <a:pt x="149" y="518"/>
                      <a:pt x="149" y="518"/>
                    </a:cubicBezTo>
                    <a:cubicBezTo>
                      <a:pt x="149" y="518"/>
                      <a:pt x="142" y="514"/>
                      <a:pt x="141" y="513"/>
                    </a:cubicBezTo>
                    <a:cubicBezTo>
                      <a:pt x="140" y="512"/>
                      <a:pt x="136" y="510"/>
                      <a:pt x="135" y="510"/>
                    </a:cubicBezTo>
                    <a:cubicBezTo>
                      <a:pt x="133" y="509"/>
                      <a:pt x="128" y="508"/>
                      <a:pt x="127" y="508"/>
                    </a:cubicBezTo>
                    <a:cubicBezTo>
                      <a:pt x="126" y="508"/>
                      <a:pt x="122" y="505"/>
                      <a:pt x="119" y="503"/>
                    </a:cubicBezTo>
                    <a:cubicBezTo>
                      <a:pt x="116" y="501"/>
                      <a:pt x="112" y="496"/>
                      <a:pt x="112" y="496"/>
                    </a:cubicBezTo>
                    <a:cubicBezTo>
                      <a:pt x="117" y="488"/>
                      <a:pt x="117" y="488"/>
                      <a:pt x="117" y="488"/>
                    </a:cubicBezTo>
                    <a:cubicBezTo>
                      <a:pt x="117" y="488"/>
                      <a:pt x="118" y="482"/>
                      <a:pt x="118" y="480"/>
                    </a:cubicBezTo>
                    <a:cubicBezTo>
                      <a:pt x="118" y="479"/>
                      <a:pt x="118" y="476"/>
                      <a:pt x="118" y="476"/>
                    </a:cubicBezTo>
                    <a:cubicBezTo>
                      <a:pt x="116" y="472"/>
                      <a:pt x="116" y="472"/>
                      <a:pt x="116" y="472"/>
                    </a:cubicBezTo>
                    <a:cubicBezTo>
                      <a:pt x="113" y="467"/>
                      <a:pt x="113" y="467"/>
                      <a:pt x="113" y="467"/>
                    </a:cubicBezTo>
                    <a:cubicBezTo>
                      <a:pt x="113" y="467"/>
                      <a:pt x="109" y="466"/>
                      <a:pt x="107" y="466"/>
                    </a:cubicBezTo>
                    <a:cubicBezTo>
                      <a:pt x="106" y="467"/>
                      <a:pt x="106" y="464"/>
                      <a:pt x="105" y="462"/>
                    </a:cubicBezTo>
                    <a:cubicBezTo>
                      <a:pt x="105" y="460"/>
                      <a:pt x="103" y="460"/>
                      <a:pt x="101" y="459"/>
                    </a:cubicBezTo>
                    <a:cubicBezTo>
                      <a:pt x="98" y="457"/>
                      <a:pt x="97" y="454"/>
                      <a:pt x="97" y="454"/>
                    </a:cubicBezTo>
                    <a:cubicBezTo>
                      <a:pt x="100" y="448"/>
                      <a:pt x="100" y="448"/>
                      <a:pt x="100" y="448"/>
                    </a:cubicBezTo>
                    <a:cubicBezTo>
                      <a:pt x="100" y="448"/>
                      <a:pt x="99" y="445"/>
                      <a:pt x="98" y="444"/>
                    </a:cubicBezTo>
                    <a:cubicBezTo>
                      <a:pt x="98" y="443"/>
                      <a:pt x="94" y="443"/>
                      <a:pt x="94" y="443"/>
                    </a:cubicBezTo>
                    <a:cubicBezTo>
                      <a:pt x="87" y="442"/>
                      <a:pt x="87" y="442"/>
                      <a:pt x="87" y="442"/>
                    </a:cubicBezTo>
                    <a:cubicBezTo>
                      <a:pt x="82" y="434"/>
                      <a:pt x="82" y="434"/>
                      <a:pt x="82" y="434"/>
                    </a:cubicBezTo>
                    <a:cubicBezTo>
                      <a:pt x="82" y="434"/>
                      <a:pt x="83" y="427"/>
                      <a:pt x="84" y="426"/>
                    </a:cubicBezTo>
                    <a:cubicBezTo>
                      <a:pt x="85" y="424"/>
                      <a:pt x="84" y="423"/>
                      <a:pt x="84" y="423"/>
                    </a:cubicBezTo>
                    <a:cubicBezTo>
                      <a:pt x="79" y="421"/>
                      <a:pt x="79" y="421"/>
                      <a:pt x="79" y="421"/>
                    </a:cubicBezTo>
                    <a:cubicBezTo>
                      <a:pt x="81" y="417"/>
                      <a:pt x="81" y="417"/>
                      <a:pt x="81" y="417"/>
                    </a:cubicBezTo>
                    <a:cubicBezTo>
                      <a:pt x="78" y="411"/>
                      <a:pt x="78" y="411"/>
                      <a:pt x="78" y="411"/>
                    </a:cubicBezTo>
                    <a:cubicBezTo>
                      <a:pt x="79" y="407"/>
                      <a:pt x="79" y="407"/>
                      <a:pt x="79" y="407"/>
                    </a:cubicBezTo>
                    <a:cubicBezTo>
                      <a:pt x="76" y="403"/>
                      <a:pt x="76" y="403"/>
                      <a:pt x="76" y="403"/>
                    </a:cubicBezTo>
                    <a:cubicBezTo>
                      <a:pt x="76" y="400"/>
                      <a:pt x="76" y="400"/>
                      <a:pt x="76" y="400"/>
                    </a:cubicBezTo>
                    <a:cubicBezTo>
                      <a:pt x="79" y="395"/>
                      <a:pt x="79" y="395"/>
                      <a:pt x="79" y="395"/>
                    </a:cubicBezTo>
                    <a:cubicBezTo>
                      <a:pt x="80" y="390"/>
                      <a:pt x="80" y="390"/>
                      <a:pt x="80" y="390"/>
                    </a:cubicBezTo>
                    <a:cubicBezTo>
                      <a:pt x="76" y="383"/>
                      <a:pt x="76" y="383"/>
                      <a:pt x="76" y="383"/>
                    </a:cubicBezTo>
                    <a:cubicBezTo>
                      <a:pt x="76" y="383"/>
                      <a:pt x="73" y="378"/>
                      <a:pt x="73" y="377"/>
                    </a:cubicBezTo>
                    <a:cubicBezTo>
                      <a:pt x="73" y="376"/>
                      <a:pt x="65" y="371"/>
                      <a:pt x="65" y="371"/>
                    </a:cubicBezTo>
                    <a:cubicBezTo>
                      <a:pt x="62" y="364"/>
                      <a:pt x="62" y="364"/>
                      <a:pt x="62" y="364"/>
                    </a:cubicBezTo>
                    <a:cubicBezTo>
                      <a:pt x="54" y="355"/>
                      <a:pt x="54" y="355"/>
                      <a:pt x="54" y="355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4" y="344"/>
                      <a:pt x="44" y="344"/>
                      <a:pt x="44" y="344"/>
                    </a:cubicBezTo>
                    <a:cubicBezTo>
                      <a:pt x="41" y="337"/>
                      <a:pt x="41" y="337"/>
                      <a:pt x="41" y="337"/>
                    </a:cubicBezTo>
                    <a:cubicBezTo>
                      <a:pt x="41" y="337"/>
                      <a:pt x="43" y="329"/>
                      <a:pt x="43" y="328"/>
                    </a:cubicBezTo>
                    <a:cubicBezTo>
                      <a:pt x="43" y="326"/>
                      <a:pt x="46" y="319"/>
                      <a:pt x="46" y="314"/>
                    </a:cubicBezTo>
                    <a:cubicBezTo>
                      <a:pt x="45" y="310"/>
                      <a:pt x="48" y="305"/>
                      <a:pt x="48" y="305"/>
                    </a:cubicBezTo>
                    <a:cubicBezTo>
                      <a:pt x="49" y="296"/>
                      <a:pt x="49" y="296"/>
                      <a:pt x="49" y="296"/>
                    </a:cubicBezTo>
                    <a:cubicBezTo>
                      <a:pt x="46" y="293"/>
                      <a:pt x="46" y="293"/>
                      <a:pt x="46" y="293"/>
                    </a:cubicBezTo>
                    <a:cubicBezTo>
                      <a:pt x="40" y="289"/>
                      <a:pt x="40" y="289"/>
                      <a:pt x="40" y="289"/>
                    </a:cubicBezTo>
                    <a:cubicBezTo>
                      <a:pt x="36" y="284"/>
                      <a:pt x="36" y="284"/>
                      <a:pt x="36" y="284"/>
                    </a:cubicBezTo>
                    <a:cubicBezTo>
                      <a:pt x="36" y="284"/>
                      <a:pt x="34" y="278"/>
                      <a:pt x="27" y="276"/>
                    </a:cubicBezTo>
                    <a:cubicBezTo>
                      <a:pt x="20" y="275"/>
                      <a:pt x="19" y="276"/>
                      <a:pt x="19" y="276"/>
                    </a:cubicBezTo>
                    <a:cubicBezTo>
                      <a:pt x="12" y="272"/>
                      <a:pt x="12" y="272"/>
                      <a:pt x="12" y="272"/>
                    </a:cubicBezTo>
                    <a:cubicBezTo>
                      <a:pt x="7" y="264"/>
                      <a:pt x="7" y="264"/>
                      <a:pt x="7" y="264"/>
                    </a:cubicBezTo>
                    <a:cubicBezTo>
                      <a:pt x="3" y="258"/>
                      <a:pt x="3" y="258"/>
                      <a:pt x="3" y="258"/>
                    </a:cubicBezTo>
                    <a:cubicBezTo>
                      <a:pt x="6" y="254"/>
                      <a:pt x="6" y="254"/>
                      <a:pt x="6" y="254"/>
                    </a:cubicBezTo>
                    <a:cubicBezTo>
                      <a:pt x="7" y="248"/>
                      <a:pt x="7" y="248"/>
                      <a:pt x="7" y="248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7" y="239"/>
                      <a:pt x="7" y="239"/>
                      <a:pt x="7" y="23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5"/>
                      <a:pt x="1" y="235"/>
                      <a:pt x="1" y="235"/>
                    </a:cubicBezTo>
                    <a:cubicBezTo>
                      <a:pt x="1" y="235"/>
                      <a:pt x="1" y="235"/>
                      <a:pt x="1" y="235"/>
                    </a:cubicBezTo>
                    <a:cubicBezTo>
                      <a:pt x="1" y="235"/>
                      <a:pt x="1" y="235"/>
                      <a:pt x="1" y="235"/>
                    </a:cubicBezTo>
                    <a:cubicBezTo>
                      <a:pt x="2" y="235"/>
                      <a:pt x="2" y="235"/>
                      <a:pt x="2" y="235"/>
                    </a:cubicBezTo>
                    <a:cubicBezTo>
                      <a:pt x="2" y="235"/>
                      <a:pt x="2" y="235"/>
                      <a:pt x="2" y="235"/>
                    </a:cubicBezTo>
                    <a:cubicBezTo>
                      <a:pt x="2" y="235"/>
                      <a:pt x="2" y="235"/>
                      <a:pt x="2" y="235"/>
                    </a:cubicBezTo>
                    <a:cubicBezTo>
                      <a:pt x="2" y="235"/>
                      <a:pt x="2" y="235"/>
                      <a:pt x="2" y="235"/>
                    </a:cubicBezTo>
                    <a:cubicBezTo>
                      <a:pt x="2" y="235"/>
                      <a:pt x="2" y="235"/>
                      <a:pt x="2" y="235"/>
                    </a:cubicBezTo>
                    <a:cubicBezTo>
                      <a:pt x="2" y="234"/>
                      <a:pt x="2" y="234"/>
                      <a:pt x="2" y="234"/>
                    </a:cubicBezTo>
                    <a:cubicBezTo>
                      <a:pt x="2" y="234"/>
                      <a:pt x="2" y="234"/>
                      <a:pt x="2" y="234"/>
                    </a:cubicBezTo>
                    <a:cubicBezTo>
                      <a:pt x="2" y="234"/>
                      <a:pt x="2" y="234"/>
                      <a:pt x="2" y="234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233"/>
                      <a:pt x="3" y="233"/>
                      <a:pt x="3" y="233"/>
                    </a:cubicBezTo>
                    <a:cubicBezTo>
                      <a:pt x="4" y="233"/>
                      <a:pt x="4" y="233"/>
                      <a:pt x="4" y="233"/>
                    </a:cubicBezTo>
                    <a:cubicBezTo>
                      <a:pt x="4" y="233"/>
                      <a:pt x="4" y="233"/>
                      <a:pt x="4" y="233"/>
                    </a:cubicBezTo>
                    <a:cubicBezTo>
                      <a:pt x="4" y="233"/>
                      <a:pt x="4" y="233"/>
                      <a:pt x="4" y="233"/>
                    </a:cubicBezTo>
                    <a:cubicBezTo>
                      <a:pt x="4" y="233"/>
                      <a:pt x="4" y="233"/>
                      <a:pt x="4" y="233"/>
                    </a:cubicBezTo>
                    <a:cubicBezTo>
                      <a:pt x="4" y="232"/>
                      <a:pt x="4" y="232"/>
                      <a:pt x="4" y="232"/>
                    </a:cubicBezTo>
                    <a:cubicBezTo>
                      <a:pt x="4" y="232"/>
                      <a:pt x="4" y="232"/>
                      <a:pt x="4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6" y="230"/>
                      <a:pt x="7" y="229"/>
                      <a:pt x="8" y="229"/>
                    </a:cubicBezTo>
                    <a:cubicBezTo>
                      <a:pt x="8" y="229"/>
                      <a:pt x="8" y="228"/>
                      <a:pt x="8" y="228"/>
                    </a:cubicBezTo>
                    <a:cubicBezTo>
                      <a:pt x="9" y="228"/>
                      <a:pt x="10" y="228"/>
                      <a:pt x="12" y="228"/>
                    </a:cubicBezTo>
                    <a:cubicBezTo>
                      <a:pt x="12" y="228"/>
                      <a:pt x="14" y="219"/>
                      <a:pt x="13" y="216"/>
                    </a:cubicBezTo>
                    <a:cubicBezTo>
                      <a:pt x="12" y="212"/>
                      <a:pt x="17" y="208"/>
                      <a:pt x="17" y="208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23" y="193"/>
                      <a:pt x="23" y="193"/>
                      <a:pt x="23" y="193"/>
                    </a:cubicBezTo>
                    <a:cubicBezTo>
                      <a:pt x="31" y="194"/>
                      <a:pt x="31" y="194"/>
                      <a:pt x="31" y="194"/>
                    </a:cubicBezTo>
                    <a:cubicBezTo>
                      <a:pt x="31" y="194"/>
                      <a:pt x="37" y="191"/>
                      <a:pt x="35" y="187"/>
                    </a:cubicBezTo>
                    <a:cubicBezTo>
                      <a:pt x="34" y="185"/>
                      <a:pt x="33" y="182"/>
                      <a:pt x="32" y="180"/>
                    </a:cubicBezTo>
                    <a:cubicBezTo>
                      <a:pt x="33" y="179"/>
                      <a:pt x="33" y="179"/>
                      <a:pt x="33" y="178"/>
                    </a:cubicBezTo>
                    <a:cubicBezTo>
                      <a:pt x="33" y="178"/>
                      <a:pt x="35" y="175"/>
                      <a:pt x="35" y="175"/>
                    </a:cubicBezTo>
                    <a:cubicBezTo>
                      <a:pt x="38" y="175"/>
                      <a:pt x="38" y="175"/>
                      <a:pt x="38" y="175"/>
                    </a:cubicBezTo>
                    <a:cubicBezTo>
                      <a:pt x="41" y="176"/>
                      <a:pt x="41" y="176"/>
                      <a:pt x="41" y="176"/>
                    </a:cubicBezTo>
                    <a:cubicBezTo>
                      <a:pt x="41" y="176"/>
                      <a:pt x="43" y="177"/>
                      <a:pt x="44" y="177"/>
                    </a:cubicBezTo>
                    <a:cubicBezTo>
                      <a:pt x="46" y="177"/>
                      <a:pt x="49" y="175"/>
                      <a:pt x="49" y="175"/>
                    </a:cubicBezTo>
                    <a:cubicBezTo>
                      <a:pt x="46" y="171"/>
                      <a:pt x="46" y="171"/>
                      <a:pt x="46" y="171"/>
                    </a:cubicBezTo>
                    <a:cubicBezTo>
                      <a:pt x="47" y="167"/>
                      <a:pt x="47" y="167"/>
                      <a:pt x="47" y="167"/>
                    </a:cubicBezTo>
                    <a:cubicBezTo>
                      <a:pt x="51" y="167"/>
                      <a:pt x="51" y="167"/>
                      <a:pt x="51" y="167"/>
                    </a:cubicBezTo>
                    <a:cubicBezTo>
                      <a:pt x="53" y="167"/>
                      <a:pt x="53" y="167"/>
                      <a:pt x="53" y="167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9" y="161"/>
                      <a:pt x="50" y="158"/>
                      <a:pt x="52" y="159"/>
                    </a:cubicBezTo>
                    <a:cubicBezTo>
                      <a:pt x="53" y="159"/>
                      <a:pt x="54" y="161"/>
                      <a:pt x="55" y="161"/>
                    </a:cubicBezTo>
                    <a:cubicBezTo>
                      <a:pt x="56" y="161"/>
                      <a:pt x="59" y="162"/>
                      <a:pt x="59" y="162"/>
                    </a:cubicBezTo>
                    <a:cubicBezTo>
                      <a:pt x="63" y="163"/>
                      <a:pt x="63" y="163"/>
                      <a:pt x="63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72" y="163"/>
                      <a:pt x="72" y="163"/>
                      <a:pt x="72" y="163"/>
                    </a:cubicBezTo>
                    <a:cubicBezTo>
                      <a:pt x="74" y="166"/>
                      <a:pt x="74" y="166"/>
                      <a:pt x="74" y="166"/>
                    </a:cubicBezTo>
                    <a:cubicBezTo>
                      <a:pt x="74" y="166"/>
                      <a:pt x="75" y="168"/>
                      <a:pt x="74" y="169"/>
                    </a:cubicBezTo>
                    <a:cubicBezTo>
                      <a:pt x="74" y="170"/>
                      <a:pt x="73" y="173"/>
                      <a:pt x="73" y="173"/>
                    </a:cubicBezTo>
                    <a:cubicBezTo>
                      <a:pt x="72" y="173"/>
                      <a:pt x="71" y="173"/>
                      <a:pt x="70" y="174"/>
                    </a:cubicBezTo>
                    <a:cubicBezTo>
                      <a:pt x="69" y="174"/>
                      <a:pt x="64" y="174"/>
                      <a:pt x="64" y="174"/>
                    </a:cubicBezTo>
                    <a:cubicBezTo>
                      <a:pt x="60" y="174"/>
                      <a:pt x="60" y="174"/>
                      <a:pt x="60" y="174"/>
                    </a:cubicBezTo>
                    <a:cubicBezTo>
                      <a:pt x="57" y="174"/>
                      <a:pt x="57" y="174"/>
                      <a:pt x="57" y="174"/>
                    </a:cubicBezTo>
                    <a:cubicBezTo>
                      <a:pt x="56" y="176"/>
                      <a:pt x="56" y="176"/>
                      <a:pt x="56" y="176"/>
                    </a:cubicBezTo>
                    <a:cubicBezTo>
                      <a:pt x="56" y="176"/>
                      <a:pt x="59" y="177"/>
                      <a:pt x="60" y="178"/>
                    </a:cubicBezTo>
                    <a:cubicBezTo>
                      <a:pt x="62" y="178"/>
                      <a:pt x="62" y="178"/>
                      <a:pt x="62" y="178"/>
                    </a:cubicBezTo>
                    <a:cubicBezTo>
                      <a:pt x="63" y="179"/>
                      <a:pt x="65" y="181"/>
                      <a:pt x="65" y="181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64" y="184"/>
                      <a:pt x="67" y="180"/>
                      <a:pt x="67" y="180"/>
                    </a:cubicBezTo>
                    <a:cubicBezTo>
                      <a:pt x="68" y="180"/>
                      <a:pt x="73" y="180"/>
                      <a:pt x="73" y="180"/>
                    </a:cubicBezTo>
                    <a:cubicBezTo>
                      <a:pt x="73" y="180"/>
                      <a:pt x="77" y="178"/>
                      <a:pt x="78" y="178"/>
                    </a:cubicBezTo>
                    <a:cubicBezTo>
                      <a:pt x="78" y="178"/>
                      <a:pt x="77" y="181"/>
                      <a:pt x="77" y="181"/>
                    </a:cubicBezTo>
                    <a:cubicBezTo>
                      <a:pt x="81" y="179"/>
                      <a:pt x="81" y="179"/>
                      <a:pt x="81" y="179"/>
                    </a:cubicBezTo>
                    <a:cubicBezTo>
                      <a:pt x="85" y="177"/>
                      <a:pt x="85" y="177"/>
                      <a:pt x="85" y="177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77"/>
                      <a:pt x="88" y="180"/>
                      <a:pt x="88" y="181"/>
                    </a:cubicBezTo>
                    <a:cubicBezTo>
                      <a:pt x="87" y="182"/>
                      <a:pt x="87" y="182"/>
                      <a:pt x="87" y="184"/>
                    </a:cubicBezTo>
                    <a:cubicBezTo>
                      <a:pt x="87" y="185"/>
                      <a:pt x="86" y="186"/>
                      <a:pt x="87" y="187"/>
                    </a:cubicBezTo>
                    <a:cubicBezTo>
                      <a:pt x="87" y="187"/>
                      <a:pt x="87" y="188"/>
                      <a:pt x="88" y="188"/>
                    </a:cubicBezTo>
                    <a:cubicBezTo>
                      <a:pt x="89" y="189"/>
                      <a:pt x="90" y="188"/>
                      <a:pt x="90" y="188"/>
                    </a:cubicBezTo>
                    <a:cubicBezTo>
                      <a:pt x="92" y="183"/>
                      <a:pt x="92" y="183"/>
                      <a:pt x="92" y="183"/>
                    </a:cubicBezTo>
                    <a:cubicBezTo>
                      <a:pt x="92" y="183"/>
                      <a:pt x="94" y="181"/>
                      <a:pt x="94" y="181"/>
                    </a:cubicBezTo>
                    <a:cubicBezTo>
                      <a:pt x="95" y="181"/>
                      <a:pt x="98" y="179"/>
                      <a:pt x="98" y="179"/>
                    </a:cubicBezTo>
                    <a:cubicBezTo>
                      <a:pt x="103" y="179"/>
                      <a:pt x="103" y="179"/>
                      <a:pt x="103" y="179"/>
                    </a:cubicBezTo>
                    <a:cubicBezTo>
                      <a:pt x="103" y="179"/>
                      <a:pt x="108" y="178"/>
                      <a:pt x="109" y="178"/>
                    </a:cubicBezTo>
                    <a:cubicBezTo>
                      <a:pt x="109" y="179"/>
                      <a:pt x="111" y="179"/>
                      <a:pt x="112" y="179"/>
                    </a:cubicBezTo>
                    <a:cubicBezTo>
                      <a:pt x="114" y="179"/>
                      <a:pt x="115" y="179"/>
                      <a:pt x="117" y="179"/>
                    </a:cubicBezTo>
                    <a:cubicBezTo>
                      <a:pt x="118" y="179"/>
                      <a:pt x="119" y="179"/>
                      <a:pt x="119" y="179"/>
                    </a:cubicBezTo>
                    <a:cubicBezTo>
                      <a:pt x="119" y="179"/>
                      <a:pt x="121" y="177"/>
                      <a:pt x="121" y="177"/>
                    </a:cubicBezTo>
                    <a:cubicBezTo>
                      <a:pt x="121" y="176"/>
                      <a:pt x="121" y="175"/>
                      <a:pt x="121" y="175"/>
                    </a:cubicBezTo>
                    <a:cubicBezTo>
                      <a:pt x="122" y="174"/>
                      <a:pt x="123" y="172"/>
                      <a:pt x="124" y="172"/>
                    </a:cubicBezTo>
                    <a:cubicBezTo>
                      <a:pt x="125" y="172"/>
                      <a:pt x="140" y="174"/>
                      <a:pt x="140" y="174"/>
                    </a:cubicBezTo>
                    <a:cubicBezTo>
                      <a:pt x="153" y="178"/>
                      <a:pt x="153" y="178"/>
                      <a:pt x="153" y="178"/>
                    </a:cubicBezTo>
                    <a:cubicBezTo>
                      <a:pt x="162" y="180"/>
                      <a:pt x="162" y="180"/>
                      <a:pt x="162" y="180"/>
                    </a:cubicBezTo>
                    <a:cubicBezTo>
                      <a:pt x="162" y="180"/>
                      <a:pt x="169" y="184"/>
                      <a:pt x="170" y="184"/>
                    </a:cubicBezTo>
                    <a:cubicBezTo>
                      <a:pt x="171" y="185"/>
                      <a:pt x="184" y="187"/>
                      <a:pt x="184" y="187"/>
                    </a:cubicBezTo>
                    <a:cubicBezTo>
                      <a:pt x="190" y="191"/>
                      <a:pt x="190" y="191"/>
                      <a:pt x="190" y="191"/>
                    </a:cubicBezTo>
                    <a:cubicBezTo>
                      <a:pt x="190" y="191"/>
                      <a:pt x="196" y="193"/>
                      <a:pt x="196" y="194"/>
                    </a:cubicBezTo>
                    <a:cubicBezTo>
                      <a:pt x="196" y="195"/>
                      <a:pt x="200" y="197"/>
                      <a:pt x="200" y="197"/>
                    </a:cubicBezTo>
                    <a:cubicBezTo>
                      <a:pt x="204" y="195"/>
                      <a:pt x="204" y="195"/>
                      <a:pt x="204" y="195"/>
                    </a:cubicBezTo>
                    <a:cubicBezTo>
                      <a:pt x="204" y="195"/>
                      <a:pt x="209" y="196"/>
                      <a:pt x="209" y="196"/>
                    </a:cubicBezTo>
                    <a:cubicBezTo>
                      <a:pt x="210" y="197"/>
                      <a:pt x="220" y="200"/>
                      <a:pt x="220" y="200"/>
                    </a:cubicBezTo>
                    <a:cubicBezTo>
                      <a:pt x="220" y="200"/>
                      <a:pt x="227" y="202"/>
                      <a:pt x="228" y="202"/>
                    </a:cubicBezTo>
                    <a:cubicBezTo>
                      <a:pt x="229" y="202"/>
                      <a:pt x="233" y="201"/>
                      <a:pt x="233" y="201"/>
                    </a:cubicBezTo>
                    <a:cubicBezTo>
                      <a:pt x="233" y="198"/>
                      <a:pt x="233" y="198"/>
                      <a:pt x="233" y="198"/>
                    </a:cubicBezTo>
                    <a:cubicBezTo>
                      <a:pt x="233" y="198"/>
                      <a:pt x="232" y="196"/>
                      <a:pt x="234" y="197"/>
                    </a:cubicBezTo>
                    <a:cubicBezTo>
                      <a:pt x="236" y="197"/>
                      <a:pt x="237" y="197"/>
                      <a:pt x="238" y="198"/>
                    </a:cubicBezTo>
                    <a:cubicBezTo>
                      <a:pt x="238" y="199"/>
                      <a:pt x="240" y="199"/>
                      <a:pt x="241" y="200"/>
                    </a:cubicBezTo>
                    <a:cubicBezTo>
                      <a:pt x="242" y="202"/>
                      <a:pt x="246" y="203"/>
                      <a:pt x="246" y="203"/>
                    </a:cubicBezTo>
                    <a:cubicBezTo>
                      <a:pt x="251" y="205"/>
                      <a:pt x="251" y="205"/>
                      <a:pt x="251" y="205"/>
                    </a:cubicBezTo>
                    <a:cubicBezTo>
                      <a:pt x="252" y="208"/>
                      <a:pt x="252" y="208"/>
                      <a:pt x="252" y="208"/>
                    </a:cubicBezTo>
                    <a:cubicBezTo>
                      <a:pt x="253" y="209"/>
                      <a:pt x="253" y="209"/>
                      <a:pt x="253" y="209"/>
                    </a:cubicBezTo>
                    <a:cubicBezTo>
                      <a:pt x="254" y="207"/>
                      <a:pt x="254" y="207"/>
                      <a:pt x="254" y="207"/>
                    </a:cubicBezTo>
                    <a:cubicBezTo>
                      <a:pt x="255" y="206"/>
                      <a:pt x="256" y="206"/>
                      <a:pt x="256" y="206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8" y="207"/>
                      <a:pt x="260" y="207"/>
                      <a:pt x="260" y="207"/>
                    </a:cubicBezTo>
                    <a:cubicBezTo>
                      <a:pt x="261" y="207"/>
                      <a:pt x="264" y="206"/>
                      <a:pt x="264" y="206"/>
                    </a:cubicBezTo>
                    <a:cubicBezTo>
                      <a:pt x="264" y="207"/>
                      <a:pt x="266" y="209"/>
                      <a:pt x="267" y="209"/>
                    </a:cubicBezTo>
                    <a:cubicBezTo>
                      <a:pt x="267" y="210"/>
                      <a:pt x="269" y="213"/>
                      <a:pt x="269" y="213"/>
                    </a:cubicBezTo>
                    <a:cubicBezTo>
                      <a:pt x="269" y="213"/>
                      <a:pt x="269" y="214"/>
                      <a:pt x="269" y="216"/>
                    </a:cubicBezTo>
                    <a:cubicBezTo>
                      <a:pt x="269" y="217"/>
                      <a:pt x="270" y="218"/>
                      <a:pt x="270" y="218"/>
                    </a:cubicBezTo>
                    <a:cubicBezTo>
                      <a:pt x="272" y="220"/>
                      <a:pt x="272" y="220"/>
                      <a:pt x="272" y="220"/>
                    </a:cubicBezTo>
                    <a:cubicBezTo>
                      <a:pt x="277" y="228"/>
                      <a:pt x="277" y="228"/>
                      <a:pt x="277" y="228"/>
                    </a:cubicBezTo>
                    <a:cubicBezTo>
                      <a:pt x="279" y="230"/>
                      <a:pt x="279" y="230"/>
                      <a:pt x="279" y="230"/>
                    </a:cubicBezTo>
                    <a:cubicBezTo>
                      <a:pt x="281" y="228"/>
                      <a:pt x="281" y="228"/>
                      <a:pt x="281" y="228"/>
                    </a:cubicBezTo>
                    <a:cubicBezTo>
                      <a:pt x="284" y="228"/>
                      <a:pt x="284" y="228"/>
                      <a:pt x="284" y="228"/>
                    </a:cubicBezTo>
                    <a:cubicBezTo>
                      <a:pt x="287" y="235"/>
                      <a:pt x="287" y="235"/>
                      <a:pt x="287" y="235"/>
                    </a:cubicBezTo>
                    <a:cubicBezTo>
                      <a:pt x="290" y="244"/>
                      <a:pt x="290" y="244"/>
                      <a:pt x="290" y="244"/>
                    </a:cubicBezTo>
                    <a:cubicBezTo>
                      <a:pt x="288" y="256"/>
                      <a:pt x="288" y="256"/>
                      <a:pt x="288" y="256"/>
                    </a:cubicBezTo>
                    <a:cubicBezTo>
                      <a:pt x="288" y="264"/>
                      <a:pt x="288" y="264"/>
                      <a:pt x="288" y="264"/>
                    </a:cubicBezTo>
                    <a:cubicBezTo>
                      <a:pt x="288" y="264"/>
                      <a:pt x="286" y="270"/>
                      <a:pt x="286" y="271"/>
                    </a:cubicBezTo>
                    <a:cubicBezTo>
                      <a:pt x="286" y="273"/>
                      <a:pt x="281" y="280"/>
                      <a:pt x="281" y="280"/>
                    </a:cubicBezTo>
                    <a:cubicBezTo>
                      <a:pt x="281" y="280"/>
                      <a:pt x="278" y="286"/>
                      <a:pt x="277" y="287"/>
                    </a:cubicBezTo>
                    <a:cubicBezTo>
                      <a:pt x="276" y="289"/>
                      <a:pt x="272" y="297"/>
                      <a:pt x="272" y="297"/>
                    </a:cubicBezTo>
                    <a:cubicBezTo>
                      <a:pt x="260" y="309"/>
                      <a:pt x="260" y="309"/>
                      <a:pt x="260" y="309"/>
                    </a:cubicBezTo>
                    <a:cubicBezTo>
                      <a:pt x="260" y="309"/>
                      <a:pt x="254" y="312"/>
                      <a:pt x="252" y="313"/>
                    </a:cubicBezTo>
                    <a:cubicBezTo>
                      <a:pt x="251" y="315"/>
                      <a:pt x="241" y="316"/>
                      <a:pt x="241" y="316"/>
                    </a:cubicBezTo>
                    <a:cubicBezTo>
                      <a:pt x="233" y="316"/>
                      <a:pt x="233" y="316"/>
                      <a:pt x="233" y="316"/>
                    </a:cubicBezTo>
                    <a:cubicBezTo>
                      <a:pt x="221" y="313"/>
                      <a:pt x="221" y="313"/>
                      <a:pt x="221" y="313"/>
                    </a:cubicBezTo>
                    <a:cubicBezTo>
                      <a:pt x="214" y="315"/>
                      <a:pt x="214" y="315"/>
                      <a:pt x="214" y="315"/>
                    </a:cubicBezTo>
                    <a:cubicBezTo>
                      <a:pt x="205" y="318"/>
                      <a:pt x="205" y="318"/>
                      <a:pt x="205" y="318"/>
                    </a:cubicBezTo>
                    <a:cubicBezTo>
                      <a:pt x="197" y="318"/>
                      <a:pt x="197" y="318"/>
                      <a:pt x="197" y="318"/>
                    </a:cubicBezTo>
                    <a:cubicBezTo>
                      <a:pt x="187" y="320"/>
                      <a:pt x="187" y="320"/>
                      <a:pt x="187" y="320"/>
                    </a:cubicBezTo>
                    <a:cubicBezTo>
                      <a:pt x="187" y="320"/>
                      <a:pt x="185" y="320"/>
                      <a:pt x="183" y="320"/>
                    </a:cubicBezTo>
                    <a:cubicBezTo>
                      <a:pt x="182" y="320"/>
                      <a:pt x="176" y="318"/>
                      <a:pt x="176" y="318"/>
                    </a:cubicBezTo>
                    <a:cubicBezTo>
                      <a:pt x="169" y="316"/>
                      <a:pt x="169" y="316"/>
                      <a:pt x="169" y="316"/>
                    </a:cubicBezTo>
                    <a:cubicBezTo>
                      <a:pt x="164" y="316"/>
                      <a:pt x="164" y="316"/>
                      <a:pt x="164" y="316"/>
                    </a:cubicBezTo>
                    <a:cubicBezTo>
                      <a:pt x="163" y="320"/>
                      <a:pt x="163" y="320"/>
                      <a:pt x="163" y="320"/>
                    </a:cubicBezTo>
                    <a:cubicBezTo>
                      <a:pt x="163" y="320"/>
                      <a:pt x="163" y="320"/>
                      <a:pt x="161" y="320"/>
                    </a:cubicBezTo>
                    <a:cubicBezTo>
                      <a:pt x="159" y="320"/>
                      <a:pt x="157" y="320"/>
                      <a:pt x="157" y="320"/>
                    </a:cubicBezTo>
                    <a:cubicBezTo>
                      <a:pt x="157" y="316"/>
                      <a:pt x="157" y="316"/>
                      <a:pt x="157" y="316"/>
                    </a:cubicBezTo>
                    <a:cubicBezTo>
                      <a:pt x="150" y="316"/>
                      <a:pt x="150" y="316"/>
                      <a:pt x="150" y="316"/>
                    </a:cubicBezTo>
                    <a:cubicBezTo>
                      <a:pt x="150" y="316"/>
                      <a:pt x="147" y="317"/>
                      <a:pt x="145" y="317"/>
                    </a:cubicBezTo>
                    <a:cubicBezTo>
                      <a:pt x="142" y="317"/>
                      <a:pt x="139" y="314"/>
                      <a:pt x="138" y="314"/>
                    </a:cubicBezTo>
                    <a:cubicBezTo>
                      <a:pt x="137" y="314"/>
                      <a:pt x="137" y="315"/>
                      <a:pt x="137" y="315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2" y="318"/>
                      <a:pt x="132" y="318"/>
                      <a:pt x="132" y="318"/>
                    </a:cubicBezTo>
                    <a:cubicBezTo>
                      <a:pt x="126" y="316"/>
                      <a:pt x="126" y="316"/>
                      <a:pt x="126" y="316"/>
                    </a:cubicBezTo>
                    <a:cubicBezTo>
                      <a:pt x="121" y="312"/>
                      <a:pt x="121" y="312"/>
                      <a:pt x="121" y="312"/>
                    </a:cubicBezTo>
                    <a:cubicBezTo>
                      <a:pt x="117" y="308"/>
                      <a:pt x="117" y="308"/>
                      <a:pt x="117" y="308"/>
                    </a:cubicBezTo>
                    <a:cubicBezTo>
                      <a:pt x="117" y="306"/>
                      <a:pt x="117" y="306"/>
                      <a:pt x="117" y="306"/>
                    </a:cubicBezTo>
                    <a:cubicBezTo>
                      <a:pt x="112" y="306"/>
                      <a:pt x="112" y="306"/>
                      <a:pt x="112" y="306"/>
                    </a:cubicBezTo>
                    <a:cubicBezTo>
                      <a:pt x="105" y="306"/>
                      <a:pt x="105" y="306"/>
                      <a:pt x="105" y="306"/>
                    </a:cubicBez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6" y="309"/>
                      <a:pt x="106" y="309"/>
                      <a:pt x="106" y="309"/>
                    </a:cubicBezTo>
                    <a:cubicBezTo>
                      <a:pt x="109" y="310"/>
                      <a:pt x="109" y="310"/>
                      <a:pt x="109" y="310"/>
                    </a:cubicBezTo>
                    <a:cubicBezTo>
                      <a:pt x="109" y="310"/>
                      <a:pt x="113" y="309"/>
                      <a:pt x="113" y="312"/>
                    </a:cubicBezTo>
                    <a:cubicBezTo>
                      <a:pt x="113" y="314"/>
                      <a:pt x="111" y="314"/>
                      <a:pt x="113" y="316"/>
                    </a:cubicBezTo>
                    <a:cubicBezTo>
                      <a:pt x="114" y="318"/>
                      <a:pt x="118" y="320"/>
                      <a:pt x="118" y="320"/>
                    </a:cubicBezTo>
                    <a:cubicBezTo>
                      <a:pt x="118" y="320"/>
                      <a:pt x="120" y="320"/>
                      <a:pt x="121" y="320"/>
                    </a:cubicBezTo>
                    <a:cubicBezTo>
                      <a:pt x="122" y="320"/>
                      <a:pt x="123" y="320"/>
                      <a:pt x="123" y="320"/>
                    </a:cubicBezTo>
                    <a:cubicBezTo>
                      <a:pt x="125" y="323"/>
                      <a:pt x="125" y="323"/>
                      <a:pt x="125" y="323"/>
                    </a:cubicBezTo>
                    <a:cubicBezTo>
                      <a:pt x="125" y="323"/>
                      <a:pt x="124" y="324"/>
                      <a:pt x="126" y="324"/>
                    </a:cubicBezTo>
                    <a:cubicBezTo>
                      <a:pt x="127" y="324"/>
                      <a:pt x="132" y="324"/>
                      <a:pt x="132" y="324"/>
                    </a:cubicBezTo>
                    <a:cubicBezTo>
                      <a:pt x="137" y="326"/>
                      <a:pt x="137" y="326"/>
                      <a:pt x="137" y="326"/>
                    </a:cubicBezTo>
                    <a:cubicBezTo>
                      <a:pt x="137" y="329"/>
                      <a:pt x="137" y="329"/>
                      <a:pt x="137" y="329"/>
                    </a:cubicBezTo>
                    <a:cubicBezTo>
                      <a:pt x="137" y="329"/>
                      <a:pt x="136" y="331"/>
                      <a:pt x="138" y="331"/>
                    </a:cubicBezTo>
                    <a:cubicBezTo>
                      <a:pt x="139" y="332"/>
                      <a:pt x="143" y="331"/>
                      <a:pt x="143" y="331"/>
                    </a:cubicBezTo>
                    <a:cubicBezTo>
                      <a:pt x="143" y="331"/>
                      <a:pt x="142" y="330"/>
                      <a:pt x="144" y="331"/>
                    </a:cubicBezTo>
                    <a:cubicBezTo>
                      <a:pt x="145" y="332"/>
                      <a:pt x="146" y="333"/>
                      <a:pt x="146" y="333"/>
                    </a:cubicBezTo>
                    <a:cubicBezTo>
                      <a:pt x="146" y="333"/>
                      <a:pt x="147" y="335"/>
                      <a:pt x="147" y="336"/>
                    </a:cubicBezTo>
                    <a:cubicBezTo>
                      <a:pt x="147" y="337"/>
                      <a:pt x="148" y="339"/>
                      <a:pt x="148" y="339"/>
                    </a:cubicBezTo>
                    <a:cubicBezTo>
                      <a:pt x="148" y="339"/>
                      <a:pt x="145" y="340"/>
                      <a:pt x="150" y="340"/>
                    </a:cubicBezTo>
                    <a:cubicBezTo>
                      <a:pt x="155" y="340"/>
                      <a:pt x="155" y="340"/>
                      <a:pt x="155" y="340"/>
                    </a:cubicBezTo>
                    <a:cubicBezTo>
                      <a:pt x="159" y="340"/>
                      <a:pt x="159" y="340"/>
                      <a:pt x="159" y="340"/>
                    </a:cubicBezTo>
                    <a:cubicBezTo>
                      <a:pt x="163" y="341"/>
                      <a:pt x="163" y="341"/>
                      <a:pt x="163" y="341"/>
                    </a:cubicBezTo>
                    <a:cubicBezTo>
                      <a:pt x="170" y="344"/>
                      <a:pt x="170" y="344"/>
                      <a:pt x="170" y="344"/>
                    </a:cubicBezTo>
                    <a:cubicBezTo>
                      <a:pt x="177" y="348"/>
                      <a:pt x="177" y="348"/>
                      <a:pt x="177" y="348"/>
                    </a:cubicBezTo>
                    <a:cubicBezTo>
                      <a:pt x="177" y="348"/>
                      <a:pt x="176" y="351"/>
                      <a:pt x="178" y="351"/>
                    </a:cubicBezTo>
                    <a:cubicBezTo>
                      <a:pt x="179" y="351"/>
                      <a:pt x="183" y="351"/>
                      <a:pt x="183" y="351"/>
                    </a:cubicBezTo>
                    <a:cubicBezTo>
                      <a:pt x="186" y="359"/>
                      <a:pt x="186" y="359"/>
                      <a:pt x="186" y="359"/>
                    </a:cubicBezTo>
                    <a:cubicBezTo>
                      <a:pt x="181" y="359"/>
                      <a:pt x="181" y="359"/>
                      <a:pt x="181" y="359"/>
                    </a:cubicBezTo>
                    <a:cubicBezTo>
                      <a:pt x="184" y="367"/>
                      <a:pt x="184" y="367"/>
                      <a:pt x="184" y="367"/>
                    </a:cubicBezTo>
                    <a:cubicBezTo>
                      <a:pt x="186" y="371"/>
                      <a:pt x="186" y="371"/>
                      <a:pt x="186" y="371"/>
                    </a:cubicBezTo>
                    <a:cubicBezTo>
                      <a:pt x="185" y="376"/>
                      <a:pt x="185" y="376"/>
                      <a:pt x="185" y="376"/>
                    </a:cubicBezTo>
                    <a:cubicBezTo>
                      <a:pt x="182" y="379"/>
                      <a:pt x="182" y="379"/>
                      <a:pt x="182" y="379"/>
                    </a:cubicBezTo>
                    <a:cubicBezTo>
                      <a:pt x="182" y="379"/>
                      <a:pt x="182" y="381"/>
                      <a:pt x="182" y="381"/>
                    </a:cubicBezTo>
                    <a:cubicBezTo>
                      <a:pt x="182" y="382"/>
                      <a:pt x="184" y="382"/>
                      <a:pt x="184" y="382"/>
                    </a:cubicBezTo>
                    <a:cubicBezTo>
                      <a:pt x="184" y="382"/>
                      <a:pt x="186" y="384"/>
                      <a:pt x="186" y="385"/>
                    </a:cubicBezTo>
                    <a:cubicBezTo>
                      <a:pt x="186" y="386"/>
                      <a:pt x="189" y="387"/>
                      <a:pt x="189" y="388"/>
                    </a:cubicBezTo>
                    <a:cubicBezTo>
                      <a:pt x="190" y="389"/>
                      <a:pt x="193" y="392"/>
                      <a:pt x="193" y="392"/>
                    </a:cubicBezTo>
                    <a:cubicBezTo>
                      <a:pt x="194" y="394"/>
                      <a:pt x="194" y="394"/>
                      <a:pt x="194" y="394"/>
                    </a:cubicBezTo>
                    <a:cubicBezTo>
                      <a:pt x="198" y="396"/>
                      <a:pt x="198" y="396"/>
                      <a:pt x="198" y="396"/>
                    </a:cubicBezTo>
                    <a:cubicBezTo>
                      <a:pt x="198" y="396"/>
                      <a:pt x="198" y="396"/>
                      <a:pt x="198" y="397"/>
                    </a:cubicBezTo>
                    <a:cubicBezTo>
                      <a:pt x="198" y="399"/>
                      <a:pt x="200" y="401"/>
                      <a:pt x="200" y="401"/>
                    </a:cubicBezTo>
                    <a:cubicBezTo>
                      <a:pt x="204" y="404"/>
                      <a:pt x="204" y="404"/>
                      <a:pt x="204" y="404"/>
                    </a:cubicBezTo>
                    <a:cubicBezTo>
                      <a:pt x="204" y="404"/>
                      <a:pt x="204" y="403"/>
                      <a:pt x="204" y="405"/>
                    </a:cubicBezTo>
                    <a:cubicBezTo>
                      <a:pt x="204" y="407"/>
                      <a:pt x="204" y="410"/>
                      <a:pt x="204" y="410"/>
                    </a:cubicBezTo>
                    <a:cubicBezTo>
                      <a:pt x="208" y="410"/>
                      <a:pt x="208" y="410"/>
                      <a:pt x="208" y="410"/>
                    </a:cubicBezTo>
                    <a:cubicBezTo>
                      <a:pt x="207" y="414"/>
                      <a:pt x="207" y="414"/>
                      <a:pt x="207" y="414"/>
                    </a:cubicBezTo>
                    <a:cubicBezTo>
                      <a:pt x="207" y="414"/>
                      <a:pt x="205" y="414"/>
                      <a:pt x="207" y="417"/>
                    </a:cubicBezTo>
                    <a:cubicBezTo>
                      <a:pt x="209" y="419"/>
                      <a:pt x="209" y="421"/>
                      <a:pt x="209" y="421"/>
                    </a:cubicBezTo>
                    <a:cubicBezTo>
                      <a:pt x="216" y="426"/>
                      <a:pt x="216" y="426"/>
                      <a:pt x="216" y="426"/>
                    </a:cubicBezTo>
                    <a:cubicBezTo>
                      <a:pt x="220" y="426"/>
                      <a:pt x="220" y="426"/>
                      <a:pt x="220" y="426"/>
                    </a:cubicBezTo>
                    <a:cubicBezTo>
                      <a:pt x="224" y="425"/>
                      <a:pt x="224" y="425"/>
                      <a:pt x="224" y="425"/>
                    </a:cubicBezTo>
                    <a:cubicBezTo>
                      <a:pt x="226" y="421"/>
                      <a:pt x="226" y="421"/>
                      <a:pt x="226" y="421"/>
                    </a:cubicBezTo>
                    <a:cubicBezTo>
                      <a:pt x="226" y="421"/>
                      <a:pt x="229" y="421"/>
                      <a:pt x="232" y="422"/>
                    </a:cubicBezTo>
                    <a:cubicBezTo>
                      <a:pt x="234" y="423"/>
                      <a:pt x="238" y="422"/>
                      <a:pt x="238" y="422"/>
                    </a:cubicBezTo>
                    <a:cubicBezTo>
                      <a:pt x="238" y="422"/>
                      <a:pt x="238" y="422"/>
                      <a:pt x="238" y="424"/>
                    </a:cubicBezTo>
                    <a:cubicBezTo>
                      <a:pt x="239" y="426"/>
                      <a:pt x="241" y="425"/>
                      <a:pt x="241" y="425"/>
                    </a:cubicBezTo>
                    <a:cubicBezTo>
                      <a:pt x="241" y="425"/>
                      <a:pt x="244" y="425"/>
                      <a:pt x="244" y="426"/>
                    </a:cubicBezTo>
                    <a:cubicBezTo>
                      <a:pt x="244" y="427"/>
                      <a:pt x="246" y="428"/>
                      <a:pt x="247" y="430"/>
                    </a:cubicBezTo>
                    <a:cubicBezTo>
                      <a:pt x="248" y="432"/>
                      <a:pt x="248" y="431"/>
                      <a:pt x="249" y="432"/>
                    </a:cubicBezTo>
                    <a:cubicBezTo>
                      <a:pt x="249" y="433"/>
                      <a:pt x="245" y="434"/>
                      <a:pt x="250" y="434"/>
                    </a:cubicBezTo>
                    <a:cubicBezTo>
                      <a:pt x="254" y="435"/>
                      <a:pt x="264" y="436"/>
                      <a:pt x="264" y="436"/>
                    </a:cubicBezTo>
                    <a:cubicBezTo>
                      <a:pt x="264" y="436"/>
                      <a:pt x="270" y="434"/>
                      <a:pt x="273" y="434"/>
                    </a:cubicBezTo>
                    <a:cubicBezTo>
                      <a:pt x="276" y="434"/>
                      <a:pt x="276" y="435"/>
                      <a:pt x="276" y="435"/>
                    </a:cubicBezTo>
                    <a:cubicBezTo>
                      <a:pt x="279" y="435"/>
                      <a:pt x="279" y="435"/>
                      <a:pt x="279" y="435"/>
                    </a:cubicBezTo>
                    <a:cubicBezTo>
                      <a:pt x="279" y="435"/>
                      <a:pt x="281" y="434"/>
                      <a:pt x="281" y="433"/>
                    </a:cubicBezTo>
                    <a:cubicBezTo>
                      <a:pt x="281" y="432"/>
                      <a:pt x="282" y="429"/>
                      <a:pt x="282" y="429"/>
                    </a:cubicBezTo>
                    <a:cubicBezTo>
                      <a:pt x="282" y="429"/>
                      <a:pt x="281" y="427"/>
                      <a:pt x="283" y="427"/>
                    </a:cubicBezTo>
                    <a:cubicBezTo>
                      <a:pt x="285" y="427"/>
                      <a:pt x="286" y="426"/>
                      <a:pt x="286" y="426"/>
                    </a:cubicBezTo>
                    <a:cubicBezTo>
                      <a:pt x="289" y="424"/>
                      <a:pt x="289" y="424"/>
                      <a:pt x="289" y="424"/>
                    </a:cubicBezTo>
                    <a:cubicBezTo>
                      <a:pt x="288" y="416"/>
                      <a:pt x="288" y="416"/>
                      <a:pt x="288" y="416"/>
                    </a:cubicBezTo>
                    <a:cubicBezTo>
                      <a:pt x="288" y="416"/>
                      <a:pt x="288" y="413"/>
                      <a:pt x="287" y="412"/>
                    </a:cubicBezTo>
                    <a:cubicBezTo>
                      <a:pt x="285" y="411"/>
                      <a:pt x="282" y="408"/>
                      <a:pt x="282" y="408"/>
                    </a:cubicBezTo>
                    <a:cubicBezTo>
                      <a:pt x="281" y="405"/>
                      <a:pt x="281" y="405"/>
                      <a:pt x="281" y="405"/>
                    </a:cubicBezTo>
                    <a:cubicBezTo>
                      <a:pt x="277" y="402"/>
                      <a:pt x="277" y="402"/>
                      <a:pt x="277" y="402"/>
                    </a:cubicBezTo>
                    <a:cubicBezTo>
                      <a:pt x="277" y="402"/>
                      <a:pt x="276" y="400"/>
                      <a:pt x="275" y="400"/>
                    </a:cubicBezTo>
                    <a:cubicBezTo>
                      <a:pt x="274" y="401"/>
                      <a:pt x="275" y="401"/>
                      <a:pt x="273" y="404"/>
                    </a:cubicBezTo>
                    <a:cubicBezTo>
                      <a:pt x="271" y="406"/>
                      <a:pt x="268" y="407"/>
                      <a:pt x="268" y="407"/>
                    </a:cubicBezTo>
                    <a:cubicBezTo>
                      <a:pt x="262" y="409"/>
                      <a:pt x="262" y="409"/>
                      <a:pt x="262" y="409"/>
                    </a:cubicBezTo>
                    <a:cubicBezTo>
                      <a:pt x="262" y="409"/>
                      <a:pt x="258" y="407"/>
                      <a:pt x="257" y="405"/>
                    </a:cubicBezTo>
                    <a:cubicBezTo>
                      <a:pt x="256" y="404"/>
                      <a:pt x="249" y="398"/>
                      <a:pt x="249" y="398"/>
                    </a:cubicBezTo>
                    <a:cubicBezTo>
                      <a:pt x="249" y="398"/>
                      <a:pt x="245" y="395"/>
                      <a:pt x="244" y="395"/>
                    </a:cubicBezTo>
                    <a:cubicBezTo>
                      <a:pt x="242" y="395"/>
                      <a:pt x="240" y="395"/>
                      <a:pt x="240" y="395"/>
                    </a:cubicBezTo>
                    <a:cubicBezTo>
                      <a:pt x="237" y="390"/>
                      <a:pt x="237" y="390"/>
                      <a:pt x="237" y="390"/>
                    </a:cubicBezTo>
                    <a:cubicBezTo>
                      <a:pt x="236" y="389"/>
                      <a:pt x="236" y="389"/>
                      <a:pt x="236" y="389"/>
                    </a:cubicBezTo>
                    <a:cubicBezTo>
                      <a:pt x="236" y="389"/>
                      <a:pt x="233" y="386"/>
                      <a:pt x="235" y="386"/>
                    </a:cubicBezTo>
                    <a:cubicBezTo>
                      <a:pt x="238" y="386"/>
                      <a:pt x="239" y="383"/>
                      <a:pt x="239" y="383"/>
                    </a:cubicBezTo>
                    <a:cubicBezTo>
                      <a:pt x="239" y="380"/>
                      <a:pt x="239" y="380"/>
                      <a:pt x="239" y="380"/>
                    </a:cubicBezTo>
                    <a:cubicBezTo>
                      <a:pt x="239" y="378"/>
                      <a:pt x="239" y="378"/>
                      <a:pt x="239" y="378"/>
                    </a:cubicBezTo>
                    <a:cubicBezTo>
                      <a:pt x="238" y="373"/>
                      <a:pt x="238" y="373"/>
                      <a:pt x="238" y="373"/>
                    </a:cubicBezTo>
                    <a:cubicBezTo>
                      <a:pt x="238" y="373"/>
                      <a:pt x="237" y="368"/>
                      <a:pt x="238" y="367"/>
                    </a:cubicBezTo>
                    <a:cubicBezTo>
                      <a:pt x="240" y="367"/>
                      <a:pt x="246" y="366"/>
                      <a:pt x="246" y="366"/>
                    </a:cubicBezTo>
                    <a:cubicBezTo>
                      <a:pt x="246" y="366"/>
                      <a:pt x="249" y="367"/>
                      <a:pt x="252" y="368"/>
                    </a:cubicBezTo>
                    <a:cubicBezTo>
                      <a:pt x="254" y="368"/>
                      <a:pt x="256" y="369"/>
                      <a:pt x="256" y="369"/>
                    </a:cubicBezTo>
                    <a:cubicBezTo>
                      <a:pt x="256" y="369"/>
                      <a:pt x="262" y="372"/>
                      <a:pt x="263" y="373"/>
                    </a:cubicBezTo>
                    <a:cubicBezTo>
                      <a:pt x="263" y="374"/>
                      <a:pt x="265" y="375"/>
                      <a:pt x="267" y="376"/>
                    </a:cubicBezTo>
                    <a:cubicBezTo>
                      <a:pt x="270" y="378"/>
                      <a:pt x="276" y="376"/>
                      <a:pt x="276" y="376"/>
                    </a:cubicBezTo>
                    <a:cubicBezTo>
                      <a:pt x="276" y="376"/>
                      <a:pt x="279" y="375"/>
                      <a:pt x="281" y="375"/>
                    </a:cubicBezTo>
                    <a:cubicBezTo>
                      <a:pt x="282" y="375"/>
                      <a:pt x="291" y="375"/>
                      <a:pt x="291" y="375"/>
                    </a:cubicBezTo>
                    <a:cubicBezTo>
                      <a:pt x="291" y="375"/>
                      <a:pt x="295" y="375"/>
                      <a:pt x="296" y="375"/>
                    </a:cubicBezTo>
                    <a:cubicBezTo>
                      <a:pt x="297" y="375"/>
                      <a:pt x="301" y="375"/>
                      <a:pt x="301" y="375"/>
                    </a:cubicBezTo>
                    <a:cubicBezTo>
                      <a:pt x="309" y="377"/>
                      <a:pt x="309" y="377"/>
                      <a:pt x="309" y="377"/>
                    </a:cubicBezTo>
                    <a:cubicBezTo>
                      <a:pt x="315" y="374"/>
                      <a:pt x="315" y="374"/>
                      <a:pt x="315" y="374"/>
                    </a:cubicBezTo>
                    <a:cubicBezTo>
                      <a:pt x="315" y="374"/>
                      <a:pt x="315" y="369"/>
                      <a:pt x="317" y="369"/>
                    </a:cubicBezTo>
                    <a:cubicBezTo>
                      <a:pt x="318" y="369"/>
                      <a:pt x="320" y="369"/>
                      <a:pt x="322" y="369"/>
                    </a:cubicBezTo>
                    <a:cubicBezTo>
                      <a:pt x="324" y="370"/>
                      <a:pt x="330" y="368"/>
                      <a:pt x="330" y="368"/>
                    </a:cubicBezTo>
                    <a:cubicBezTo>
                      <a:pt x="324" y="360"/>
                      <a:pt x="324" y="360"/>
                      <a:pt x="324" y="360"/>
                    </a:cubicBezTo>
                    <a:cubicBezTo>
                      <a:pt x="324" y="360"/>
                      <a:pt x="324" y="360"/>
                      <a:pt x="322" y="356"/>
                    </a:cubicBezTo>
                    <a:cubicBezTo>
                      <a:pt x="321" y="352"/>
                      <a:pt x="318" y="348"/>
                      <a:pt x="318" y="348"/>
                    </a:cubicBezTo>
                    <a:cubicBezTo>
                      <a:pt x="318" y="348"/>
                      <a:pt x="314" y="347"/>
                      <a:pt x="311" y="346"/>
                    </a:cubicBezTo>
                    <a:cubicBezTo>
                      <a:pt x="308" y="345"/>
                      <a:pt x="310" y="346"/>
                      <a:pt x="308" y="344"/>
                    </a:cubicBezTo>
                    <a:cubicBezTo>
                      <a:pt x="306" y="343"/>
                      <a:pt x="297" y="338"/>
                      <a:pt x="297" y="338"/>
                    </a:cubicBezTo>
                    <a:cubicBezTo>
                      <a:pt x="297" y="338"/>
                      <a:pt x="293" y="337"/>
                      <a:pt x="292" y="335"/>
                    </a:cubicBezTo>
                    <a:cubicBezTo>
                      <a:pt x="291" y="332"/>
                      <a:pt x="292" y="323"/>
                      <a:pt x="292" y="323"/>
                    </a:cubicBezTo>
                    <a:cubicBezTo>
                      <a:pt x="293" y="318"/>
                      <a:pt x="293" y="318"/>
                      <a:pt x="293" y="318"/>
                    </a:cubicBezTo>
                    <a:cubicBezTo>
                      <a:pt x="298" y="308"/>
                      <a:pt x="298" y="308"/>
                      <a:pt x="298" y="308"/>
                    </a:cubicBezTo>
                    <a:cubicBezTo>
                      <a:pt x="300" y="299"/>
                      <a:pt x="300" y="299"/>
                      <a:pt x="300" y="299"/>
                    </a:cubicBezTo>
                    <a:cubicBezTo>
                      <a:pt x="310" y="287"/>
                      <a:pt x="310" y="287"/>
                      <a:pt x="310" y="287"/>
                    </a:cubicBezTo>
                    <a:cubicBezTo>
                      <a:pt x="313" y="278"/>
                      <a:pt x="313" y="278"/>
                      <a:pt x="313" y="278"/>
                    </a:cubicBezTo>
                    <a:cubicBezTo>
                      <a:pt x="315" y="269"/>
                      <a:pt x="315" y="269"/>
                      <a:pt x="315" y="269"/>
                    </a:cubicBezTo>
                    <a:cubicBezTo>
                      <a:pt x="315" y="260"/>
                      <a:pt x="315" y="260"/>
                      <a:pt x="315" y="260"/>
                    </a:cubicBezTo>
                    <a:cubicBezTo>
                      <a:pt x="315" y="253"/>
                      <a:pt x="315" y="253"/>
                      <a:pt x="315" y="253"/>
                    </a:cubicBezTo>
                    <a:cubicBezTo>
                      <a:pt x="328" y="253"/>
                      <a:pt x="328" y="253"/>
                      <a:pt x="328" y="253"/>
                    </a:cubicBezTo>
                    <a:cubicBezTo>
                      <a:pt x="328" y="256"/>
                      <a:pt x="328" y="256"/>
                      <a:pt x="328" y="256"/>
                    </a:cubicBezTo>
                    <a:cubicBezTo>
                      <a:pt x="328" y="256"/>
                      <a:pt x="330" y="252"/>
                      <a:pt x="331" y="252"/>
                    </a:cubicBezTo>
                    <a:cubicBezTo>
                      <a:pt x="332" y="252"/>
                      <a:pt x="340" y="247"/>
                      <a:pt x="340" y="247"/>
                    </a:cubicBezTo>
                    <a:cubicBezTo>
                      <a:pt x="343" y="249"/>
                      <a:pt x="343" y="249"/>
                      <a:pt x="343" y="249"/>
                    </a:cubicBezTo>
                    <a:cubicBezTo>
                      <a:pt x="351" y="251"/>
                      <a:pt x="351" y="251"/>
                      <a:pt x="351" y="251"/>
                    </a:cubicBezTo>
                    <a:cubicBezTo>
                      <a:pt x="351" y="251"/>
                      <a:pt x="354" y="252"/>
                      <a:pt x="353" y="254"/>
                    </a:cubicBezTo>
                    <a:cubicBezTo>
                      <a:pt x="352" y="256"/>
                      <a:pt x="352" y="256"/>
                      <a:pt x="353" y="256"/>
                    </a:cubicBezTo>
                    <a:cubicBezTo>
                      <a:pt x="354" y="256"/>
                      <a:pt x="358" y="253"/>
                      <a:pt x="358" y="253"/>
                    </a:cubicBezTo>
                    <a:cubicBezTo>
                      <a:pt x="365" y="256"/>
                      <a:pt x="365" y="256"/>
                      <a:pt x="365" y="256"/>
                    </a:cubicBezTo>
                    <a:cubicBezTo>
                      <a:pt x="359" y="249"/>
                      <a:pt x="359" y="249"/>
                      <a:pt x="359" y="249"/>
                    </a:cubicBezTo>
                    <a:cubicBezTo>
                      <a:pt x="359" y="249"/>
                      <a:pt x="358" y="244"/>
                      <a:pt x="358" y="242"/>
                    </a:cubicBezTo>
                    <a:cubicBezTo>
                      <a:pt x="358" y="240"/>
                      <a:pt x="357" y="232"/>
                      <a:pt x="357" y="232"/>
                    </a:cubicBezTo>
                    <a:cubicBezTo>
                      <a:pt x="356" y="226"/>
                      <a:pt x="356" y="226"/>
                      <a:pt x="356" y="226"/>
                    </a:cubicBezTo>
                    <a:cubicBezTo>
                      <a:pt x="354" y="221"/>
                      <a:pt x="354" y="221"/>
                      <a:pt x="354" y="221"/>
                    </a:cubicBezTo>
                    <a:cubicBezTo>
                      <a:pt x="351" y="218"/>
                      <a:pt x="351" y="218"/>
                      <a:pt x="351" y="218"/>
                    </a:cubicBezTo>
                    <a:cubicBezTo>
                      <a:pt x="350" y="213"/>
                      <a:pt x="350" y="213"/>
                      <a:pt x="350" y="213"/>
                    </a:cubicBezTo>
                    <a:cubicBezTo>
                      <a:pt x="348" y="209"/>
                      <a:pt x="348" y="209"/>
                      <a:pt x="348" y="209"/>
                    </a:cubicBezTo>
                    <a:cubicBezTo>
                      <a:pt x="341" y="205"/>
                      <a:pt x="341" y="205"/>
                      <a:pt x="341" y="205"/>
                    </a:cubicBezTo>
                    <a:cubicBezTo>
                      <a:pt x="336" y="204"/>
                      <a:pt x="336" y="204"/>
                      <a:pt x="336" y="204"/>
                    </a:cubicBezTo>
                    <a:cubicBezTo>
                      <a:pt x="332" y="205"/>
                      <a:pt x="332" y="205"/>
                      <a:pt x="332" y="205"/>
                    </a:cubicBez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25" y="200"/>
                      <a:pt x="325" y="200"/>
                      <a:pt x="325" y="200"/>
                    </a:cubicBezTo>
                    <a:cubicBezTo>
                      <a:pt x="325" y="200"/>
                      <a:pt x="324" y="193"/>
                      <a:pt x="324" y="192"/>
                    </a:cubicBezTo>
                    <a:cubicBezTo>
                      <a:pt x="324" y="191"/>
                      <a:pt x="322" y="184"/>
                      <a:pt x="322" y="184"/>
                    </a:cubicBezTo>
                    <a:cubicBezTo>
                      <a:pt x="321" y="176"/>
                      <a:pt x="321" y="176"/>
                      <a:pt x="321" y="176"/>
                    </a:cubicBezTo>
                    <a:cubicBezTo>
                      <a:pt x="318" y="168"/>
                      <a:pt x="318" y="168"/>
                      <a:pt x="318" y="168"/>
                    </a:cubicBezTo>
                    <a:cubicBezTo>
                      <a:pt x="318" y="168"/>
                      <a:pt x="316" y="163"/>
                      <a:pt x="315" y="161"/>
                    </a:cubicBezTo>
                    <a:cubicBezTo>
                      <a:pt x="314" y="159"/>
                      <a:pt x="312" y="155"/>
                      <a:pt x="312" y="155"/>
                    </a:cubicBezTo>
                    <a:cubicBezTo>
                      <a:pt x="310" y="148"/>
                      <a:pt x="310" y="148"/>
                      <a:pt x="310" y="148"/>
                    </a:cubicBezTo>
                    <a:cubicBezTo>
                      <a:pt x="302" y="146"/>
                      <a:pt x="302" y="146"/>
                      <a:pt x="302" y="146"/>
                    </a:cubicBezTo>
                    <a:cubicBezTo>
                      <a:pt x="289" y="142"/>
                      <a:pt x="289" y="142"/>
                      <a:pt x="289" y="142"/>
                    </a:cubicBezTo>
                    <a:cubicBezTo>
                      <a:pt x="282" y="139"/>
                      <a:pt x="282" y="139"/>
                      <a:pt x="282" y="139"/>
                    </a:cubicBezTo>
                    <a:cubicBezTo>
                      <a:pt x="283" y="136"/>
                      <a:pt x="283" y="136"/>
                      <a:pt x="283" y="136"/>
                    </a:cubicBezTo>
                    <a:cubicBezTo>
                      <a:pt x="287" y="135"/>
                      <a:pt x="287" y="135"/>
                      <a:pt x="287" y="135"/>
                    </a:cubicBezTo>
                    <a:cubicBezTo>
                      <a:pt x="287" y="135"/>
                      <a:pt x="289" y="135"/>
                      <a:pt x="291" y="135"/>
                    </a:cubicBezTo>
                    <a:cubicBezTo>
                      <a:pt x="294" y="135"/>
                      <a:pt x="296" y="135"/>
                      <a:pt x="298" y="135"/>
                    </a:cubicBezTo>
                    <a:cubicBezTo>
                      <a:pt x="300" y="135"/>
                      <a:pt x="303" y="135"/>
                      <a:pt x="303" y="135"/>
                    </a:cubicBezTo>
                    <a:cubicBezTo>
                      <a:pt x="307" y="130"/>
                      <a:pt x="307" y="130"/>
                      <a:pt x="307" y="130"/>
                    </a:cubicBezTo>
                    <a:cubicBezTo>
                      <a:pt x="322" y="122"/>
                      <a:pt x="322" y="122"/>
                      <a:pt x="322" y="122"/>
                    </a:cubicBezTo>
                    <a:cubicBezTo>
                      <a:pt x="329" y="121"/>
                      <a:pt x="329" y="121"/>
                      <a:pt x="329" y="121"/>
                    </a:cubicBezTo>
                    <a:cubicBezTo>
                      <a:pt x="336" y="121"/>
                      <a:pt x="336" y="121"/>
                      <a:pt x="336" y="121"/>
                    </a:cubicBezTo>
                    <a:cubicBezTo>
                      <a:pt x="336" y="121"/>
                      <a:pt x="336" y="125"/>
                      <a:pt x="338" y="126"/>
                    </a:cubicBezTo>
                    <a:cubicBezTo>
                      <a:pt x="340" y="127"/>
                      <a:pt x="341" y="127"/>
                      <a:pt x="342" y="128"/>
                    </a:cubicBezTo>
                    <a:cubicBezTo>
                      <a:pt x="344" y="128"/>
                      <a:pt x="350" y="129"/>
                      <a:pt x="350" y="129"/>
                    </a:cubicBezTo>
                    <a:cubicBezTo>
                      <a:pt x="354" y="131"/>
                      <a:pt x="354" y="131"/>
                      <a:pt x="354" y="13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65" y="141"/>
                      <a:pt x="365" y="141"/>
                      <a:pt x="365" y="141"/>
                    </a:cubicBezTo>
                    <a:cubicBezTo>
                      <a:pt x="365" y="141"/>
                      <a:pt x="366" y="144"/>
                      <a:pt x="365" y="145"/>
                    </a:cubicBezTo>
                    <a:cubicBezTo>
                      <a:pt x="364" y="146"/>
                      <a:pt x="365" y="149"/>
                      <a:pt x="361" y="151"/>
                    </a:cubicBezTo>
                    <a:cubicBezTo>
                      <a:pt x="357" y="153"/>
                      <a:pt x="352" y="157"/>
                      <a:pt x="351" y="157"/>
                    </a:cubicBezTo>
                    <a:cubicBezTo>
                      <a:pt x="350" y="158"/>
                      <a:pt x="347" y="162"/>
                      <a:pt x="347" y="162"/>
                    </a:cubicBezTo>
                    <a:cubicBezTo>
                      <a:pt x="345" y="166"/>
                      <a:pt x="345" y="166"/>
                      <a:pt x="345" y="166"/>
                    </a:cubicBezTo>
                    <a:cubicBezTo>
                      <a:pt x="346" y="169"/>
                      <a:pt x="346" y="169"/>
                      <a:pt x="346" y="169"/>
                    </a:cubicBezTo>
                    <a:cubicBezTo>
                      <a:pt x="346" y="169"/>
                      <a:pt x="346" y="170"/>
                      <a:pt x="346" y="171"/>
                    </a:cubicBezTo>
                    <a:cubicBezTo>
                      <a:pt x="345" y="173"/>
                      <a:pt x="344" y="176"/>
                      <a:pt x="344" y="176"/>
                    </a:cubicBezTo>
                    <a:cubicBezTo>
                      <a:pt x="345" y="181"/>
                      <a:pt x="345" y="181"/>
                      <a:pt x="345" y="181"/>
                    </a:cubicBezTo>
                    <a:cubicBezTo>
                      <a:pt x="345" y="181"/>
                      <a:pt x="346" y="183"/>
                      <a:pt x="347" y="185"/>
                    </a:cubicBezTo>
                    <a:cubicBezTo>
                      <a:pt x="347" y="186"/>
                      <a:pt x="356" y="188"/>
                      <a:pt x="356" y="188"/>
                    </a:cubicBezTo>
                    <a:cubicBezTo>
                      <a:pt x="365" y="189"/>
                      <a:pt x="365" y="189"/>
                      <a:pt x="365" y="189"/>
                    </a:cubicBezTo>
                    <a:cubicBezTo>
                      <a:pt x="372" y="196"/>
                      <a:pt x="372" y="196"/>
                      <a:pt x="372" y="196"/>
                    </a:cubicBezTo>
                    <a:cubicBezTo>
                      <a:pt x="378" y="199"/>
                      <a:pt x="378" y="199"/>
                      <a:pt x="378" y="199"/>
                    </a:cubicBezTo>
                    <a:cubicBezTo>
                      <a:pt x="385" y="198"/>
                      <a:pt x="385" y="198"/>
                      <a:pt x="385" y="198"/>
                    </a:cubicBezTo>
                    <a:cubicBezTo>
                      <a:pt x="392" y="193"/>
                      <a:pt x="392" y="193"/>
                      <a:pt x="392" y="193"/>
                    </a:cubicBezTo>
                    <a:cubicBezTo>
                      <a:pt x="397" y="190"/>
                      <a:pt x="397" y="190"/>
                      <a:pt x="397" y="190"/>
                    </a:cubicBezTo>
                    <a:cubicBezTo>
                      <a:pt x="397" y="190"/>
                      <a:pt x="400" y="186"/>
                      <a:pt x="401" y="185"/>
                    </a:cubicBezTo>
                    <a:cubicBezTo>
                      <a:pt x="402" y="184"/>
                      <a:pt x="405" y="181"/>
                      <a:pt x="405" y="181"/>
                    </a:cubicBezTo>
                    <a:cubicBezTo>
                      <a:pt x="405" y="181"/>
                      <a:pt x="407" y="179"/>
                      <a:pt x="407" y="178"/>
                    </a:cubicBezTo>
                    <a:cubicBezTo>
                      <a:pt x="407" y="177"/>
                      <a:pt x="406" y="169"/>
                      <a:pt x="406" y="169"/>
                    </a:cubicBezTo>
                    <a:cubicBezTo>
                      <a:pt x="404" y="163"/>
                      <a:pt x="404" y="163"/>
                      <a:pt x="404" y="163"/>
                    </a:cubicBezTo>
                    <a:cubicBezTo>
                      <a:pt x="401" y="156"/>
                      <a:pt x="401" y="156"/>
                      <a:pt x="401" y="156"/>
                    </a:cubicBezTo>
                    <a:cubicBezTo>
                      <a:pt x="401" y="156"/>
                      <a:pt x="399" y="153"/>
                      <a:pt x="399" y="151"/>
                    </a:cubicBezTo>
                    <a:cubicBezTo>
                      <a:pt x="399" y="150"/>
                      <a:pt x="398" y="146"/>
                      <a:pt x="398" y="146"/>
                    </a:cubicBezTo>
                    <a:cubicBezTo>
                      <a:pt x="394" y="142"/>
                      <a:pt x="394" y="142"/>
                      <a:pt x="394" y="142"/>
                    </a:cubicBezTo>
                    <a:cubicBezTo>
                      <a:pt x="396" y="138"/>
                      <a:pt x="396" y="138"/>
                      <a:pt x="396" y="138"/>
                    </a:cubicBezTo>
                    <a:cubicBezTo>
                      <a:pt x="398" y="135"/>
                      <a:pt x="398" y="135"/>
                      <a:pt x="398" y="135"/>
                    </a:cubicBezTo>
                    <a:cubicBezTo>
                      <a:pt x="403" y="129"/>
                      <a:pt x="403" y="129"/>
                      <a:pt x="403" y="129"/>
                    </a:cubicBezTo>
                    <a:cubicBezTo>
                      <a:pt x="405" y="125"/>
                      <a:pt x="405" y="125"/>
                      <a:pt x="405" y="125"/>
                    </a:cubicBezTo>
                    <a:cubicBezTo>
                      <a:pt x="401" y="120"/>
                      <a:pt x="401" y="120"/>
                      <a:pt x="401" y="120"/>
                    </a:cubicBezTo>
                    <a:cubicBezTo>
                      <a:pt x="398" y="119"/>
                      <a:pt x="398" y="119"/>
                      <a:pt x="398" y="119"/>
                    </a:cubicBezTo>
                    <a:cubicBezTo>
                      <a:pt x="404" y="116"/>
                      <a:pt x="404" y="116"/>
                      <a:pt x="404" y="116"/>
                    </a:cubicBezTo>
                    <a:cubicBezTo>
                      <a:pt x="408" y="114"/>
                      <a:pt x="408" y="114"/>
                      <a:pt x="408" y="114"/>
                    </a:cubicBezTo>
                    <a:cubicBezTo>
                      <a:pt x="413" y="102"/>
                      <a:pt x="413" y="102"/>
                      <a:pt x="413" y="102"/>
                    </a:cubicBezTo>
                    <a:cubicBezTo>
                      <a:pt x="416" y="95"/>
                      <a:pt x="416" y="95"/>
                      <a:pt x="416" y="95"/>
                    </a:cubicBezTo>
                    <a:cubicBezTo>
                      <a:pt x="420" y="84"/>
                      <a:pt x="420" y="84"/>
                      <a:pt x="420" y="84"/>
                    </a:cubicBezTo>
                    <a:cubicBezTo>
                      <a:pt x="420" y="84"/>
                      <a:pt x="422" y="76"/>
                      <a:pt x="422" y="75"/>
                    </a:cubicBezTo>
                    <a:cubicBezTo>
                      <a:pt x="422" y="74"/>
                      <a:pt x="425" y="72"/>
                      <a:pt x="425" y="72"/>
                    </a:cubicBezTo>
                    <a:cubicBezTo>
                      <a:pt x="429" y="67"/>
                      <a:pt x="429" y="67"/>
                      <a:pt x="429" y="67"/>
                    </a:cubicBezTo>
                    <a:cubicBezTo>
                      <a:pt x="432" y="61"/>
                      <a:pt x="432" y="61"/>
                      <a:pt x="432" y="61"/>
                    </a:cubicBezTo>
                    <a:cubicBezTo>
                      <a:pt x="434" y="57"/>
                      <a:pt x="434" y="57"/>
                      <a:pt x="434" y="57"/>
                    </a:cubicBezTo>
                    <a:cubicBezTo>
                      <a:pt x="439" y="49"/>
                      <a:pt x="439" y="49"/>
                      <a:pt x="439" y="49"/>
                    </a:cubicBezTo>
                    <a:cubicBezTo>
                      <a:pt x="443" y="51"/>
                      <a:pt x="443" y="51"/>
                      <a:pt x="443" y="51"/>
                    </a:cubicBezTo>
                    <a:cubicBezTo>
                      <a:pt x="443" y="51"/>
                      <a:pt x="445" y="53"/>
                      <a:pt x="445" y="55"/>
                    </a:cubicBezTo>
                    <a:cubicBezTo>
                      <a:pt x="445" y="57"/>
                      <a:pt x="444" y="58"/>
                      <a:pt x="445" y="58"/>
                    </a:cubicBezTo>
                    <a:cubicBezTo>
                      <a:pt x="447" y="58"/>
                      <a:pt x="446" y="58"/>
                      <a:pt x="447" y="57"/>
                    </a:cubicBezTo>
                    <a:cubicBezTo>
                      <a:pt x="449" y="55"/>
                      <a:pt x="450" y="51"/>
                      <a:pt x="450" y="50"/>
                    </a:cubicBezTo>
                    <a:cubicBezTo>
                      <a:pt x="450" y="49"/>
                      <a:pt x="452" y="49"/>
                      <a:pt x="450" y="48"/>
                    </a:cubicBezTo>
                    <a:cubicBezTo>
                      <a:pt x="447" y="47"/>
                      <a:pt x="443" y="45"/>
                      <a:pt x="443" y="45"/>
                    </a:cubicBezTo>
                    <a:cubicBezTo>
                      <a:pt x="443" y="45"/>
                      <a:pt x="439" y="44"/>
                      <a:pt x="439" y="43"/>
                    </a:cubicBezTo>
                    <a:cubicBezTo>
                      <a:pt x="440" y="42"/>
                      <a:pt x="443" y="33"/>
                      <a:pt x="443" y="33"/>
                    </a:cubicBezTo>
                    <a:cubicBezTo>
                      <a:pt x="447" y="23"/>
                      <a:pt x="447" y="23"/>
                      <a:pt x="447" y="23"/>
                    </a:cubicBezTo>
                    <a:cubicBezTo>
                      <a:pt x="447" y="17"/>
                      <a:pt x="447" y="17"/>
                      <a:pt x="447" y="17"/>
                    </a:cubicBezTo>
                    <a:cubicBezTo>
                      <a:pt x="450" y="12"/>
                      <a:pt x="450" y="12"/>
                      <a:pt x="450" y="12"/>
                    </a:cubicBezTo>
                    <a:cubicBezTo>
                      <a:pt x="453" y="8"/>
                      <a:pt x="455" y="2"/>
                      <a:pt x="460" y="0"/>
                    </a:cubicBezTo>
                    <a:cubicBezTo>
                      <a:pt x="1479" y="0"/>
                      <a:pt x="1479" y="0"/>
                      <a:pt x="1479" y="0"/>
                    </a:cubicBezTo>
                    <a:cubicBezTo>
                      <a:pt x="1479" y="736"/>
                      <a:pt x="1479" y="736"/>
                      <a:pt x="1479" y="736"/>
                    </a:cubicBezTo>
                    <a:cubicBezTo>
                      <a:pt x="1465" y="741"/>
                      <a:pt x="1465" y="741"/>
                      <a:pt x="1465" y="741"/>
                    </a:cubicBezTo>
                    <a:cubicBezTo>
                      <a:pt x="1463" y="741"/>
                      <a:pt x="1435" y="737"/>
                      <a:pt x="1436" y="746"/>
                    </a:cubicBezTo>
                    <a:cubicBezTo>
                      <a:pt x="1437" y="751"/>
                      <a:pt x="1442" y="752"/>
                      <a:pt x="1442" y="752"/>
                    </a:cubicBezTo>
                    <a:cubicBezTo>
                      <a:pt x="1455" y="764"/>
                      <a:pt x="1455" y="764"/>
                      <a:pt x="1455" y="764"/>
                    </a:cubicBezTo>
                    <a:cubicBezTo>
                      <a:pt x="1454" y="771"/>
                      <a:pt x="1454" y="771"/>
                      <a:pt x="1454" y="771"/>
                    </a:cubicBezTo>
                    <a:cubicBezTo>
                      <a:pt x="1462" y="773"/>
                      <a:pt x="1462" y="773"/>
                      <a:pt x="1462" y="773"/>
                    </a:cubicBezTo>
                    <a:cubicBezTo>
                      <a:pt x="1479" y="773"/>
                      <a:pt x="1479" y="773"/>
                      <a:pt x="1479" y="773"/>
                    </a:cubicBezTo>
                    <a:cubicBezTo>
                      <a:pt x="1479" y="785"/>
                      <a:pt x="1479" y="785"/>
                      <a:pt x="1479" y="785"/>
                    </a:cubicBezTo>
                    <a:cubicBezTo>
                      <a:pt x="1469" y="786"/>
                      <a:pt x="1458" y="788"/>
                      <a:pt x="1456" y="789"/>
                    </a:cubicBezTo>
                    <a:cubicBezTo>
                      <a:pt x="1445" y="801"/>
                      <a:pt x="1445" y="801"/>
                      <a:pt x="1445" y="801"/>
                    </a:cubicBezTo>
                    <a:cubicBezTo>
                      <a:pt x="1458" y="818"/>
                      <a:pt x="1458" y="818"/>
                      <a:pt x="1458" y="818"/>
                    </a:cubicBezTo>
                    <a:cubicBezTo>
                      <a:pt x="1457" y="829"/>
                      <a:pt x="1457" y="829"/>
                      <a:pt x="1457" y="829"/>
                    </a:cubicBezTo>
                    <a:cubicBezTo>
                      <a:pt x="1446" y="837"/>
                      <a:pt x="1446" y="837"/>
                      <a:pt x="1446" y="837"/>
                    </a:cubicBezTo>
                    <a:cubicBezTo>
                      <a:pt x="1455" y="846"/>
                      <a:pt x="1455" y="846"/>
                      <a:pt x="1455" y="846"/>
                    </a:cubicBezTo>
                    <a:cubicBezTo>
                      <a:pt x="1471" y="846"/>
                      <a:pt x="1471" y="846"/>
                      <a:pt x="1471" y="846"/>
                    </a:cubicBezTo>
                    <a:cubicBezTo>
                      <a:pt x="1479" y="852"/>
                      <a:pt x="1479" y="852"/>
                      <a:pt x="1479" y="852"/>
                    </a:cubicBezTo>
                    <a:cubicBezTo>
                      <a:pt x="1479" y="899"/>
                      <a:pt x="1479" y="899"/>
                      <a:pt x="1479" y="899"/>
                    </a:cubicBezTo>
                    <a:cubicBezTo>
                      <a:pt x="1476" y="899"/>
                      <a:pt x="1472" y="900"/>
                      <a:pt x="1467" y="900"/>
                    </a:cubicBezTo>
                    <a:cubicBezTo>
                      <a:pt x="1460" y="912"/>
                      <a:pt x="1460" y="912"/>
                      <a:pt x="1460" y="912"/>
                    </a:cubicBezTo>
                    <a:cubicBezTo>
                      <a:pt x="1409" y="903"/>
                      <a:pt x="1409" y="903"/>
                      <a:pt x="1409" y="903"/>
                    </a:cubicBezTo>
                    <a:cubicBezTo>
                      <a:pt x="1392" y="893"/>
                      <a:pt x="1392" y="893"/>
                      <a:pt x="1392" y="893"/>
                    </a:cubicBezTo>
                    <a:cubicBezTo>
                      <a:pt x="1379" y="902"/>
                      <a:pt x="1382" y="898"/>
                      <a:pt x="1371" y="910"/>
                    </a:cubicBezTo>
                    <a:cubicBezTo>
                      <a:pt x="1341" y="902"/>
                      <a:pt x="1341" y="902"/>
                      <a:pt x="1341" y="902"/>
                    </a:cubicBezTo>
                    <a:cubicBezTo>
                      <a:pt x="1322" y="911"/>
                      <a:pt x="1322" y="911"/>
                      <a:pt x="1322" y="911"/>
                    </a:cubicBezTo>
                    <a:cubicBezTo>
                      <a:pt x="1300" y="933"/>
                      <a:pt x="1300" y="933"/>
                      <a:pt x="1300" y="933"/>
                    </a:cubicBezTo>
                    <a:cubicBezTo>
                      <a:pt x="1263" y="931"/>
                      <a:pt x="1263" y="931"/>
                      <a:pt x="1263" y="931"/>
                    </a:cubicBezTo>
                    <a:cubicBezTo>
                      <a:pt x="1255" y="920"/>
                      <a:pt x="1255" y="920"/>
                      <a:pt x="1255" y="920"/>
                    </a:cubicBezTo>
                    <a:cubicBezTo>
                      <a:pt x="1253" y="930"/>
                      <a:pt x="1253" y="930"/>
                      <a:pt x="1253" y="930"/>
                    </a:cubicBezTo>
                    <a:cubicBezTo>
                      <a:pt x="1261" y="940"/>
                      <a:pt x="1261" y="940"/>
                      <a:pt x="1261" y="940"/>
                    </a:cubicBezTo>
                    <a:cubicBezTo>
                      <a:pt x="1247" y="947"/>
                      <a:pt x="1247" y="947"/>
                      <a:pt x="1247" y="947"/>
                    </a:cubicBezTo>
                    <a:cubicBezTo>
                      <a:pt x="1242" y="933"/>
                      <a:pt x="1242" y="933"/>
                      <a:pt x="1242" y="933"/>
                    </a:cubicBezTo>
                    <a:cubicBezTo>
                      <a:pt x="1230" y="918"/>
                      <a:pt x="1230" y="918"/>
                      <a:pt x="1230" y="918"/>
                    </a:cubicBezTo>
                    <a:cubicBezTo>
                      <a:pt x="1212" y="914"/>
                      <a:pt x="1212" y="914"/>
                      <a:pt x="1212" y="914"/>
                    </a:cubicBezTo>
                    <a:cubicBezTo>
                      <a:pt x="1202" y="907"/>
                      <a:pt x="1202" y="907"/>
                      <a:pt x="1202" y="907"/>
                    </a:cubicBezTo>
                    <a:cubicBezTo>
                      <a:pt x="1200" y="906"/>
                      <a:pt x="1163" y="910"/>
                      <a:pt x="1156" y="911"/>
                    </a:cubicBezTo>
                    <a:cubicBezTo>
                      <a:pt x="1147" y="905"/>
                      <a:pt x="1146" y="905"/>
                      <a:pt x="1136" y="900"/>
                    </a:cubicBezTo>
                    <a:cubicBezTo>
                      <a:pt x="1126" y="908"/>
                      <a:pt x="1126" y="908"/>
                      <a:pt x="1126" y="908"/>
                    </a:cubicBezTo>
                    <a:cubicBezTo>
                      <a:pt x="1126" y="908"/>
                      <a:pt x="1121" y="917"/>
                      <a:pt x="1113" y="917"/>
                    </a:cubicBezTo>
                    <a:cubicBezTo>
                      <a:pt x="1104" y="917"/>
                      <a:pt x="1105" y="905"/>
                      <a:pt x="1105" y="905"/>
                    </a:cubicBezTo>
                    <a:cubicBezTo>
                      <a:pt x="1092" y="907"/>
                      <a:pt x="1092" y="907"/>
                      <a:pt x="1092" y="907"/>
                    </a:cubicBezTo>
                    <a:cubicBezTo>
                      <a:pt x="1075" y="931"/>
                      <a:pt x="1075" y="931"/>
                      <a:pt x="1075" y="931"/>
                    </a:cubicBezTo>
                    <a:cubicBezTo>
                      <a:pt x="1054" y="949"/>
                      <a:pt x="1054" y="949"/>
                      <a:pt x="1054" y="949"/>
                    </a:cubicBezTo>
                    <a:cubicBezTo>
                      <a:pt x="1042" y="967"/>
                      <a:pt x="1042" y="967"/>
                      <a:pt x="1042" y="967"/>
                    </a:cubicBezTo>
                    <a:cubicBezTo>
                      <a:pt x="1019" y="976"/>
                      <a:pt x="1019" y="976"/>
                      <a:pt x="1019" y="976"/>
                    </a:cubicBezTo>
                    <a:cubicBezTo>
                      <a:pt x="1020" y="984"/>
                      <a:pt x="1020" y="984"/>
                      <a:pt x="1020" y="984"/>
                    </a:cubicBezTo>
                    <a:cubicBezTo>
                      <a:pt x="1043" y="1004"/>
                      <a:pt x="1043" y="1004"/>
                      <a:pt x="1043" y="1004"/>
                    </a:cubicBezTo>
                    <a:cubicBezTo>
                      <a:pt x="1027" y="1015"/>
                      <a:pt x="1027" y="1015"/>
                      <a:pt x="1027" y="1015"/>
                    </a:cubicBezTo>
                    <a:cubicBezTo>
                      <a:pt x="1003" y="990"/>
                      <a:pt x="1012" y="1009"/>
                      <a:pt x="982" y="986"/>
                    </a:cubicBezTo>
                    <a:cubicBezTo>
                      <a:pt x="977" y="1004"/>
                      <a:pt x="976" y="999"/>
                      <a:pt x="979" y="1014"/>
                    </a:cubicBezTo>
                    <a:cubicBezTo>
                      <a:pt x="966" y="1023"/>
                      <a:pt x="966" y="1023"/>
                      <a:pt x="966" y="1023"/>
                    </a:cubicBezTo>
                    <a:cubicBezTo>
                      <a:pt x="973" y="1050"/>
                      <a:pt x="968" y="1041"/>
                      <a:pt x="985" y="1059"/>
                    </a:cubicBezTo>
                    <a:cubicBezTo>
                      <a:pt x="975" y="1080"/>
                      <a:pt x="977" y="1071"/>
                      <a:pt x="978" y="1096"/>
                    </a:cubicBezTo>
                    <a:cubicBezTo>
                      <a:pt x="1001" y="1103"/>
                      <a:pt x="1001" y="1103"/>
                      <a:pt x="1001" y="1103"/>
                    </a:cubicBezTo>
                    <a:cubicBezTo>
                      <a:pt x="1007" y="1117"/>
                      <a:pt x="1007" y="1117"/>
                      <a:pt x="1007" y="1117"/>
                    </a:cubicBezTo>
                    <a:cubicBezTo>
                      <a:pt x="1022" y="1124"/>
                      <a:pt x="1022" y="1124"/>
                      <a:pt x="1022" y="1124"/>
                    </a:cubicBezTo>
                    <a:cubicBezTo>
                      <a:pt x="1037" y="1114"/>
                      <a:pt x="1037" y="1114"/>
                      <a:pt x="1037" y="1114"/>
                    </a:cubicBezTo>
                    <a:cubicBezTo>
                      <a:pt x="1059" y="1125"/>
                      <a:pt x="1059" y="1125"/>
                      <a:pt x="1059" y="1125"/>
                    </a:cubicBezTo>
                    <a:cubicBezTo>
                      <a:pt x="1088" y="1147"/>
                      <a:pt x="1088" y="1147"/>
                      <a:pt x="1088" y="1147"/>
                    </a:cubicBezTo>
                    <a:cubicBezTo>
                      <a:pt x="1105" y="1168"/>
                      <a:pt x="1105" y="1168"/>
                      <a:pt x="1105" y="1168"/>
                    </a:cubicBezTo>
                    <a:cubicBezTo>
                      <a:pt x="1095" y="1160"/>
                      <a:pt x="1095" y="1160"/>
                      <a:pt x="1095" y="1160"/>
                    </a:cubicBezTo>
                    <a:cubicBezTo>
                      <a:pt x="1089" y="1163"/>
                      <a:pt x="1089" y="1163"/>
                      <a:pt x="1089" y="1163"/>
                    </a:cubicBezTo>
                    <a:cubicBezTo>
                      <a:pt x="1093" y="1170"/>
                      <a:pt x="1093" y="1170"/>
                      <a:pt x="1093" y="1170"/>
                    </a:cubicBezTo>
                    <a:cubicBezTo>
                      <a:pt x="1114" y="1176"/>
                      <a:pt x="1114" y="1176"/>
                      <a:pt x="1114" y="1176"/>
                    </a:cubicBezTo>
                    <a:cubicBezTo>
                      <a:pt x="1113" y="1192"/>
                      <a:pt x="1113" y="1192"/>
                      <a:pt x="1113" y="1192"/>
                    </a:cubicBezTo>
                    <a:cubicBezTo>
                      <a:pt x="1097" y="1252"/>
                      <a:pt x="1097" y="1252"/>
                      <a:pt x="1097" y="1252"/>
                    </a:cubicBezTo>
                    <a:cubicBezTo>
                      <a:pt x="1084" y="1280"/>
                      <a:pt x="1084" y="1280"/>
                      <a:pt x="1084" y="1280"/>
                    </a:cubicBezTo>
                    <a:cubicBezTo>
                      <a:pt x="1081" y="1297"/>
                      <a:pt x="1081" y="1297"/>
                      <a:pt x="1081" y="1297"/>
                    </a:cubicBezTo>
                    <a:cubicBezTo>
                      <a:pt x="1079" y="1314"/>
                      <a:pt x="1079" y="1314"/>
                      <a:pt x="1079" y="1314"/>
                    </a:cubicBezTo>
                    <a:cubicBezTo>
                      <a:pt x="1083" y="1328"/>
                      <a:pt x="1083" y="1328"/>
                      <a:pt x="1083" y="1328"/>
                    </a:cubicBezTo>
                    <a:cubicBezTo>
                      <a:pt x="1083" y="1328"/>
                      <a:pt x="1083" y="1332"/>
                      <a:pt x="1087" y="1336"/>
                    </a:cubicBezTo>
                    <a:cubicBezTo>
                      <a:pt x="1091" y="1340"/>
                      <a:pt x="1092" y="1344"/>
                      <a:pt x="1097" y="1348"/>
                    </a:cubicBezTo>
                    <a:cubicBezTo>
                      <a:pt x="1102" y="1351"/>
                      <a:pt x="1100" y="1353"/>
                      <a:pt x="1118" y="1354"/>
                    </a:cubicBezTo>
                    <a:cubicBezTo>
                      <a:pt x="1135" y="1356"/>
                      <a:pt x="1119" y="1364"/>
                      <a:pt x="1120" y="1367"/>
                    </a:cubicBezTo>
                    <a:cubicBezTo>
                      <a:pt x="1121" y="1369"/>
                      <a:pt x="1122" y="1383"/>
                      <a:pt x="1129" y="1397"/>
                    </a:cubicBezTo>
                    <a:cubicBezTo>
                      <a:pt x="1136" y="1411"/>
                      <a:pt x="1140" y="1409"/>
                      <a:pt x="1151" y="1415"/>
                    </a:cubicBezTo>
                    <a:cubicBezTo>
                      <a:pt x="1162" y="1420"/>
                      <a:pt x="1157" y="1422"/>
                      <a:pt x="1164" y="1436"/>
                    </a:cubicBezTo>
                    <a:cubicBezTo>
                      <a:pt x="1171" y="1449"/>
                      <a:pt x="1188" y="1443"/>
                      <a:pt x="1191" y="1443"/>
                    </a:cubicBezTo>
                    <a:cubicBezTo>
                      <a:pt x="1193" y="1443"/>
                      <a:pt x="1195" y="1446"/>
                      <a:pt x="1198" y="1450"/>
                    </a:cubicBezTo>
                    <a:cubicBezTo>
                      <a:pt x="1198" y="1450"/>
                      <a:pt x="1198" y="1450"/>
                      <a:pt x="1198" y="1450"/>
                    </a:cubicBezTo>
                    <a:cubicBezTo>
                      <a:pt x="1198" y="1450"/>
                      <a:pt x="1192" y="1456"/>
                      <a:pt x="1190" y="1457"/>
                    </a:cubicBezTo>
                    <a:cubicBezTo>
                      <a:pt x="1189" y="1458"/>
                      <a:pt x="1188" y="1459"/>
                      <a:pt x="1187" y="1460"/>
                    </a:cubicBezTo>
                    <a:cubicBezTo>
                      <a:pt x="1186" y="1462"/>
                      <a:pt x="1189" y="1463"/>
                      <a:pt x="1187" y="1464"/>
                    </a:cubicBezTo>
                    <a:cubicBezTo>
                      <a:pt x="1185" y="1465"/>
                      <a:pt x="1183" y="1469"/>
                      <a:pt x="1183" y="1471"/>
                    </a:cubicBezTo>
                    <a:cubicBezTo>
                      <a:pt x="1184" y="1473"/>
                      <a:pt x="1182" y="1476"/>
                      <a:pt x="1182" y="1476"/>
                    </a:cubicBezTo>
                    <a:cubicBezTo>
                      <a:pt x="1182" y="1476"/>
                      <a:pt x="1178" y="1481"/>
                      <a:pt x="1173" y="1481"/>
                    </a:cubicBezTo>
                    <a:cubicBezTo>
                      <a:pt x="1169" y="1482"/>
                      <a:pt x="1166" y="1480"/>
                      <a:pt x="1162" y="1479"/>
                    </a:cubicBezTo>
                    <a:cubicBezTo>
                      <a:pt x="1158" y="1478"/>
                      <a:pt x="1158" y="1478"/>
                      <a:pt x="1158" y="1478"/>
                    </a:cubicBezTo>
                    <a:cubicBezTo>
                      <a:pt x="1158" y="1478"/>
                      <a:pt x="1155" y="1478"/>
                      <a:pt x="1151" y="1477"/>
                    </a:cubicBezTo>
                    <a:cubicBezTo>
                      <a:pt x="1147" y="1475"/>
                      <a:pt x="1150" y="1475"/>
                      <a:pt x="1150" y="1475"/>
                    </a:cubicBezTo>
                    <a:cubicBezTo>
                      <a:pt x="1146" y="1471"/>
                      <a:pt x="1146" y="1471"/>
                      <a:pt x="1146" y="1471"/>
                    </a:cubicBezTo>
                    <a:cubicBezTo>
                      <a:pt x="1142" y="1466"/>
                      <a:pt x="1142" y="1466"/>
                      <a:pt x="1142" y="1466"/>
                    </a:cubicBezTo>
                    <a:cubicBezTo>
                      <a:pt x="1142" y="1466"/>
                      <a:pt x="1141" y="1465"/>
                      <a:pt x="1141" y="1463"/>
                    </a:cubicBezTo>
                    <a:cubicBezTo>
                      <a:pt x="1140" y="1461"/>
                      <a:pt x="1140" y="1463"/>
                      <a:pt x="1138" y="1463"/>
                    </a:cubicBezTo>
                    <a:cubicBezTo>
                      <a:pt x="1136" y="1463"/>
                      <a:pt x="1135" y="1464"/>
                      <a:pt x="1133" y="1463"/>
                    </a:cubicBezTo>
                    <a:cubicBezTo>
                      <a:pt x="1132" y="1462"/>
                      <a:pt x="1132" y="1461"/>
                      <a:pt x="1132" y="1460"/>
                    </a:cubicBezTo>
                    <a:cubicBezTo>
                      <a:pt x="1132" y="1459"/>
                      <a:pt x="1129" y="1457"/>
                      <a:pt x="1126" y="1457"/>
                    </a:cubicBezTo>
                    <a:cubicBezTo>
                      <a:pt x="1123" y="1456"/>
                      <a:pt x="1124" y="1454"/>
                      <a:pt x="1120" y="1454"/>
                    </a:cubicBezTo>
                    <a:cubicBezTo>
                      <a:pt x="1116" y="1454"/>
                      <a:pt x="1119" y="1451"/>
                      <a:pt x="1119" y="1449"/>
                    </a:cubicBezTo>
                    <a:cubicBezTo>
                      <a:pt x="1118" y="1448"/>
                      <a:pt x="1115" y="1451"/>
                      <a:pt x="1114" y="1452"/>
                    </a:cubicBezTo>
                    <a:cubicBezTo>
                      <a:pt x="1113" y="1453"/>
                      <a:pt x="1112" y="1455"/>
                      <a:pt x="1110" y="1455"/>
                    </a:cubicBezTo>
                    <a:cubicBezTo>
                      <a:pt x="1109" y="1456"/>
                      <a:pt x="1108" y="1450"/>
                      <a:pt x="1108" y="1450"/>
                    </a:cubicBezTo>
                    <a:cubicBezTo>
                      <a:pt x="1108" y="1450"/>
                      <a:pt x="1108" y="1450"/>
                      <a:pt x="1104" y="1450"/>
                    </a:cubicBezTo>
                    <a:cubicBezTo>
                      <a:pt x="1099" y="1450"/>
                      <a:pt x="1102" y="1452"/>
                      <a:pt x="1102" y="1452"/>
                    </a:cubicBezTo>
                    <a:cubicBezTo>
                      <a:pt x="1099" y="1459"/>
                      <a:pt x="1099" y="1459"/>
                      <a:pt x="1099" y="1459"/>
                    </a:cubicBezTo>
                    <a:cubicBezTo>
                      <a:pt x="1094" y="1463"/>
                      <a:pt x="1094" y="1463"/>
                      <a:pt x="1094" y="1463"/>
                    </a:cubicBezTo>
                    <a:cubicBezTo>
                      <a:pt x="1094" y="1463"/>
                      <a:pt x="1095" y="1466"/>
                      <a:pt x="1096" y="1468"/>
                    </a:cubicBezTo>
                    <a:cubicBezTo>
                      <a:pt x="1096" y="1470"/>
                      <a:pt x="1099" y="1471"/>
                      <a:pt x="1099" y="1471"/>
                    </a:cubicBezTo>
                    <a:cubicBezTo>
                      <a:pt x="1099" y="1471"/>
                      <a:pt x="1102" y="1473"/>
                      <a:pt x="1105" y="1475"/>
                    </a:cubicBezTo>
                    <a:cubicBezTo>
                      <a:pt x="1108" y="1477"/>
                      <a:pt x="1107" y="1477"/>
                      <a:pt x="1109" y="1477"/>
                    </a:cubicBezTo>
                    <a:cubicBezTo>
                      <a:pt x="1111" y="1478"/>
                      <a:pt x="1114" y="1479"/>
                      <a:pt x="1118" y="1481"/>
                    </a:cubicBezTo>
                    <a:cubicBezTo>
                      <a:pt x="1122" y="1482"/>
                      <a:pt x="1120" y="1481"/>
                      <a:pt x="1126" y="1486"/>
                    </a:cubicBezTo>
                    <a:cubicBezTo>
                      <a:pt x="1131" y="1490"/>
                      <a:pt x="1125" y="1486"/>
                      <a:pt x="1124" y="1489"/>
                    </a:cubicBezTo>
                    <a:cubicBezTo>
                      <a:pt x="1123" y="1493"/>
                      <a:pt x="1117" y="1485"/>
                      <a:pt x="1113" y="1487"/>
                    </a:cubicBezTo>
                    <a:cubicBezTo>
                      <a:pt x="1109" y="1488"/>
                      <a:pt x="1108" y="1485"/>
                      <a:pt x="1105" y="1486"/>
                    </a:cubicBezTo>
                    <a:cubicBezTo>
                      <a:pt x="1105" y="1486"/>
                      <a:pt x="1105" y="1486"/>
                      <a:pt x="1105" y="1486"/>
                    </a:cubicBezTo>
                    <a:cubicBezTo>
                      <a:pt x="1104" y="1486"/>
                      <a:pt x="1104" y="1486"/>
                      <a:pt x="1104" y="1486"/>
                    </a:cubicBezTo>
                    <a:cubicBezTo>
                      <a:pt x="1104" y="1485"/>
                      <a:pt x="1103" y="1484"/>
                      <a:pt x="1103" y="1483"/>
                    </a:cubicBezTo>
                    <a:cubicBezTo>
                      <a:pt x="1102" y="1482"/>
                      <a:pt x="1097" y="1482"/>
                      <a:pt x="1097" y="1482"/>
                    </a:cubicBezTo>
                    <a:cubicBezTo>
                      <a:pt x="1093" y="1481"/>
                      <a:pt x="1093" y="1481"/>
                      <a:pt x="1093" y="1481"/>
                    </a:cubicBezTo>
                    <a:cubicBezTo>
                      <a:pt x="1090" y="1480"/>
                      <a:pt x="1090" y="1480"/>
                      <a:pt x="1090" y="1480"/>
                    </a:cubicBezTo>
                    <a:cubicBezTo>
                      <a:pt x="1087" y="1475"/>
                      <a:pt x="1087" y="1475"/>
                      <a:pt x="1087" y="1475"/>
                    </a:cubicBezTo>
                    <a:cubicBezTo>
                      <a:pt x="1084" y="1473"/>
                      <a:pt x="1084" y="1473"/>
                      <a:pt x="1084" y="1473"/>
                    </a:cubicBezTo>
                    <a:cubicBezTo>
                      <a:pt x="1081" y="1469"/>
                      <a:pt x="1081" y="1469"/>
                      <a:pt x="1081" y="1469"/>
                    </a:cubicBezTo>
                    <a:cubicBezTo>
                      <a:pt x="1082" y="1467"/>
                      <a:pt x="1082" y="1467"/>
                      <a:pt x="1082" y="1467"/>
                    </a:cubicBezTo>
                    <a:cubicBezTo>
                      <a:pt x="1085" y="1463"/>
                      <a:pt x="1085" y="1463"/>
                      <a:pt x="1085" y="1463"/>
                    </a:cubicBezTo>
                    <a:cubicBezTo>
                      <a:pt x="1085" y="1463"/>
                      <a:pt x="1086" y="1463"/>
                      <a:pt x="1087" y="1461"/>
                    </a:cubicBezTo>
                    <a:cubicBezTo>
                      <a:pt x="1089" y="1458"/>
                      <a:pt x="1087" y="1458"/>
                      <a:pt x="1087" y="1458"/>
                    </a:cubicBezTo>
                    <a:cubicBezTo>
                      <a:pt x="1087" y="1458"/>
                      <a:pt x="1083" y="1456"/>
                      <a:pt x="1081" y="1455"/>
                    </a:cubicBezTo>
                    <a:cubicBezTo>
                      <a:pt x="1079" y="1454"/>
                      <a:pt x="1076" y="1457"/>
                      <a:pt x="1076" y="1457"/>
                    </a:cubicBezTo>
                    <a:cubicBezTo>
                      <a:pt x="1070" y="1456"/>
                      <a:pt x="1070" y="1456"/>
                      <a:pt x="1070" y="1456"/>
                    </a:cubicBezTo>
                    <a:cubicBezTo>
                      <a:pt x="1065" y="1456"/>
                      <a:pt x="1065" y="1456"/>
                      <a:pt x="1065" y="1456"/>
                    </a:cubicBezTo>
                    <a:cubicBezTo>
                      <a:pt x="1061" y="1452"/>
                      <a:pt x="1061" y="1452"/>
                      <a:pt x="1061" y="1452"/>
                    </a:cubicBezTo>
                    <a:cubicBezTo>
                      <a:pt x="1054" y="1450"/>
                      <a:pt x="1054" y="1450"/>
                      <a:pt x="1054" y="1450"/>
                    </a:cubicBezTo>
                    <a:cubicBezTo>
                      <a:pt x="1050" y="1448"/>
                      <a:pt x="1050" y="1448"/>
                      <a:pt x="1050" y="1448"/>
                    </a:cubicBezTo>
                    <a:cubicBezTo>
                      <a:pt x="1050" y="1448"/>
                      <a:pt x="1050" y="1440"/>
                      <a:pt x="1050" y="1439"/>
                    </a:cubicBezTo>
                    <a:cubicBezTo>
                      <a:pt x="1050" y="1437"/>
                      <a:pt x="1050" y="1434"/>
                      <a:pt x="1050" y="1434"/>
                    </a:cubicBezTo>
                    <a:cubicBezTo>
                      <a:pt x="1050" y="1434"/>
                      <a:pt x="1044" y="1433"/>
                      <a:pt x="1041" y="1434"/>
                    </a:cubicBezTo>
                    <a:cubicBezTo>
                      <a:pt x="1039" y="1435"/>
                      <a:pt x="1036" y="1434"/>
                      <a:pt x="1036" y="1434"/>
                    </a:cubicBezTo>
                    <a:cubicBezTo>
                      <a:pt x="1036" y="1434"/>
                      <a:pt x="1028" y="1433"/>
                      <a:pt x="1027" y="1431"/>
                    </a:cubicBezTo>
                    <a:cubicBezTo>
                      <a:pt x="1027" y="1429"/>
                      <a:pt x="1027" y="1430"/>
                      <a:pt x="1026" y="1430"/>
                    </a:cubicBezTo>
                    <a:cubicBezTo>
                      <a:pt x="1024" y="1430"/>
                      <a:pt x="1018" y="1430"/>
                      <a:pt x="1018" y="1430"/>
                    </a:cubicBezTo>
                    <a:cubicBezTo>
                      <a:pt x="1012" y="1428"/>
                      <a:pt x="1012" y="1428"/>
                      <a:pt x="1012" y="1428"/>
                    </a:cubicBezTo>
                    <a:cubicBezTo>
                      <a:pt x="1012" y="1437"/>
                      <a:pt x="1012" y="1437"/>
                      <a:pt x="1012" y="1437"/>
                    </a:cubicBezTo>
                    <a:cubicBezTo>
                      <a:pt x="1011" y="1435"/>
                      <a:pt x="1011" y="1435"/>
                      <a:pt x="1011" y="1435"/>
                    </a:cubicBezTo>
                    <a:cubicBezTo>
                      <a:pt x="1001" y="1434"/>
                      <a:pt x="1001" y="1434"/>
                      <a:pt x="1001" y="1434"/>
                    </a:cubicBezTo>
                    <a:cubicBezTo>
                      <a:pt x="995" y="1437"/>
                      <a:pt x="995" y="1437"/>
                      <a:pt x="995" y="1437"/>
                    </a:cubicBezTo>
                    <a:cubicBezTo>
                      <a:pt x="990" y="1439"/>
                      <a:pt x="990" y="1439"/>
                      <a:pt x="990" y="1439"/>
                    </a:cubicBezTo>
                    <a:cubicBezTo>
                      <a:pt x="990" y="1442"/>
                      <a:pt x="990" y="1442"/>
                      <a:pt x="990" y="1442"/>
                    </a:cubicBezTo>
                    <a:cubicBezTo>
                      <a:pt x="988" y="1445"/>
                      <a:pt x="988" y="1445"/>
                      <a:pt x="988" y="1445"/>
                    </a:cubicBezTo>
                    <a:cubicBezTo>
                      <a:pt x="988" y="1445"/>
                      <a:pt x="985" y="1446"/>
                      <a:pt x="983" y="1446"/>
                    </a:cubicBezTo>
                    <a:cubicBezTo>
                      <a:pt x="983" y="1447"/>
                      <a:pt x="982" y="1449"/>
                      <a:pt x="982" y="1450"/>
                    </a:cubicBezTo>
                    <a:cubicBezTo>
                      <a:pt x="981" y="1451"/>
                      <a:pt x="979" y="1451"/>
                      <a:pt x="979" y="1451"/>
                    </a:cubicBezTo>
                    <a:cubicBezTo>
                      <a:pt x="975" y="1450"/>
                      <a:pt x="975" y="1450"/>
                      <a:pt x="975" y="1450"/>
                    </a:cubicBezTo>
                    <a:cubicBezTo>
                      <a:pt x="972" y="1450"/>
                      <a:pt x="972" y="1450"/>
                      <a:pt x="972" y="1450"/>
                    </a:cubicBezTo>
                    <a:cubicBezTo>
                      <a:pt x="970" y="1448"/>
                      <a:pt x="970" y="1448"/>
                      <a:pt x="970" y="1448"/>
                    </a:cubicBezTo>
                    <a:cubicBezTo>
                      <a:pt x="972" y="1444"/>
                      <a:pt x="972" y="1444"/>
                      <a:pt x="972" y="1444"/>
                    </a:cubicBezTo>
                    <a:cubicBezTo>
                      <a:pt x="972" y="1442"/>
                      <a:pt x="972" y="1442"/>
                      <a:pt x="972" y="1442"/>
                    </a:cubicBezTo>
                    <a:cubicBezTo>
                      <a:pt x="972" y="1442"/>
                      <a:pt x="972" y="1442"/>
                      <a:pt x="972" y="1442"/>
                    </a:cubicBezTo>
                    <a:cubicBezTo>
                      <a:pt x="972" y="1442"/>
                      <a:pt x="972" y="1442"/>
                      <a:pt x="972" y="1442"/>
                    </a:cubicBezTo>
                    <a:cubicBezTo>
                      <a:pt x="966" y="1442"/>
                      <a:pt x="966" y="1442"/>
                      <a:pt x="966" y="1442"/>
                    </a:cubicBezTo>
                    <a:cubicBezTo>
                      <a:pt x="960" y="1440"/>
                      <a:pt x="960" y="1440"/>
                      <a:pt x="960" y="1440"/>
                    </a:cubicBezTo>
                    <a:cubicBezTo>
                      <a:pt x="947" y="1439"/>
                      <a:pt x="947" y="1439"/>
                      <a:pt x="947" y="1439"/>
                    </a:cubicBezTo>
                    <a:cubicBezTo>
                      <a:pt x="939" y="1437"/>
                      <a:pt x="939" y="1437"/>
                      <a:pt x="939" y="1437"/>
                    </a:cubicBezTo>
                    <a:cubicBezTo>
                      <a:pt x="934" y="1432"/>
                      <a:pt x="934" y="1432"/>
                      <a:pt x="934" y="1432"/>
                    </a:cubicBezTo>
                    <a:cubicBezTo>
                      <a:pt x="926" y="1430"/>
                      <a:pt x="926" y="1430"/>
                      <a:pt x="926" y="1430"/>
                    </a:cubicBezTo>
                    <a:cubicBezTo>
                      <a:pt x="919" y="1435"/>
                      <a:pt x="919" y="1435"/>
                      <a:pt x="919" y="1435"/>
                    </a:cubicBezTo>
                    <a:cubicBezTo>
                      <a:pt x="919" y="1435"/>
                      <a:pt x="912" y="1432"/>
                      <a:pt x="909" y="1432"/>
                    </a:cubicBezTo>
                    <a:cubicBezTo>
                      <a:pt x="907" y="1433"/>
                      <a:pt x="903" y="1434"/>
                      <a:pt x="902" y="1435"/>
                    </a:cubicBezTo>
                    <a:cubicBezTo>
                      <a:pt x="901" y="1435"/>
                      <a:pt x="901" y="1436"/>
                      <a:pt x="900" y="1436"/>
                    </a:cubicBezTo>
                    <a:cubicBezTo>
                      <a:pt x="900" y="1436"/>
                      <a:pt x="900" y="1436"/>
                      <a:pt x="900" y="1436"/>
                    </a:cubicBezTo>
                    <a:cubicBezTo>
                      <a:pt x="900" y="1436"/>
                      <a:pt x="900" y="1436"/>
                      <a:pt x="900" y="1436"/>
                    </a:cubicBezTo>
                    <a:cubicBezTo>
                      <a:pt x="900" y="1436"/>
                      <a:pt x="900" y="1436"/>
                      <a:pt x="900" y="1436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6" y="1439"/>
                      <a:pt x="894" y="1438"/>
                      <a:pt x="892" y="1438"/>
                    </a:cubicBezTo>
                    <a:cubicBezTo>
                      <a:pt x="891" y="1439"/>
                      <a:pt x="890" y="1440"/>
                      <a:pt x="888" y="1440"/>
                    </a:cubicBezTo>
                    <a:cubicBezTo>
                      <a:pt x="886" y="1440"/>
                      <a:pt x="885" y="1439"/>
                      <a:pt x="883" y="1439"/>
                    </a:cubicBezTo>
                    <a:cubicBezTo>
                      <a:pt x="882" y="1440"/>
                      <a:pt x="881" y="1441"/>
                      <a:pt x="879" y="1441"/>
                    </a:cubicBezTo>
                    <a:cubicBezTo>
                      <a:pt x="877" y="1441"/>
                      <a:pt x="876" y="1439"/>
                      <a:pt x="876" y="1439"/>
                    </a:cubicBezTo>
                    <a:cubicBezTo>
                      <a:pt x="873" y="1439"/>
                      <a:pt x="873" y="1439"/>
                      <a:pt x="873" y="1439"/>
                    </a:cubicBezTo>
                    <a:cubicBezTo>
                      <a:pt x="870" y="1436"/>
                      <a:pt x="870" y="1436"/>
                      <a:pt x="870" y="1436"/>
                    </a:cubicBezTo>
                    <a:cubicBezTo>
                      <a:pt x="870" y="1436"/>
                      <a:pt x="869" y="1438"/>
                      <a:pt x="866" y="1438"/>
                    </a:cubicBezTo>
                    <a:cubicBezTo>
                      <a:pt x="864" y="1437"/>
                      <a:pt x="862" y="1436"/>
                      <a:pt x="860" y="1437"/>
                    </a:cubicBezTo>
                    <a:cubicBezTo>
                      <a:pt x="858" y="1437"/>
                      <a:pt x="855" y="1438"/>
                      <a:pt x="855" y="1438"/>
                    </a:cubicBezTo>
                    <a:cubicBezTo>
                      <a:pt x="847" y="1435"/>
                      <a:pt x="847" y="1435"/>
                      <a:pt x="847" y="1435"/>
                    </a:cubicBezTo>
                    <a:cubicBezTo>
                      <a:pt x="842" y="1434"/>
                      <a:pt x="842" y="1434"/>
                      <a:pt x="842" y="1434"/>
                    </a:cubicBezTo>
                    <a:cubicBezTo>
                      <a:pt x="838" y="1433"/>
                      <a:pt x="838" y="1433"/>
                      <a:pt x="838" y="1433"/>
                    </a:cubicBezTo>
                    <a:cubicBezTo>
                      <a:pt x="836" y="1436"/>
                      <a:pt x="836" y="1436"/>
                      <a:pt x="836" y="1436"/>
                    </a:cubicBezTo>
                    <a:cubicBezTo>
                      <a:pt x="831" y="1436"/>
                      <a:pt x="831" y="1436"/>
                      <a:pt x="831" y="1436"/>
                    </a:cubicBezTo>
                    <a:cubicBezTo>
                      <a:pt x="831" y="1436"/>
                      <a:pt x="825" y="1434"/>
                      <a:pt x="821" y="1435"/>
                    </a:cubicBezTo>
                    <a:cubicBezTo>
                      <a:pt x="820" y="1435"/>
                      <a:pt x="817" y="1438"/>
                      <a:pt x="816" y="1438"/>
                    </a:cubicBezTo>
                    <a:cubicBezTo>
                      <a:pt x="815" y="1439"/>
                      <a:pt x="819" y="1442"/>
                      <a:pt x="817" y="1442"/>
                    </a:cubicBezTo>
                    <a:cubicBezTo>
                      <a:pt x="787" y="1439"/>
                      <a:pt x="752" y="1427"/>
                      <a:pt x="722" y="1419"/>
                    </a:cubicBezTo>
                    <a:cubicBezTo>
                      <a:pt x="722" y="1419"/>
                      <a:pt x="697" y="1413"/>
                      <a:pt x="693" y="1413"/>
                    </a:cubicBezTo>
                    <a:cubicBezTo>
                      <a:pt x="689" y="1413"/>
                      <a:pt x="681" y="1402"/>
                      <a:pt x="681" y="1399"/>
                    </a:cubicBezTo>
                    <a:cubicBezTo>
                      <a:pt x="681" y="1396"/>
                      <a:pt x="680" y="1387"/>
                      <a:pt x="684" y="1385"/>
                    </a:cubicBezTo>
                    <a:cubicBezTo>
                      <a:pt x="688" y="1383"/>
                      <a:pt x="688" y="1383"/>
                      <a:pt x="695" y="1377"/>
                    </a:cubicBezTo>
                    <a:cubicBezTo>
                      <a:pt x="701" y="1370"/>
                      <a:pt x="701" y="1365"/>
                      <a:pt x="701" y="1365"/>
                    </a:cubicBezTo>
                    <a:cubicBezTo>
                      <a:pt x="686" y="1356"/>
                      <a:pt x="686" y="1356"/>
                      <a:pt x="686" y="1356"/>
                    </a:cubicBezTo>
                    <a:cubicBezTo>
                      <a:pt x="686" y="1356"/>
                      <a:pt x="669" y="1365"/>
                      <a:pt x="666" y="1363"/>
                    </a:cubicBezTo>
                    <a:cubicBezTo>
                      <a:pt x="662" y="1361"/>
                      <a:pt x="646" y="1372"/>
                      <a:pt x="646" y="1372"/>
                    </a:cubicBezTo>
                    <a:cubicBezTo>
                      <a:pt x="630" y="1373"/>
                      <a:pt x="630" y="1373"/>
                      <a:pt x="630" y="1373"/>
                    </a:cubicBezTo>
                    <a:cubicBezTo>
                      <a:pt x="630" y="1371"/>
                      <a:pt x="630" y="1371"/>
                      <a:pt x="630" y="1371"/>
                    </a:cubicBezTo>
                    <a:cubicBezTo>
                      <a:pt x="630" y="1371"/>
                      <a:pt x="633" y="1361"/>
                      <a:pt x="637" y="1363"/>
                    </a:cubicBezTo>
                    <a:cubicBezTo>
                      <a:pt x="641" y="1351"/>
                      <a:pt x="641" y="1351"/>
                      <a:pt x="641" y="1351"/>
                    </a:cubicBezTo>
                    <a:cubicBezTo>
                      <a:pt x="639" y="1337"/>
                      <a:pt x="639" y="1337"/>
                      <a:pt x="639" y="1337"/>
                    </a:cubicBezTo>
                    <a:cubicBezTo>
                      <a:pt x="635" y="1318"/>
                      <a:pt x="635" y="1318"/>
                      <a:pt x="635" y="1318"/>
                    </a:cubicBezTo>
                    <a:cubicBezTo>
                      <a:pt x="655" y="1317"/>
                      <a:pt x="655" y="1317"/>
                      <a:pt x="655" y="1317"/>
                    </a:cubicBezTo>
                    <a:cubicBezTo>
                      <a:pt x="673" y="1307"/>
                      <a:pt x="673" y="1307"/>
                      <a:pt x="673" y="1307"/>
                    </a:cubicBezTo>
                    <a:cubicBezTo>
                      <a:pt x="667" y="1297"/>
                      <a:pt x="667" y="1297"/>
                      <a:pt x="667" y="1297"/>
                    </a:cubicBezTo>
                    <a:cubicBezTo>
                      <a:pt x="650" y="1303"/>
                      <a:pt x="650" y="1303"/>
                      <a:pt x="650" y="1303"/>
                    </a:cubicBezTo>
                    <a:cubicBezTo>
                      <a:pt x="634" y="1300"/>
                      <a:pt x="634" y="1300"/>
                      <a:pt x="634" y="1300"/>
                    </a:cubicBezTo>
                    <a:cubicBezTo>
                      <a:pt x="613" y="1318"/>
                      <a:pt x="613" y="1318"/>
                      <a:pt x="613" y="1318"/>
                    </a:cubicBezTo>
                    <a:cubicBezTo>
                      <a:pt x="589" y="1318"/>
                      <a:pt x="589" y="1318"/>
                      <a:pt x="589" y="1318"/>
                    </a:cubicBezTo>
                    <a:cubicBezTo>
                      <a:pt x="581" y="1317"/>
                      <a:pt x="581" y="1317"/>
                      <a:pt x="581" y="1317"/>
                    </a:cubicBezTo>
                    <a:cubicBezTo>
                      <a:pt x="582" y="1315"/>
                      <a:pt x="582" y="1313"/>
                      <a:pt x="583" y="1313"/>
                    </a:cubicBezTo>
                    <a:cubicBezTo>
                      <a:pt x="585" y="1312"/>
                      <a:pt x="600" y="1307"/>
                      <a:pt x="600" y="1307"/>
                    </a:cubicBezTo>
                    <a:cubicBezTo>
                      <a:pt x="610" y="1301"/>
                      <a:pt x="610" y="1301"/>
                      <a:pt x="610" y="1301"/>
                    </a:cubicBezTo>
                    <a:cubicBezTo>
                      <a:pt x="610" y="1301"/>
                      <a:pt x="615" y="1294"/>
                      <a:pt x="617" y="1293"/>
                    </a:cubicBezTo>
                    <a:cubicBezTo>
                      <a:pt x="619" y="1293"/>
                      <a:pt x="621" y="1289"/>
                      <a:pt x="623" y="1284"/>
                    </a:cubicBezTo>
                    <a:cubicBezTo>
                      <a:pt x="626" y="1280"/>
                      <a:pt x="628" y="1277"/>
                      <a:pt x="628" y="1277"/>
                    </a:cubicBezTo>
                    <a:cubicBezTo>
                      <a:pt x="628" y="1277"/>
                      <a:pt x="640" y="1274"/>
                      <a:pt x="639" y="1273"/>
                    </a:cubicBezTo>
                    <a:cubicBezTo>
                      <a:pt x="639" y="1271"/>
                      <a:pt x="634" y="1267"/>
                      <a:pt x="640" y="1267"/>
                    </a:cubicBezTo>
                    <a:cubicBezTo>
                      <a:pt x="646" y="1267"/>
                      <a:pt x="646" y="1267"/>
                      <a:pt x="649" y="1265"/>
                    </a:cubicBezTo>
                    <a:cubicBezTo>
                      <a:pt x="651" y="1264"/>
                      <a:pt x="650" y="1263"/>
                      <a:pt x="651" y="1260"/>
                    </a:cubicBezTo>
                    <a:cubicBezTo>
                      <a:pt x="653" y="1258"/>
                      <a:pt x="654" y="1255"/>
                      <a:pt x="654" y="1253"/>
                    </a:cubicBezTo>
                    <a:cubicBezTo>
                      <a:pt x="653" y="1251"/>
                      <a:pt x="648" y="1243"/>
                      <a:pt x="648" y="1241"/>
                    </a:cubicBezTo>
                    <a:cubicBezTo>
                      <a:pt x="647" y="1238"/>
                      <a:pt x="648" y="1232"/>
                      <a:pt x="648" y="1232"/>
                    </a:cubicBezTo>
                    <a:cubicBezTo>
                      <a:pt x="648" y="1232"/>
                      <a:pt x="651" y="1231"/>
                      <a:pt x="654" y="1230"/>
                    </a:cubicBezTo>
                    <a:cubicBezTo>
                      <a:pt x="656" y="1228"/>
                      <a:pt x="660" y="1221"/>
                      <a:pt x="660" y="1221"/>
                    </a:cubicBezTo>
                    <a:cubicBezTo>
                      <a:pt x="661" y="1216"/>
                      <a:pt x="661" y="1216"/>
                      <a:pt x="661" y="1216"/>
                    </a:cubicBezTo>
                    <a:cubicBezTo>
                      <a:pt x="661" y="1216"/>
                      <a:pt x="665" y="1213"/>
                      <a:pt x="666" y="1213"/>
                    </a:cubicBezTo>
                    <a:cubicBezTo>
                      <a:pt x="668" y="1212"/>
                      <a:pt x="684" y="1206"/>
                      <a:pt x="685" y="1206"/>
                    </a:cubicBezTo>
                    <a:cubicBezTo>
                      <a:pt x="686" y="1206"/>
                      <a:pt x="696" y="1207"/>
                      <a:pt x="693" y="1202"/>
                    </a:cubicBezTo>
                    <a:cubicBezTo>
                      <a:pt x="690" y="1198"/>
                      <a:pt x="689" y="1196"/>
                      <a:pt x="688" y="1193"/>
                    </a:cubicBezTo>
                    <a:cubicBezTo>
                      <a:pt x="687" y="1190"/>
                      <a:pt x="687" y="1183"/>
                      <a:pt x="687" y="1182"/>
                    </a:cubicBezTo>
                    <a:cubicBezTo>
                      <a:pt x="688" y="1181"/>
                      <a:pt x="696" y="1178"/>
                      <a:pt x="687" y="1177"/>
                    </a:cubicBezTo>
                    <a:cubicBezTo>
                      <a:pt x="678" y="1176"/>
                      <a:pt x="685" y="1173"/>
                      <a:pt x="683" y="1171"/>
                    </a:cubicBezTo>
                    <a:cubicBezTo>
                      <a:pt x="680" y="1169"/>
                      <a:pt x="674" y="1165"/>
                      <a:pt x="674" y="1165"/>
                    </a:cubicBezTo>
                    <a:cubicBezTo>
                      <a:pt x="671" y="1165"/>
                      <a:pt x="671" y="1165"/>
                      <a:pt x="671" y="1165"/>
                    </a:cubicBezTo>
                    <a:cubicBezTo>
                      <a:pt x="672" y="1155"/>
                      <a:pt x="672" y="1155"/>
                      <a:pt x="672" y="1155"/>
                    </a:cubicBezTo>
                    <a:cubicBezTo>
                      <a:pt x="672" y="1155"/>
                      <a:pt x="675" y="1151"/>
                      <a:pt x="676" y="1151"/>
                    </a:cubicBezTo>
                    <a:cubicBezTo>
                      <a:pt x="677" y="1150"/>
                      <a:pt x="678" y="1146"/>
                      <a:pt x="676" y="1146"/>
                    </a:cubicBezTo>
                    <a:cubicBezTo>
                      <a:pt x="674" y="1147"/>
                      <a:pt x="668" y="1148"/>
                      <a:pt x="668" y="1148"/>
                    </a:cubicBezTo>
                    <a:cubicBezTo>
                      <a:pt x="668" y="1148"/>
                      <a:pt x="663" y="1148"/>
                      <a:pt x="664" y="1146"/>
                    </a:cubicBezTo>
                    <a:cubicBezTo>
                      <a:pt x="664" y="1143"/>
                      <a:pt x="666" y="1143"/>
                      <a:pt x="669" y="1140"/>
                    </a:cubicBezTo>
                    <a:cubicBezTo>
                      <a:pt x="672" y="1137"/>
                      <a:pt x="673" y="1135"/>
                      <a:pt x="673" y="1135"/>
                    </a:cubicBezTo>
                    <a:cubicBezTo>
                      <a:pt x="672" y="1129"/>
                      <a:pt x="672" y="1129"/>
                      <a:pt x="672" y="1129"/>
                    </a:cubicBezTo>
                    <a:cubicBezTo>
                      <a:pt x="672" y="1129"/>
                      <a:pt x="672" y="1125"/>
                      <a:pt x="671" y="1125"/>
                    </a:cubicBezTo>
                    <a:cubicBezTo>
                      <a:pt x="671" y="1124"/>
                      <a:pt x="665" y="1112"/>
                      <a:pt x="665" y="1112"/>
                    </a:cubicBezTo>
                    <a:cubicBezTo>
                      <a:pt x="665" y="1112"/>
                      <a:pt x="659" y="1110"/>
                      <a:pt x="658" y="1112"/>
                    </a:cubicBezTo>
                    <a:cubicBezTo>
                      <a:pt x="658" y="1114"/>
                      <a:pt x="656" y="1118"/>
                      <a:pt x="656" y="1118"/>
                    </a:cubicBezTo>
                    <a:cubicBezTo>
                      <a:pt x="649" y="1118"/>
                      <a:pt x="649" y="1118"/>
                      <a:pt x="649" y="1118"/>
                    </a:cubicBezTo>
                    <a:cubicBezTo>
                      <a:pt x="645" y="1115"/>
                      <a:pt x="645" y="1115"/>
                      <a:pt x="645" y="1115"/>
                    </a:cubicBezTo>
                    <a:cubicBezTo>
                      <a:pt x="637" y="1113"/>
                      <a:pt x="637" y="1113"/>
                      <a:pt x="637" y="1113"/>
                    </a:cubicBezTo>
                    <a:cubicBezTo>
                      <a:pt x="637" y="1113"/>
                      <a:pt x="636" y="1114"/>
                      <a:pt x="635" y="1115"/>
                    </a:cubicBezTo>
                    <a:cubicBezTo>
                      <a:pt x="635" y="1116"/>
                      <a:pt x="627" y="1111"/>
                      <a:pt x="627" y="1111"/>
                    </a:cubicBezTo>
                    <a:cubicBezTo>
                      <a:pt x="627" y="1111"/>
                      <a:pt x="624" y="1115"/>
                      <a:pt x="623" y="1116"/>
                    </a:cubicBezTo>
                    <a:cubicBezTo>
                      <a:pt x="623" y="1116"/>
                      <a:pt x="615" y="1114"/>
                      <a:pt x="615" y="1114"/>
                    </a:cubicBezTo>
                    <a:cubicBezTo>
                      <a:pt x="607" y="1115"/>
                      <a:pt x="607" y="1115"/>
                      <a:pt x="607" y="1115"/>
                    </a:cubicBezTo>
                    <a:cubicBezTo>
                      <a:pt x="600" y="1116"/>
                      <a:pt x="600" y="1116"/>
                      <a:pt x="600" y="1116"/>
                    </a:cubicBezTo>
                    <a:cubicBezTo>
                      <a:pt x="594" y="1113"/>
                      <a:pt x="594" y="1113"/>
                      <a:pt x="594" y="1113"/>
                    </a:cubicBezTo>
                    <a:cubicBezTo>
                      <a:pt x="592" y="1116"/>
                      <a:pt x="592" y="1116"/>
                      <a:pt x="592" y="1116"/>
                    </a:cubicBezTo>
                    <a:cubicBezTo>
                      <a:pt x="593" y="1121"/>
                      <a:pt x="593" y="1121"/>
                      <a:pt x="593" y="1121"/>
                    </a:cubicBezTo>
                    <a:cubicBezTo>
                      <a:pt x="588" y="1124"/>
                      <a:pt x="588" y="1124"/>
                      <a:pt x="588" y="1124"/>
                    </a:cubicBezTo>
                    <a:cubicBezTo>
                      <a:pt x="582" y="1120"/>
                      <a:pt x="582" y="1120"/>
                      <a:pt x="582" y="1120"/>
                    </a:cubicBezTo>
                    <a:cubicBezTo>
                      <a:pt x="577" y="1119"/>
                      <a:pt x="577" y="1119"/>
                      <a:pt x="577" y="1119"/>
                    </a:cubicBezTo>
                    <a:cubicBezTo>
                      <a:pt x="570" y="1112"/>
                      <a:pt x="570" y="1112"/>
                      <a:pt x="570" y="1112"/>
                    </a:cubicBezTo>
                    <a:cubicBezTo>
                      <a:pt x="564" y="1110"/>
                      <a:pt x="564" y="1110"/>
                      <a:pt x="564" y="1110"/>
                    </a:cubicBezTo>
                    <a:cubicBezTo>
                      <a:pt x="558" y="1107"/>
                      <a:pt x="558" y="1107"/>
                      <a:pt x="558" y="1107"/>
                    </a:cubicBezTo>
                    <a:cubicBezTo>
                      <a:pt x="558" y="1107"/>
                      <a:pt x="555" y="1115"/>
                      <a:pt x="554" y="1116"/>
                    </a:cubicBezTo>
                    <a:cubicBezTo>
                      <a:pt x="553" y="1116"/>
                      <a:pt x="548" y="1118"/>
                      <a:pt x="547" y="1118"/>
                    </a:cubicBezTo>
                    <a:cubicBezTo>
                      <a:pt x="545" y="1119"/>
                      <a:pt x="544" y="1124"/>
                      <a:pt x="544" y="1124"/>
                    </a:cubicBezTo>
                    <a:cubicBezTo>
                      <a:pt x="539" y="1127"/>
                      <a:pt x="539" y="1127"/>
                      <a:pt x="539" y="1127"/>
                    </a:cubicBezTo>
                    <a:cubicBezTo>
                      <a:pt x="539" y="1127"/>
                      <a:pt x="536" y="1125"/>
                      <a:pt x="534" y="1125"/>
                    </a:cubicBezTo>
                    <a:cubicBezTo>
                      <a:pt x="533" y="1125"/>
                      <a:pt x="532" y="1126"/>
                      <a:pt x="532" y="1126"/>
                    </a:cubicBezTo>
                    <a:cubicBezTo>
                      <a:pt x="530" y="1129"/>
                      <a:pt x="530" y="1129"/>
                      <a:pt x="530" y="1129"/>
                    </a:cubicBezTo>
                    <a:cubicBezTo>
                      <a:pt x="530" y="1129"/>
                      <a:pt x="529" y="1129"/>
                      <a:pt x="526" y="1127"/>
                    </a:cubicBezTo>
                    <a:cubicBezTo>
                      <a:pt x="524" y="1126"/>
                      <a:pt x="521" y="1124"/>
                      <a:pt x="521" y="1124"/>
                    </a:cubicBezTo>
                    <a:cubicBezTo>
                      <a:pt x="518" y="1123"/>
                      <a:pt x="518" y="1123"/>
                      <a:pt x="518" y="1123"/>
                    </a:cubicBezTo>
                    <a:cubicBezTo>
                      <a:pt x="518" y="1123"/>
                      <a:pt x="509" y="1127"/>
                      <a:pt x="508" y="1128"/>
                    </a:cubicBezTo>
                    <a:cubicBezTo>
                      <a:pt x="508" y="1129"/>
                      <a:pt x="506" y="1132"/>
                      <a:pt x="506" y="1132"/>
                    </a:cubicBezTo>
                    <a:cubicBezTo>
                      <a:pt x="501" y="1128"/>
                      <a:pt x="501" y="1128"/>
                      <a:pt x="501" y="1128"/>
                    </a:cubicBezTo>
                    <a:cubicBezTo>
                      <a:pt x="495" y="1124"/>
                      <a:pt x="495" y="1124"/>
                      <a:pt x="495" y="1124"/>
                    </a:cubicBezTo>
                    <a:cubicBezTo>
                      <a:pt x="494" y="1117"/>
                      <a:pt x="494" y="1117"/>
                      <a:pt x="494" y="1117"/>
                    </a:cubicBezTo>
                    <a:cubicBezTo>
                      <a:pt x="483" y="1107"/>
                      <a:pt x="483" y="1107"/>
                      <a:pt x="483" y="1107"/>
                    </a:cubicBezTo>
                    <a:cubicBezTo>
                      <a:pt x="481" y="1097"/>
                      <a:pt x="481" y="1097"/>
                      <a:pt x="481" y="1097"/>
                    </a:cubicBezTo>
                    <a:cubicBezTo>
                      <a:pt x="473" y="1091"/>
                      <a:pt x="473" y="1091"/>
                      <a:pt x="473" y="1091"/>
                    </a:cubicBezTo>
                    <a:cubicBezTo>
                      <a:pt x="468" y="1097"/>
                      <a:pt x="468" y="1097"/>
                      <a:pt x="468" y="1097"/>
                    </a:cubicBezTo>
                    <a:cubicBezTo>
                      <a:pt x="460" y="1096"/>
                      <a:pt x="460" y="1096"/>
                      <a:pt x="460" y="1096"/>
                    </a:cubicBezTo>
                    <a:close/>
                    <a:moveTo>
                      <a:pt x="357" y="73"/>
                    </a:moveTo>
                    <a:cubicBezTo>
                      <a:pt x="357" y="73"/>
                      <a:pt x="357" y="73"/>
                      <a:pt x="357" y="73"/>
                    </a:cubicBezTo>
                    <a:cubicBezTo>
                      <a:pt x="358" y="74"/>
                      <a:pt x="358" y="74"/>
                      <a:pt x="358" y="74"/>
                    </a:cubicBezTo>
                    <a:cubicBezTo>
                      <a:pt x="358" y="74"/>
                      <a:pt x="364" y="80"/>
                      <a:pt x="369" y="80"/>
                    </a:cubicBezTo>
                    <a:cubicBezTo>
                      <a:pt x="374" y="80"/>
                      <a:pt x="370" y="80"/>
                      <a:pt x="375" y="79"/>
                    </a:cubicBezTo>
                    <a:cubicBezTo>
                      <a:pt x="379" y="77"/>
                      <a:pt x="380" y="74"/>
                      <a:pt x="382" y="71"/>
                    </a:cubicBezTo>
                    <a:cubicBezTo>
                      <a:pt x="384" y="68"/>
                      <a:pt x="384" y="68"/>
                      <a:pt x="384" y="65"/>
                    </a:cubicBezTo>
                    <a:cubicBezTo>
                      <a:pt x="384" y="62"/>
                      <a:pt x="384" y="57"/>
                      <a:pt x="384" y="54"/>
                    </a:cubicBezTo>
                    <a:cubicBezTo>
                      <a:pt x="384" y="51"/>
                      <a:pt x="387" y="52"/>
                      <a:pt x="390" y="52"/>
                    </a:cubicBezTo>
                    <a:cubicBezTo>
                      <a:pt x="392" y="52"/>
                      <a:pt x="388" y="44"/>
                      <a:pt x="388" y="44"/>
                    </a:cubicBezTo>
                    <a:cubicBezTo>
                      <a:pt x="388" y="44"/>
                      <a:pt x="379" y="40"/>
                      <a:pt x="375" y="40"/>
                    </a:cubicBezTo>
                    <a:cubicBezTo>
                      <a:pt x="371" y="40"/>
                      <a:pt x="362" y="39"/>
                      <a:pt x="362" y="39"/>
                    </a:cubicBezTo>
                    <a:cubicBezTo>
                      <a:pt x="351" y="53"/>
                      <a:pt x="351" y="53"/>
                      <a:pt x="351" y="53"/>
                    </a:cubicBezTo>
                    <a:cubicBezTo>
                      <a:pt x="351" y="53"/>
                      <a:pt x="355" y="72"/>
                      <a:pt x="357" y="73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06" name="Freeform 109"/>
              <p:cNvSpPr>
                <a:spLocks noEditPoints="1"/>
              </p:cNvSpPr>
              <p:nvPr/>
            </p:nvSpPr>
            <p:spPr bwMode="auto">
              <a:xfrm>
                <a:off x="3733036" y="1542151"/>
                <a:ext cx="664056" cy="1216708"/>
              </a:xfrm>
              <a:custGeom>
                <a:avLst/>
                <a:gdLst>
                  <a:gd name="T0" fmla="*/ 29 w 291"/>
                  <a:gd name="T1" fmla="*/ 540 h 550"/>
                  <a:gd name="T2" fmla="*/ 96 w 291"/>
                  <a:gd name="T3" fmla="*/ 541 h 550"/>
                  <a:gd name="T4" fmla="*/ 173 w 291"/>
                  <a:gd name="T5" fmla="*/ 531 h 550"/>
                  <a:gd name="T6" fmla="*/ 212 w 291"/>
                  <a:gd name="T7" fmla="*/ 534 h 550"/>
                  <a:gd name="T8" fmla="*/ 254 w 291"/>
                  <a:gd name="T9" fmla="*/ 506 h 550"/>
                  <a:gd name="T10" fmla="*/ 285 w 291"/>
                  <a:gd name="T11" fmla="*/ 469 h 550"/>
                  <a:gd name="T12" fmla="*/ 250 w 291"/>
                  <a:gd name="T13" fmla="*/ 407 h 550"/>
                  <a:gd name="T14" fmla="*/ 238 w 291"/>
                  <a:gd name="T15" fmla="*/ 368 h 550"/>
                  <a:gd name="T16" fmla="*/ 207 w 291"/>
                  <a:gd name="T17" fmla="*/ 282 h 550"/>
                  <a:gd name="T18" fmla="*/ 158 w 291"/>
                  <a:gd name="T19" fmla="*/ 243 h 550"/>
                  <a:gd name="T20" fmla="*/ 165 w 291"/>
                  <a:gd name="T21" fmla="*/ 227 h 550"/>
                  <a:gd name="T22" fmla="*/ 220 w 291"/>
                  <a:gd name="T23" fmla="*/ 173 h 550"/>
                  <a:gd name="T24" fmla="*/ 167 w 291"/>
                  <a:gd name="T25" fmla="*/ 157 h 550"/>
                  <a:gd name="T26" fmla="*/ 143 w 291"/>
                  <a:gd name="T27" fmla="*/ 156 h 550"/>
                  <a:gd name="T28" fmla="*/ 166 w 291"/>
                  <a:gd name="T29" fmla="*/ 136 h 550"/>
                  <a:gd name="T30" fmla="*/ 157 w 291"/>
                  <a:gd name="T31" fmla="*/ 107 h 550"/>
                  <a:gd name="T32" fmla="*/ 136 w 291"/>
                  <a:gd name="T33" fmla="*/ 106 h 550"/>
                  <a:gd name="T34" fmla="*/ 128 w 291"/>
                  <a:gd name="T35" fmla="*/ 138 h 550"/>
                  <a:gd name="T36" fmla="*/ 111 w 291"/>
                  <a:gd name="T37" fmla="*/ 142 h 550"/>
                  <a:gd name="T38" fmla="*/ 107 w 291"/>
                  <a:gd name="T39" fmla="*/ 165 h 550"/>
                  <a:gd name="T40" fmla="*/ 90 w 291"/>
                  <a:gd name="T41" fmla="*/ 144 h 550"/>
                  <a:gd name="T42" fmla="*/ 84 w 291"/>
                  <a:gd name="T43" fmla="*/ 159 h 550"/>
                  <a:gd name="T44" fmla="*/ 104 w 291"/>
                  <a:gd name="T45" fmla="*/ 172 h 550"/>
                  <a:gd name="T46" fmla="*/ 84 w 291"/>
                  <a:gd name="T47" fmla="*/ 191 h 550"/>
                  <a:gd name="T48" fmla="*/ 95 w 291"/>
                  <a:gd name="T49" fmla="*/ 210 h 550"/>
                  <a:gd name="T50" fmla="*/ 65 w 291"/>
                  <a:gd name="T51" fmla="*/ 241 h 550"/>
                  <a:gd name="T52" fmla="*/ 87 w 291"/>
                  <a:gd name="T53" fmla="*/ 231 h 550"/>
                  <a:gd name="T54" fmla="*/ 83 w 291"/>
                  <a:gd name="T55" fmla="*/ 256 h 550"/>
                  <a:gd name="T56" fmla="*/ 101 w 291"/>
                  <a:gd name="T57" fmla="*/ 237 h 550"/>
                  <a:gd name="T58" fmla="*/ 98 w 291"/>
                  <a:gd name="T59" fmla="*/ 306 h 550"/>
                  <a:gd name="T60" fmla="*/ 133 w 291"/>
                  <a:gd name="T61" fmla="*/ 306 h 550"/>
                  <a:gd name="T62" fmla="*/ 142 w 291"/>
                  <a:gd name="T63" fmla="*/ 337 h 550"/>
                  <a:gd name="T64" fmla="*/ 144 w 291"/>
                  <a:gd name="T65" fmla="*/ 382 h 550"/>
                  <a:gd name="T66" fmla="*/ 97 w 291"/>
                  <a:gd name="T67" fmla="*/ 376 h 550"/>
                  <a:gd name="T68" fmla="*/ 103 w 291"/>
                  <a:gd name="T69" fmla="*/ 422 h 550"/>
                  <a:gd name="T70" fmla="*/ 62 w 291"/>
                  <a:gd name="T71" fmla="*/ 461 h 550"/>
                  <a:gd name="T72" fmla="*/ 101 w 291"/>
                  <a:gd name="T73" fmla="*/ 472 h 550"/>
                  <a:gd name="T74" fmla="*/ 139 w 291"/>
                  <a:gd name="T75" fmla="*/ 482 h 550"/>
                  <a:gd name="T76" fmla="*/ 50 w 291"/>
                  <a:gd name="T77" fmla="*/ 266 h 550"/>
                  <a:gd name="T78" fmla="*/ 80 w 291"/>
                  <a:gd name="T79" fmla="*/ 314 h 550"/>
                  <a:gd name="T80" fmla="*/ 41 w 291"/>
                  <a:gd name="T81" fmla="*/ 324 h 550"/>
                  <a:gd name="T82" fmla="*/ 13 w 291"/>
                  <a:gd name="T83" fmla="*/ 287 h 550"/>
                  <a:gd name="T84" fmla="*/ 75 w 291"/>
                  <a:gd name="T85" fmla="*/ 227 h 550"/>
                  <a:gd name="T86" fmla="*/ 103 w 291"/>
                  <a:gd name="T87" fmla="*/ 263 h 550"/>
                  <a:gd name="T88" fmla="*/ 65 w 291"/>
                  <a:gd name="T89" fmla="*/ 199 h 550"/>
                  <a:gd name="T90" fmla="*/ 78 w 291"/>
                  <a:gd name="T91" fmla="*/ 171 h 550"/>
                  <a:gd name="T92" fmla="*/ 46 w 291"/>
                  <a:gd name="T93" fmla="*/ 177 h 550"/>
                  <a:gd name="T94" fmla="*/ 59 w 291"/>
                  <a:gd name="T95" fmla="*/ 158 h 550"/>
                  <a:gd name="T96" fmla="*/ 69 w 291"/>
                  <a:gd name="T97" fmla="*/ 132 h 550"/>
                  <a:gd name="T98" fmla="*/ 80 w 291"/>
                  <a:gd name="T99" fmla="*/ 106 h 550"/>
                  <a:gd name="T100" fmla="*/ 94 w 291"/>
                  <a:gd name="T101" fmla="*/ 116 h 550"/>
                  <a:gd name="T102" fmla="*/ 267 w 291"/>
                  <a:gd name="T103" fmla="*/ 15 h 550"/>
                  <a:gd name="T104" fmla="*/ 245 w 291"/>
                  <a:gd name="T105" fmla="*/ 27 h 550"/>
                  <a:gd name="T106" fmla="*/ 269 w 291"/>
                  <a:gd name="T107" fmla="*/ 2 h 550"/>
                  <a:gd name="T108" fmla="*/ 259 w 291"/>
                  <a:gd name="T109" fmla="*/ 29 h 550"/>
                  <a:gd name="T110" fmla="*/ 243 w 291"/>
                  <a:gd name="T111" fmla="*/ 64 h 550"/>
                  <a:gd name="T112" fmla="*/ 221 w 291"/>
                  <a:gd name="T113" fmla="*/ 72 h 550"/>
                  <a:gd name="T114" fmla="*/ 205 w 291"/>
                  <a:gd name="T115" fmla="*/ 80 h 550"/>
                  <a:gd name="T116" fmla="*/ 204 w 291"/>
                  <a:gd name="T117" fmla="*/ 75 h 550"/>
                  <a:gd name="T118" fmla="*/ 191 w 291"/>
                  <a:gd name="T119" fmla="*/ 91 h 550"/>
                  <a:gd name="T120" fmla="*/ 187 w 291"/>
                  <a:gd name="T121" fmla="*/ 92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1" h="550">
                    <a:moveTo>
                      <a:pt x="73" y="501"/>
                    </a:moveTo>
                    <a:cubicBezTo>
                      <a:pt x="69" y="504"/>
                      <a:pt x="69" y="504"/>
                      <a:pt x="69" y="504"/>
                    </a:cubicBezTo>
                    <a:cubicBezTo>
                      <a:pt x="69" y="508"/>
                      <a:pt x="69" y="508"/>
                      <a:pt x="69" y="508"/>
                    </a:cubicBezTo>
                    <a:cubicBezTo>
                      <a:pt x="67" y="512"/>
                      <a:pt x="67" y="512"/>
                      <a:pt x="67" y="512"/>
                    </a:cubicBezTo>
                    <a:cubicBezTo>
                      <a:pt x="67" y="512"/>
                      <a:pt x="65" y="513"/>
                      <a:pt x="65" y="514"/>
                    </a:cubicBezTo>
                    <a:cubicBezTo>
                      <a:pt x="64" y="515"/>
                      <a:pt x="60" y="518"/>
                      <a:pt x="60" y="518"/>
                    </a:cubicBezTo>
                    <a:cubicBezTo>
                      <a:pt x="60" y="518"/>
                      <a:pt x="60" y="519"/>
                      <a:pt x="59" y="519"/>
                    </a:cubicBezTo>
                    <a:cubicBezTo>
                      <a:pt x="58" y="519"/>
                      <a:pt x="51" y="522"/>
                      <a:pt x="51" y="522"/>
                    </a:cubicBezTo>
                    <a:cubicBezTo>
                      <a:pt x="49" y="526"/>
                      <a:pt x="49" y="526"/>
                      <a:pt x="49" y="526"/>
                    </a:cubicBezTo>
                    <a:cubicBezTo>
                      <a:pt x="45" y="527"/>
                      <a:pt x="45" y="527"/>
                      <a:pt x="45" y="527"/>
                    </a:cubicBezTo>
                    <a:cubicBezTo>
                      <a:pt x="42" y="532"/>
                      <a:pt x="42" y="532"/>
                      <a:pt x="42" y="532"/>
                    </a:cubicBezTo>
                    <a:cubicBezTo>
                      <a:pt x="37" y="534"/>
                      <a:pt x="37" y="534"/>
                      <a:pt x="37" y="534"/>
                    </a:cubicBezTo>
                    <a:cubicBezTo>
                      <a:pt x="33" y="535"/>
                      <a:pt x="33" y="535"/>
                      <a:pt x="33" y="535"/>
                    </a:cubicBezTo>
                    <a:cubicBezTo>
                      <a:pt x="29" y="533"/>
                      <a:pt x="29" y="533"/>
                      <a:pt x="29" y="533"/>
                    </a:cubicBezTo>
                    <a:cubicBezTo>
                      <a:pt x="26" y="535"/>
                      <a:pt x="26" y="535"/>
                      <a:pt x="26" y="535"/>
                    </a:cubicBezTo>
                    <a:cubicBezTo>
                      <a:pt x="23" y="537"/>
                      <a:pt x="23" y="537"/>
                      <a:pt x="23" y="537"/>
                    </a:cubicBezTo>
                    <a:cubicBezTo>
                      <a:pt x="24" y="541"/>
                      <a:pt x="24" y="541"/>
                      <a:pt x="24" y="541"/>
                    </a:cubicBezTo>
                    <a:cubicBezTo>
                      <a:pt x="27" y="543"/>
                      <a:pt x="27" y="543"/>
                      <a:pt x="27" y="543"/>
                    </a:cubicBezTo>
                    <a:cubicBezTo>
                      <a:pt x="29" y="540"/>
                      <a:pt x="29" y="540"/>
                      <a:pt x="29" y="540"/>
                    </a:cubicBezTo>
                    <a:cubicBezTo>
                      <a:pt x="35" y="542"/>
                      <a:pt x="35" y="542"/>
                      <a:pt x="35" y="542"/>
                    </a:cubicBezTo>
                    <a:cubicBezTo>
                      <a:pt x="35" y="542"/>
                      <a:pt x="37" y="545"/>
                      <a:pt x="38" y="546"/>
                    </a:cubicBezTo>
                    <a:cubicBezTo>
                      <a:pt x="38" y="547"/>
                      <a:pt x="38" y="550"/>
                      <a:pt x="39" y="550"/>
                    </a:cubicBezTo>
                    <a:cubicBezTo>
                      <a:pt x="40" y="549"/>
                      <a:pt x="45" y="546"/>
                      <a:pt x="45" y="546"/>
                    </a:cubicBezTo>
                    <a:cubicBezTo>
                      <a:pt x="43" y="542"/>
                      <a:pt x="43" y="542"/>
                      <a:pt x="43" y="542"/>
                    </a:cubicBezTo>
                    <a:cubicBezTo>
                      <a:pt x="43" y="542"/>
                      <a:pt x="46" y="541"/>
                      <a:pt x="48" y="541"/>
                    </a:cubicBezTo>
                    <a:cubicBezTo>
                      <a:pt x="50" y="541"/>
                      <a:pt x="52" y="542"/>
                      <a:pt x="53" y="540"/>
                    </a:cubicBezTo>
                    <a:cubicBezTo>
                      <a:pt x="53" y="539"/>
                      <a:pt x="56" y="539"/>
                      <a:pt x="56" y="539"/>
                    </a:cubicBezTo>
                    <a:cubicBezTo>
                      <a:pt x="56" y="539"/>
                      <a:pt x="58" y="536"/>
                      <a:pt x="58" y="536"/>
                    </a:cubicBezTo>
                    <a:cubicBezTo>
                      <a:pt x="58" y="535"/>
                      <a:pt x="61" y="533"/>
                      <a:pt x="61" y="533"/>
                    </a:cubicBezTo>
                    <a:cubicBezTo>
                      <a:pt x="61" y="533"/>
                      <a:pt x="68" y="536"/>
                      <a:pt x="69" y="536"/>
                    </a:cubicBezTo>
                    <a:cubicBezTo>
                      <a:pt x="70" y="536"/>
                      <a:pt x="77" y="534"/>
                      <a:pt x="77" y="534"/>
                    </a:cubicBezTo>
                    <a:cubicBezTo>
                      <a:pt x="80" y="537"/>
                      <a:pt x="80" y="537"/>
                      <a:pt x="80" y="537"/>
                    </a:cubicBezTo>
                    <a:cubicBezTo>
                      <a:pt x="80" y="537"/>
                      <a:pt x="80" y="539"/>
                      <a:pt x="82" y="540"/>
                    </a:cubicBezTo>
                    <a:cubicBezTo>
                      <a:pt x="84" y="540"/>
                      <a:pt x="85" y="540"/>
                      <a:pt x="85" y="540"/>
                    </a:cubicBezTo>
                    <a:cubicBezTo>
                      <a:pt x="88" y="544"/>
                      <a:pt x="88" y="544"/>
                      <a:pt x="88" y="544"/>
                    </a:cubicBezTo>
                    <a:cubicBezTo>
                      <a:pt x="91" y="546"/>
                      <a:pt x="91" y="546"/>
                      <a:pt x="91" y="546"/>
                    </a:cubicBezTo>
                    <a:cubicBezTo>
                      <a:pt x="91" y="546"/>
                      <a:pt x="94" y="546"/>
                      <a:pt x="94" y="545"/>
                    </a:cubicBezTo>
                    <a:cubicBezTo>
                      <a:pt x="94" y="544"/>
                      <a:pt x="95" y="542"/>
                      <a:pt x="96" y="541"/>
                    </a:cubicBezTo>
                    <a:cubicBezTo>
                      <a:pt x="97" y="541"/>
                      <a:pt x="100" y="540"/>
                      <a:pt x="100" y="540"/>
                    </a:cubicBezTo>
                    <a:cubicBezTo>
                      <a:pt x="100" y="540"/>
                      <a:pt x="100" y="538"/>
                      <a:pt x="100" y="537"/>
                    </a:cubicBezTo>
                    <a:cubicBezTo>
                      <a:pt x="100" y="535"/>
                      <a:pt x="100" y="532"/>
                      <a:pt x="101" y="531"/>
                    </a:cubicBezTo>
                    <a:cubicBezTo>
                      <a:pt x="101" y="531"/>
                      <a:pt x="104" y="527"/>
                      <a:pt x="104" y="527"/>
                    </a:cubicBezTo>
                    <a:cubicBezTo>
                      <a:pt x="109" y="526"/>
                      <a:pt x="109" y="526"/>
                      <a:pt x="109" y="526"/>
                    </a:cubicBezTo>
                    <a:cubicBezTo>
                      <a:pt x="121" y="525"/>
                      <a:pt x="121" y="525"/>
                      <a:pt x="121" y="525"/>
                    </a:cubicBezTo>
                    <a:cubicBezTo>
                      <a:pt x="125" y="525"/>
                      <a:pt x="125" y="525"/>
                      <a:pt x="125" y="525"/>
                    </a:cubicBezTo>
                    <a:cubicBezTo>
                      <a:pt x="130" y="529"/>
                      <a:pt x="130" y="529"/>
                      <a:pt x="130" y="529"/>
                    </a:cubicBezTo>
                    <a:cubicBezTo>
                      <a:pt x="135" y="534"/>
                      <a:pt x="135" y="534"/>
                      <a:pt x="135" y="534"/>
                    </a:cubicBezTo>
                    <a:cubicBezTo>
                      <a:pt x="135" y="534"/>
                      <a:pt x="138" y="538"/>
                      <a:pt x="138" y="537"/>
                    </a:cubicBezTo>
                    <a:cubicBezTo>
                      <a:pt x="139" y="535"/>
                      <a:pt x="140" y="531"/>
                      <a:pt x="141" y="531"/>
                    </a:cubicBezTo>
                    <a:cubicBezTo>
                      <a:pt x="142" y="531"/>
                      <a:pt x="145" y="535"/>
                      <a:pt x="145" y="535"/>
                    </a:cubicBezTo>
                    <a:cubicBezTo>
                      <a:pt x="149" y="536"/>
                      <a:pt x="149" y="536"/>
                      <a:pt x="149" y="536"/>
                    </a:cubicBezTo>
                    <a:cubicBezTo>
                      <a:pt x="152" y="536"/>
                      <a:pt x="152" y="536"/>
                      <a:pt x="152" y="536"/>
                    </a:cubicBezTo>
                    <a:cubicBezTo>
                      <a:pt x="155" y="533"/>
                      <a:pt x="155" y="533"/>
                      <a:pt x="155" y="533"/>
                    </a:cubicBezTo>
                    <a:cubicBezTo>
                      <a:pt x="153" y="530"/>
                      <a:pt x="153" y="530"/>
                      <a:pt x="153" y="530"/>
                    </a:cubicBezTo>
                    <a:cubicBezTo>
                      <a:pt x="157" y="531"/>
                      <a:pt x="157" y="531"/>
                      <a:pt x="157" y="531"/>
                    </a:cubicBezTo>
                    <a:cubicBezTo>
                      <a:pt x="168" y="532"/>
                      <a:pt x="168" y="532"/>
                      <a:pt x="168" y="532"/>
                    </a:cubicBezTo>
                    <a:cubicBezTo>
                      <a:pt x="173" y="531"/>
                      <a:pt x="173" y="531"/>
                      <a:pt x="173" y="531"/>
                    </a:cubicBezTo>
                    <a:cubicBezTo>
                      <a:pt x="177" y="530"/>
                      <a:pt x="177" y="530"/>
                      <a:pt x="177" y="530"/>
                    </a:cubicBezTo>
                    <a:cubicBezTo>
                      <a:pt x="177" y="532"/>
                      <a:pt x="177" y="532"/>
                      <a:pt x="177" y="532"/>
                    </a:cubicBezTo>
                    <a:cubicBezTo>
                      <a:pt x="171" y="534"/>
                      <a:pt x="171" y="534"/>
                      <a:pt x="171" y="534"/>
                    </a:cubicBezTo>
                    <a:cubicBezTo>
                      <a:pt x="171" y="534"/>
                      <a:pt x="168" y="534"/>
                      <a:pt x="169" y="535"/>
                    </a:cubicBezTo>
                    <a:cubicBezTo>
                      <a:pt x="170" y="537"/>
                      <a:pt x="175" y="539"/>
                      <a:pt x="175" y="539"/>
                    </a:cubicBezTo>
                    <a:cubicBezTo>
                      <a:pt x="175" y="539"/>
                      <a:pt x="172" y="540"/>
                      <a:pt x="176" y="540"/>
                    </a:cubicBezTo>
                    <a:cubicBezTo>
                      <a:pt x="180" y="540"/>
                      <a:pt x="182" y="539"/>
                      <a:pt x="182" y="539"/>
                    </a:cubicBezTo>
                    <a:cubicBezTo>
                      <a:pt x="185" y="536"/>
                      <a:pt x="185" y="536"/>
                      <a:pt x="185" y="536"/>
                    </a:cubicBezTo>
                    <a:cubicBezTo>
                      <a:pt x="183" y="534"/>
                      <a:pt x="183" y="534"/>
                      <a:pt x="183" y="534"/>
                    </a:cubicBezTo>
                    <a:cubicBezTo>
                      <a:pt x="178" y="533"/>
                      <a:pt x="178" y="533"/>
                      <a:pt x="178" y="533"/>
                    </a:cubicBezTo>
                    <a:cubicBezTo>
                      <a:pt x="179" y="529"/>
                      <a:pt x="179" y="529"/>
                      <a:pt x="179" y="529"/>
                    </a:cubicBezTo>
                    <a:cubicBezTo>
                      <a:pt x="180" y="529"/>
                      <a:pt x="180" y="529"/>
                      <a:pt x="180" y="529"/>
                    </a:cubicBezTo>
                    <a:cubicBezTo>
                      <a:pt x="183" y="532"/>
                      <a:pt x="183" y="532"/>
                      <a:pt x="183" y="532"/>
                    </a:cubicBezTo>
                    <a:cubicBezTo>
                      <a:pt x="186" y="530"/>
                      <a:pt x="186" y="530"/>
                      <a:pt x="186" y="530"/>
                    </a:cubicBezTo>
                    <a:cubicBezTo>
                      <a:pt x="190" y="531"/>
                      <a:pt x="190" y="531"/>
                      <a:pt x="190" y="531"/>
                    </a:cubicBezTo>
                    <a:cubicBezTo>
                      <a:pt x="192" y="535"/>
                      <a:pt x="192" y="535"/>
                      <a:pt x="192" y="535"/>
                    </a:cubicBezTo>
                    <a:cubicBezTo>
                      <a:pt x="192" y="535"/>
                      <a:pt x="194" y="537"/>
                      <a:pt x="196" y="535"/>
                    </a:cubicBezTo>
                    <a:cubicBezTo>
                      <a:pt x="198" y="534"/>
                      <a:pt x="200" y="533"/>
                      <a:pt x="200" y="533"/>
                    </a:cubicBezTo>
                    <a:cubicBezTo>
                      <a:pt x="212" y="534"/>
                      <a:pt x="212" y="534"/>
                      <a:pt x="212" y="534"/>
                    </a:cubicBezTo>
                    <a:cubicBezTo>
                      <a:pt x="212" y="534"/>
                      <a:pt x="218" y="533"/>
                      <a:pt x="219" y="535"/>
                    </a:cubicBezTo>
                    <a:cubicBezTo>
                      <a:pt x="220" y="536"/>
                      <a:pt x="223" y="538"/>
                      <a:pt x="223" y="538"/>
                    </a:cubicBezTo>
                    <a:cubicBezTo>
                      <a:pt x="228" y="539"/>
                      <a:pt x="228" y="539"/>
                      <a:pt x="228" y="539"/>
                    </a:cubicBezTo>
                    <a:cubicBezTo>
                      <a:pt x="233" y="539"/>
                      <a:pt x="233" y="539"/>
                      <a:pt x="233" y="539"/>
                    </a:cubicBezTo>
                    <a:cubicBezTo>
                      <a:pt x="233" y="539"/>
                      <a:pt x="235" y="537"/>
                      <a:pt x="236" y="536"/>
                    </a:cubicBezTo>
                    <a:cubicBezTo>
                      <a:pt x="238" y="536"/>
                      <a:pt x="241" y="534"/>
                      <a:pt x="242" y="534"/>
                    </a:cubicBezTo>
                    <a:cubicBezTo>
                      <a:pt x="244" y="534"/>
                      <a:pt x="249" y="533"/>
                      <a:pt x="249" y="533"/>
                    </a:cubicBezTo>
                    <a:cubicBezTo>
                      <a:pt x="250" y="533"/>
                      <a:pt x="251" y="534"/>
                      <a:pt x="253" y="533"/>
                    </a:cubicBezTo>
                    <a:cubicBezTo>
                      <a:pt x="254" y="533"/>
                      <a:pt x="257" y="528"/>
                      <a:pt x="257" y="528"/>
                    </a:cubicBezTo>
                    <a:cubicBezTo>
                      <a:pt x="257" y="528"/>
                      <a:pt x="258" y="526"/>
                      <a:pt x="260" y="526"/>
                    </a:cubicBezTo>
                    <a:cubicBezTo>
                      <a:pt x="262" y="526"/>
                      <a:pt x="265" y="526"/>
                      <a:pt x="266" y="525"/>
                    </a:cubicBezTo>
                    <a:cubicBezTo>
                      <a:pt x="267" y="523"/>
                      <a:pt x="268" y="522"/>
                      <a:pt x="269" y="521"/>
                    </a:cubicBezTo>
                    <a:cubicBezTo>
                      <a:pt x="270" y="520"/>
                      <a:pt x="272" y="517"/>
                      <a:pt x="271" y="516"/>
                    </a:cubicBezTo>
                    <a:cubicBezTo>
                      <a:pt x="271" y="515"/>
                      <a:pt x="272" y="511"/>
                      <a:pt x="272" y="511"/>
                    </a:cubicBezTo>
                    <a:cubicBezTo>
                      <a:pt x="272" y="511"/>
                      <a:pt x="269" y="511"/>
                      <a:pt x="268" y="511"/>
                    </a:cubicBezTo>
                    <a:cubicBezTo>
                      <a:pt x="267" y="510"/>
                      <a:pt x="263" y="511"/>
                      <a:pt x="262" y="510"/>
                    </a:cubicBezTo>
                    <a:cubicBezTo>
                      <a:pt x="261" y="510"/>
                      <a:pt x="257" y="510"/>
                      <a:pt x="257" y="510"/>
                    </a:cubicBezTo>
                    <a:cubicBezTo>
                      <a:pt x="256" y="508"/>
                      <a:pt x="256" y="508"/>
                      <a:pt x="256" y="508"/>
                    </a:cubicBezTo>
                    <a:cubicBezTo>
                      <a:pt x="256" y="508"/>
                      <a:pt x="255" y="507"/>
                      <a:pt x="254" y="506"/>
                    </a:cubicBezTo>
                    <a:cubicBezTo>
                      <a:pt x="253" y="506"/>
                      <a:pt x="254" y="506"/>
                      <a:pt x="252" y="505"/>
                    </a:cubicBezTo>
                    <a:cubicBezTo>
                      <a:pt x="251" y="505"/>
                      <a:pt x="249" y="503"/>
                      <a:pt x="249" y="503"/>
                    </a:cubicBezTo>
                    <a:cubicBezTo>
                      <a:pt x="246" y="502"/>
                      <a:pt x="246" y="502"/>
                      <a:pt x="246" y="502"/>
                    </a:cubicBezTo>
                    <a:cubicBezTo>
                      <a:pt x="242" y="502"/>
                      <a:pt x="242" y="502"/>
                      <a:pt x="242" y="502"/>
                    </a:cubicBezTo>
                    <a:cubicBezTo>
                      <a:pt x="246" y="500"/>
                      <a:pt x="246" y="500"/>
                      <a:pt x="246" y="500"/>
                    </a:cubicBezTo>
                    <a:cubicBezTo>
                      <a:pt x="246" y="500"/>
                      <a:pt x="250" y="500"/>
                      <a:pt x="251" y="500"/>
                    </a:cubicBezTo>
                    <a:cubicBezTo>
                      <a:pt x="252" y="501"/>
                      <a:pt x="256" y="501"/>
                      <a:pt x="256" y="500"/>
                    </a:cubicBezTo>
                    <a:cubicBezTo>
                      <a:pt x="257" y="500"/>
                      <a:pt x="260" y="495"/>
                      <a:pt x="260" y="495"/>
                    </a:cubicBezTo>
                    <a:cubicBezTo>
                      <a:pt x="259" y="492"/>
                      <a:pt x="259" y="492"/>
                      <a:pt x="259" y="492"/>
                    </a:cubicBezTo>
                    <a:cubicBezTo>
                      <a:pt x="257" y="490"/>
                      <a:pt x="257" y="490"/>
                      <a:pt x="257" y="490"/>
                    </a:cubicBezTo>
                    <a:cubicBezTo>
                      <a:pt x="253" y="491"/>
                      <a:pt x="253" y="491"/>
                      <a:pt x="253" y="491"/>
                    </a:cubicBezTo>
                    <a:cubicBezTo>
                      <a:pt x="259" y="488"/>
                      <a:pt x="259" y="488"/>
                      <a:pt x="259" y="488"/>
                    </a:cubicBezTo>
                    <a:cubicBezTo>
                      <a:pt x="261" y="486"/>
                      <a:pt x="261" y="486"/>
                      <a:pt x="261" y="486"/>
                    </a:cubicBezTo>
                    <a:cubicBezTo>
                      <a:pt x="264" y="488"/>
                      <a:pt x="264" y="488"/>
                      <a:pt x="264" y="488"/>
                    </a:cubicBezTo>
                    <a:cubicBezTo>
                      <a:pt x="264" y="488"/>
                      <a:pt x="269" y="489"/>
                      <a:pt x="269" y="488"/>
                    </a:cubicBezTo>
                    <a:cubicBezTo>
                      <a:pt x="270" y="487"/>
                      <a:pt x="271" y="485"/>
                      <a:pt x="271" y="485"/>
                    </a:cubicBezTo>
                    <a:cubicBezTo>
                      <a:pt x="271" y="482"/>
                      <a:pt x="271" y="482"/>
                      <a:pt x="271" y="482"/>
                    </a:cubicBezTo>
                    <a:cubicBezTo>
                      <a:pt x="281" y="475"/>
                      <a:pt x="281" y="475"/>
                      <a:pt x="281" y="475"/>
                    </a:cubicBezTo>
                    <a:cubicBezTo>
                      <a:pt x="285" y="469"/>
                      <a:pt x="285" y="469"/>
                      <a:pt x="285" y="469"/>
                    </a:cubicBezTo>
                    <a:cubicBezTo>
                      <a:pt x="286" y="463"/>
                      <a:pt x="286" y="463"/>
                      <a:pt x="286" y="463"/>
                    </a:cubicBezTo>
                    <a:cubicBezTo>
                      <a:pt x="291" y="454"/>
                      <a:pt x="291" y="454"/>
                      <a:pt x="291" y="454"/>
                    </a:cubicBezTo>
                    <a:cubicBezTo>
                      <a:pt x="290" y="442"/>
                      <a:pt x="290" y="442"/>
                      <a:pt x="290" y="442"/>
                    </a:cubicBezTo>
                    <a:cubicBezTo>
                      <a:pt x="285" y="434"/>
                      <a:pt x="285" y="434"/>
                      <a:pt x="285" y="434"/>
                    </a:cubicBezTo>
                    <a:cubicBezTo>
                      <a:pt x="285" y="434"/>
                      <a:pt x="279" y="429"/>
                      <a:pt x="277" y="428"/>
                    </a:cubicBezTo>
                    <a:cubicBezTo>
                      <a:pt x="275" y="428"/>
                      <a:pt x="264" y="425"/>
                      <a:pt x="264" y="425"/>
                    </a:cubicBezTo>
                    <a:cubicBezTo>
                      <a:pt x="256" y="423"/>
                      <a:pt x="256" y="423"/>
                      <a:pt x="256" y="423"/>
                    </a:cubicBezTo>
                    <a:cubicBezTo>
                      <a:pt x="252" y="425"/>
                      <a:pt x="252" y="425"/>
                      <a:pt x="252" y="425"/>
                    </a:cubicBezTo>
                    <a:cubicBezTo>
                      <a:pt x="251" y="428"/>
                      <a:pt x="251" y="428"/>
                      <a:pt x="251" y="428"/>
                    </a:cubicBezTo>
                    <a:cubicBezTo>
                      <a:pt x="248" y="430"/>
                      <a:pt x="248" y="430"/>
                      <a:pt x="248" y="430"/>
                    </a:cubicBezTo>
                    <a:cubicBezTo>
                      <a:pt x="248" y="430"/>
                      <a:pt x="245" y="432"/>
                      <a:pt x="245" y="432"/>
                    </a:cubicBezTo>
                    <a:cubicBezTo>
                      <a:pt x="244" y="432"/>
                      <a:pt x="242" y="429"/>
                      <a:pt x="242" y="429"/>
                    </a:cubicBezTo>
                    <a:cubicBezTo>
                      <a:pt x="242" y="429"/>
                      <a:pt x="239" y="426"/>
                      <a:pt x="239" y="426"/>
                    </a:cubicBezTo>
                    <a:cubicBezTo>
                      <a:pt x="238" y="426"/>
                      <a:pt x="235" y="425"/>
                      <a:pt x="235" y="425"/>
                    </a:cubicBezTo>
                    <a:cubicBezTo>
                      <a:pt x="239" y="422"/>
                      <a:pt x="239" y="422"/>
                      <a:pt x="239" y="422"/>
                    </a:cubicBezTo>
                    <a:cubicBezTo>
                      <a:pt x="244" y="420"/>
                      <a:pt x="244" y="420"/>
                      <a:pt x="244" y="420"/>
                    </a:cubicBezTo>
                    <a:cubicBezTo>
                      <a:pt x="244" y="420"/>
                      <a:pt x="246" y="418"/>
                      <a:pt x="246" y="417"/>
                    </a:cubicBezTo>
                    <a:cubicBezTo>
                      <a:pt x="247" y="417"/>
                      <a:pt x="249" y="415"/>
                      <a:pt x="249" y="415"/>
                    </a:cubicBezTo>
                    <a:cubicBezTo>
                      <a:pt x="250" y="407"/>
                      <a:pt x="250" y="407"/>
                      <a:pt x="250" y="407"/>
                    </a:cubicBezTo>
                    <a:cubicBezTo>
                      <a:pt x="248" y="399"/>
                      <a:pt x="248" y="399"/>
                      <a:pt x="248" y="399"/>
                    </a:cubicBezTo>
                    <a:cubicBezTo>
                      <a:pt x="245" y="395"/>
                      <a:pt x="245" y="395"/>
                      <a:pt x="245" y="395"/>
                    </a:cubicBezTo>
                    <a:cubicBezTo>
                      <a:pt x="243" y="391"/>
                      <a:pt x="243" y="391"/>
                      <a:pt x="243" y="391"/>
                    </a:cubicBezTo>
                    <a:cubicBezTo>
                      <a:pt x="241" y="391"/>
                      <a:pt x="241" y="391"/>
                      <a:pt x="241" y="391"/>
                    </a:cubicBezTo>
                    <a:cubicBezTo>
                      <a:pt x="237" y="388"/>
                      <a:pt x="237" y="388"/>
                      <a:pt x="237" y="388"/>
                    </a:cubicBezTo>
                    <a:cubicBezTo>
                      <a:pt x="234" y="384"/>
                      <a:pt x="234" y="384"/>
                      <a:pt x="234" y="384"/>
                    </a:cubicBezTo>
                    <a:cubicBezTo>
                      <a:pt x="233" y="381"/>
                      <a:pt x="233" y="381"/>
                      <a:pt x="233" y="381"/>
                    </a:cubicBezTo>
                    <a:cubicBezTo>
                      <a:pt x="234" y="379"/>
                      <a:pt x="234" y="379"/>
                      <a:pt x="234" y="379"/>
                    </a:cubicBezTo>
                    <a:cubicBezTo>
                      <a:pt x="235" y="380"/>
                      <a:pt x="235" y="380"/>
                      <a:pt x="235" y="380"/>
                    </a:cubicBezTo>
                    <a:cubicBezTo>
                      <a:pt x="235" y="380"/>
                      <a:pt x="235" y="382"/>
                      <a:pt x="236" y="382"/>
                    </a:cubicBezTo>
                    <a:cubicBezTo>
                      <a:pt x="236" y="383"/>
                      <a:pt x="237" y="384"/>
                      <a:pt x="237" y="384"/>
                    </a:cubicBezTo>
                    <a:cubicBezTo>
                      <a:pt x="238" y="385"/>
                      <a:pt x="242" y="387"/>
                      <a:pt x="242" y="387"/>
                    </a:cubicBezTo>
                    <a:cubicBezTo>
                      <a:pt x="244" y="387"/>
                      <a:pt x="244" y="387"/>
                      <a:pt x="244" y="387"/>
                    </a:cubicBezTo>
                    <a:cubicBezTo>
                      <a:pt x="246" y="390"/>
                      <a:pt x="246" y="390"/>
                      <a:pt x="246" y="390"/>
                    </a:cubicBezTo>
                    <a:cubicBezTo>
                      <a:pt x="246" y="390"/>
                      <a:pt x="247" y="387"/>
                      <a:pt x="247" y="387"/>
                    </a:cubicBezTo>
                    <a:cubicBezTo>
                      <a:pt x="247" y="386"/>
                      <a:pt x="244" y="382"/>
                      <a:pt x="244" y="382"/>
                    </a:cubicBezTo>
                    <a:cubicBezTo>
                      <a:pt x="243" y="382"/>
                      <a:pt x="242" y="378"/>
                      <a:pt x="242" y="378"/>
                    </a:cubicBezTo>
                    <a:cubicBezTo>
                      <a:pt x="241" y="377"/>
                      <a:pt x="239" y="371"/>
                      <a:pt x="239" y="371"/>
                    </a:cubicBezTo>
                    <a:cubicBezTo>
                      <a:pt x="239" y="371"/>
                      <a:pt x="238" y="369"/>
                      <a:pt x="238" y="368"/>
                    </a:cubicBezTo>
                    <a:cubicBezTo>
                      <a:pt x="238" y="368"/>
                      <a:pt x="238" y="363"/>
                      <a:pt x="238" y="363"/>
                    </a:cubicBezTo>
                    <a:cubicBezTo>
                      <a:pt x="240" y="362"/>
                      <a:pt x="240" y="362"/>
                      <a:pt x="240" y="362"/>
                    </a:cubicBezTo>
                    <a:cubicBezTo>
                      <a:pt x="242" y="360"/>
                      <a:pt x="242" y="360"/>
                      <a:pt x="242" y="360"/>
                    </a:cubicBezTo>
                    <a:cubicBezTo>
                      <a:pt x="242" y="360"/>
                      <a:pt x="241" y="360"/>
                      <a:pt x="241" y="359"/>
                    </a:cubicBezTo>
                    <a:cubicBezTo>
                      <a:pt x="240" y="357"/>
                      <a:pt x="238" y="355"/>
                      <a:pt x="238" y="355"/>
                    </a:cubicBezTo>
                    <a:cubicBezTo>
                      <a:pt x="238" y="355"/>
                      <a:pt x="236" y="354"/>
                      <a:pt x="235" y="353"/>
                    </a:cubicBezTo>
                    <a:cubicBezTo>
                      <a:pt x="235" y="351"/>
                      <a:pt x="234" y="349"/>
                      <a:pt x="234" y="349"/>
                    </a:cubicBezTo>
                    <a:cubicBezTo>
                      <a:pt x="234" y="348"/>
                      <a:pt x="233" y="342"/>
                      <a:pt x="233" y="342"/>
                    </a:cubicBezTo>
                    <a:cubicBezTo>
                      <a:pt x="228" y="337"/>
                      <a:pt x="228" y="337"/>
                      <a:pt x="228" y="337"/>
                    </a:cubicBezTo>
                    <a:cubicBezTo>
                      <a:pt x="228" y="337"/>
                      <a:pt x="226" y="335"/>
                      <a:pt x="225" y="334"/>
                    </a:cubicBezTo>
                    <a:cubicBezTo>
                      <a:pt x="225" y="334"/>
                      <a:pt x="222" y="333"/>
                      <a:pt x="222" y="333"/>
                    </a:cubicBezTo>
                    <a:cubicBezTo>
                      <a:pt x="221" y="333"/>
                      <a:pt x="216" y="330"/>
                      <a:pt x="216" y="330"/>
                    </a:cubicBezTo>
                    <a:cubicBezTo>
                      <a:pt x="216" y="330"/>
                      <a:pt x="212" y="325"/>
                      <a:pt x="212" y="324"/>
                    </a:cubicBezTo>
                    <a:cubicBezTo>
                      <a:pt x="212" y="323"/>
                      <a:pt x="210" y="317"/>
                      <a:pt x="210" y="317"/>
                    </a:cubicBezTo>
                    <a:cubicBezTo>
                      <a:pt x="210" y="313"/>
                      <a:pt x="210" y="313"/>
                      <a:pt x="210" y="313"/>
                    </a:cubicBezTo>
                    <a:cubicBezTo>
                      <a:pt x="208" y="305"/>
                      <a:pt x="208" y="305"/>
                      <a:pt x="208" y="305"/>
                    </a:cubicBezTo>
                    <a:cubicBezTo>
                      <a:pt x="207" y="297"/>
                      <a:pt x="207" y="297"/>
                      <a:pt x="207" y="297"/>
                    </a:cubicBezTo>
                    <a:cubicBezTo>
                      <a:pt x="207" y="289"/>
                      <a:pt x="207" y="289"/>
                      <a:pt x="207" y="289"/>
                    </a:cubicBezTo>
                    <a:cubicBezTo>
                      <a:pt x="207" y="282"/>
                      <a:pt x="207" y="282"/>
                      <a:pt x="207" y="282"/>
                    </a:cubicBezTo>
                    <a:cubicBezTo>
                      <a:pt x="207" y="276"/>
                      <a:pt x="207" y="276"/>
                      <a:pt x="207" y="276"/>
                    </a:cubicBezTo>
                    <a:cubicBezTo>
                      <a:pt x="202" y="270"/>
                      <a:pt x="202" y="270"/>
                      <a:pt x="202" y="270"/>
                    </a:cubicBezTo>
                    <a:cubicBezTo>
                      <a:pt x="200" y="264"/>
                      <a:pt x="200" y="264"/>
                      <a:pt x="200" y="264"/>
                    </a:cubicBezTo>
                    <a:cubicBezTo>
                      <a:pt x="194" y="258"/>
                      <a:pt x="194" y="258"/>
                      <a:pt x="194" y="258"/>
                    </a:cubicBezTo>
                    <a:cubicBezTo>
                      <a:pt x="190" y="253"/>
                      <a:pt x="190" y="253"/>
                      <a:pt x="190" y="253"/>
                    </a:cubicBezTo>
                    <a:cubicBezTo>
                      <a:pt x="187" y="252"/>
                      <a:pt x="187" y="252"/>
                      <a:pt x="187" y="252"/>
                    </a:cubicBezTo>
                    <a:cubicBezTo>
                      <a:pt x="182" y="246"/>
                      <a:pt x="182" y="246"/>
                      <a:pt x="182" y="246"/>
                    </a:cubicBezTo>
                    <a:cubicBezTo>
                      <a:pt x="178" y="245"/>
                      <a:pt x="178" y="245"/>
                      <a:pt x="178" y="245"/>
                    </a:cubicBezTo>
                    <a:cubicBezTo>
                      <a:pt x="174" y="247"/>
                      <a:pt x="174" y="247"/>
                      <a:pt x="174" y="247"/>
                    </a:cubicBezTo>
                    <a:cubicBezTo>
                      <a:pt x="170" y="248"/>
                      <a:pt x="170" y="248"/>
                      <a:pt x="170" y="248"/>
                    </a:cubicBezTo>
                    <a:cubicBezTo>
                      <a:pt x="166" y="249"/>
                      <a:pt x="166" y="249"/>
                      <a:pt x="166" y="249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56" y="243"/>
                      <a:pt x="156" y="243"/>
                      <a:pt x="156" y="243"/>
                    </a:cubicBezTo>
                    <a:cubicBezTo>
                      <a:pt x="152" y="242"/>
                      <a:pt x="152" y="242"/>
                      <a:pt x="152" y="242"/>
                    </a:cubicBezTo>
                    <a:cubicBezTo>
                      <a:pt x="150" y="242"/>
                      <a:pt x="150" y="242"/>
                      <a:pt x="150" y="242"/>
                    </a:cubicBezTo>
                    <a:cubicBezTo>
                      <a:pt x="150" y="242"/>
                      <a:pt x="150" y="241"/>
                      <a:pt x="150" y="241"/>
                    </a:cubicBezTo>
                    <a:cubicBezTo>
                      <a:pt x="150" y="241"/>
                      <a:pt x="152" y="241"/>
                      <a:pt x="152" y="241"/>
                    </a:cubicBezTo>
                    <a:cubicBezTo>
                      <a:pt x="152" y="241"/>
                      <a:pt x="154" y="242"/>
                      <a:pt x="155" y="242"/>
                    </a:cubicBezTo>
                    <a:cubicBezTo>
                      <a:pt x="155" y="242"/>
                      <a:pt x="158" y="243"/>
                      <a:pt x="158" y="243"/>
                    </a:cubicBezTo>
                    <a:cubicBezTo>
                      <a:pt x="158" y="243"/>
                      <a:pt x="159" y="244"/>
                      <a:pt x="160" y="244"/>
                    </a:cubicBezTo>
                    <a:cubicBezTo>
                      <a:pt x="161" y="244"/>
                      <a:pt x="164" y="244"/>
                      <a:pt x="164" y="244"/>
                    </a:cubicBezTo>
                    <a:cubicBezTo>
                      <a:pt x="167" y="242"/>
                      <a:pt x="167" y="242"/>
                      <a:pt x="167" y="242"/>
                    </a:cubicBezTo>
                    <a:cubicBezTo>
                      <a:pt x="168" y="239"/>
                      <a:pt x="168" y="239"/>
                      <a:pt x="168" y="239"/>
                    </a:cubicBezTo>
                    <a:cubicBezTo>
                      <a:pt x="171" y="238"/>
                      <a:pt x="171" y="238"/>
                      <a:pt x="171" y="238"/>
                    </a:cubicBezTo>
                    <a:cubicBezTo>
                      <a:pt x="173" y="237"/>
                      <a:pt x="173" y="237"/>
                      <a:pt x="173" y="237"/>
                    </a:cubicBezTo>
                    <a:cubicBezTo>
                      <a:pt x="175" y="237"/>
                      <a:pt x="175" y="237"/>
                      <a:pt x="175" y="237"/>
                    </a:cubicBezTo>
                    <a:cubicBezTo>
                      <a:pt x="175" y="237"/>
                      <a:pt x="176" y="239"/>
                      <a:pt x="178" y="238"/>
                    </a:cubicBezTo>
                    <a:cubicBezTo>
                      <a:pt x="180" y="238"/>
                      <a:pt x="181" y="237"/>
                      <a:pt x="181" y="237"/>
                    </a:cubicBezTo>
                    <a:cubicBezTo>
                      <a:pt x="181" y="237"/>
                      <a:pt x="185" y="235"/>
                      <a:pt x="184" y="235"/>
                    </a:cubicBezTo>
                    <a:cubicBezTo>
                      <a:pt x="184" y="234"/>
                      <a:pt x="184" y="233"/>
                      <a:pt x="183" y="233"/>
                    </a:cubicBezTo>
                    <a:cubicBezTo>
                      <a:pt x="183" y="232"/>
                      <a:pt x="181" y="230"/>
                      <a:pt x="181" y="230"/>
                    </a:cubicBezTo>
                    <a:cubicBezTo>
                      <a:pt x="181" y="230"/>
                      <a:pt x="180" y="230"/>
                      <a:pt x="180" y="229"/>
                    </a:cubicBezTo>
                    <a:cubicBezTo>
                      <a:pt x="180" y="228"/>
                      <a:pt x="180" y="226"/>
                      <a:pt x="180" y="226"/>
                    </a:cubicBezTo>
                    <a:cubicBezTo>
                      <a:pt x="178" y="224"/>
                      <a:pt x="178" y="224"/>
                      <a:pt x="178" y="224"/>
                    </a:cubicBezTo>
                    <a:cubicBezTo>
                      <a:pt x="178" y="224"/>
                      <a:pt x="177" y="224"/>
                      <a:pt x="176" y="224"/>
                    </a:cubicBezTo>
                    <a:cubicBezTo>
                      <a:pt x="175" y="224"/>
                      <a:pt x="174" y="225"/>
                      <a:pt x="174" y="225"/>
                    </a:cubicBez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5" y="227"/>
                      <a:pt x="165" y="227"/>
                      <a:pt x="165" y="227"/>
                    </a:cubicBezTo>
                    <a:cubicBezTo>
                      <a:pt x="165" y="226"/>
                      <a:pt x="165" y="226"/>
                      <a:pt x="165" y="226"/>
                    </a:cubicBezTo>
                    <a:cubicBezTo>
                      <a:pt x="170" y="225"/>
                      <a:pt x="170" y="225"/>
                      <a:pt x="170" y="225"/>
                    </a:cubicBezTo>
                    <a:cubicBezTo>
                      <a:pt x="173" y="223"/>
                      <a:pt x="173" y="223"/>
                      <a:pt x="173" y="223"/>
                    </a:cubicBezTo>
                    <a:cubicBezTo>
                      <a:pt x="173" y="223"/>
                      <a:pt x="173" y="222"/>
                      <a:pt x="174" y="222"/>
                    </a:cubicBezTo>
                    <a:cubicBezTo>
                      <a:pt x="175" y="222"/>
                      <a:pt x="178" y="223"/>
                      <a:pt x="178" y="223"/>
                    </a:cubicBezTo>
                    <a:cubicBezTo>
                      <a:pt x="179" y="223"/>
                      <a:pt x="183" y="223"/>
                      <a:pt x="183" y="223"/>
                    </a:cubicBezTo>
                    <a:cubicBezTo>
                      <a:pt x="183" y="223"/>
                      <a:pt x="186" y="221"/>
                      <a:pt x="186" y="220"/>
                    </a:cubicBezTo>
                    <a:cubicBezTo>
                      <a:pt x="187" y="220"/>
                      <a:pt x="191" y="218"/>
                      <a:pt x="191" y="218"/>
                    </a:cubicBezTo>
                    <a:cubicBezTo>
                      <a:pt x="191" y="215"/>
                      <a:pt x="191" y="215"/>
                      <a:pt x="191" y="215"/>
                    </a:cubicBezTo>
                    <a:cubicBezTo>
                      <a:pt x="191" y="215"/>
                      <a:pt x="192" y="212"/>
                      <a:pt x="193" y="212"/>
                    </a:cubicBezTo>
                    <a:cubicBezTo>
                      <a:pt x="193" y="212"/>
                      <a:pt x="197" y="209"/>
                      <a:pt x="197" y="209"/>
                    </a:cubicBezTo>
                    <a:cubicBezTo>
                      <a:pt x="201" y="205"/>
                      <a:pt x="201" y="205"/>
                      <a:pt x="201" y="205"/>
                    </a:cubicBezTo>
                    <a:cubicBezTo>
                      <a:pt x="203" y="200"/>
                      <a:pt x="203" y="200"/>
                      <a:pt x="203" y="200"/>
                    </a:cubicBezTo>
                    <a:cubicBezTo>
                      <a:pt x="205" y="196"/>
                      <a:pt x="205" y="196"/>
                      <a:pt x="205" y="196"/>
                    </a:cubicBezTo>
                    <a:cubicBezTo>
                      <a:pt x="205" y="196"/>
                      <a:pt x="209" y="193"/>
                      <a:pt x="208" y="192"/>
                    </a:cubicBezTo>
                    <a:cubicBezTo>
                      <a:pt x="208" y="190"/>
                      <a:pt x="208" y="187"/>
                      <a:pt x="208" y="187"/>
                    </a:cubicBezTo>
                    <a:cubicBezTo>
                      <a:pt x="208" y="187"/>
                      <a:pt x="211" y="185"/>
                      <a:pt x="212" y="184"/>
                    </a:cubicBezTo>
                    <a:cubicBezTo>
                      <a:pt x="212" y="183"/>
                      <a:pt x="219" y="178"/>
                      <a:pt x="219" y="178"/>
                    </a:cubicBezTo>
                    <a:cubicBezTo>
                      <a:pt x="220" y="173"/>
                      <a:pt x="220" y="173"/>
                      <a:pt x="220" y="173"/>
                    </a:cubicBezTo>
                    <a:cubicBezTo>
                      <a:pt x="219" y="171"/>
                      <a:pt x="219" y="171"/>
                      <a:pt x="219" y="171"/>
                    </a:cubicBezTo>
                    <a:cubicBezTo>
                      <a:pt x="218" y="168"/>
                      <a:pt x="218" y="168"/>
                      <a:pt x="218" y="168"/>
                    </a:cubicBezTo>
                    <a:cubicBezTo>
                      <a:pt x="216" y="165"/>
                      <a:pt x="216" y="165"/>
                      <a:pt x="216" y="165"/>
                    </a:cubicBezTo>
                    <a:cubicBezTo>
                      <a:pt x="214" y="162"/>
                      <a:pt x="214" y="162"/>
                      <a:pt x="214" y="162"/>
                    </a:cubicBezTo>
                    <a:cubicBezTo>
                      <a:pt x="210" y="162"/>
                      <a:pt x="210" y="162"/>
                      <a:pt x="210" y="162"/>
                    </a:cubicBezTo>
                    <a:cubicBezTo>
                      <a:pt x="210" y="162"/>
                      <a:pt x="209" y="164"/>
                      <a:pt x="209" y="163"/>
                    </a:cubicBezTo>
                    <a:cubicBezTo>
                      <a:pt x="208" y="163"/>
                      <a:pt x="206" y="161"/>
                      <a:pt x="206" y="161"/>
                    </a:cubicBezTo>
                    <a:cubicBezTo>
                      <a:pt x="202" y="162"/>
                      <a:pt x="202" y="162"/>
                      <a:pt x="202" y="162"/>
                    </a:cubicBezTo>
                    <a:cubicBezTo>
                      <a:pt x="197" y="161"/>
                      <a:pt x="197" y="161"/>
                      <a:pt x="197" y="161"/>
                    </a:cubicBezTo>
                    <a:cubicBezTo>
                      <a:pt x="196" y="159"/>
                      <a:pt x="196" y="159"/>
                      <a:pt x="196" y="159"/>
                    </a:cubicBezTo>
                    <a:cubicBezTo>
                      <a:pt x="192" y="159"/>
                      <a:pt x="192" y="159"/>
                      <a:pt x="192" y="159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86" y="159"/>
                      <a:pt x="186" y="159"/>
                      <a:pt x="186" y="159"/>
                    </a:cubicBezTo>
                    <a:cubicBezTo>
                      <a:pt x="183" y="159"/>
                      <a:pt x="183" y="159"/>
                      <a:pt x="183" y="159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78" y="155"/>
                      <a:pt x="178" y="155"/>
                      <a:pt x="178" y="155"/>
                    </a:cubicBezTo>
                    <a:cubicBezTo>
                      <a:pt x="172" y="155"/>
                      <a:pt x="172" y="155"/>
                      <a:pt x="172" y="155"/>
                    </a:cubicBezTo>
                    <a:cubicBezTo>
                      <a:pt x="171" y="157"/>
                      <a:pt x="171" y="157"/>
                      <a:pt x="171" y="157"/>
                    </a:cubicBezTo>
                    <a:cubicBezTo>
                      <a:pt x="167" y="157"/>
                      <a:pt x="167" y="157"/>
                      <a:pt x="167" y="157"/>
                    </a:cubicBezTo>
                    <a:cubicBezTo>
                      <a:pt x="167" y="157"/>
                      <a:pt x="166" y="157"/>
                      <a:pt x="165" y="157"/>
                    </a:cubicBezTo>
                    <a:cubicBezTo>
                      <a:pt x="165" y="157"/>
                      <a:pt x="163" y="158"/>
                      <a:pt x="163" y="158"/>
                    </a:cubicBezTo>
                    <a:cubicBezTo>
                      <a:pt x="161" y="159"/>
                      <a:pt x="161" y="159"/>
                      <a:pt x="161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5" y="158"/>
                      <a:pt x="155" y="158"/>
                      <a:pt x="155" y="158"/>
                    </a:cubicBezTo>
                    <a:cubicBezTo>
                      <a:pt x="153" y="161"/>
                      <a:pt x="153" y="161"/>
                      <a:pt x="153" y="161"/>
                    </a:cubicBez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47" y="165"/>
                      <a:pt x="147" y="165"/>
                      <a:pt x="147" y="165"/>
                    </a:cubicBezTo>
                    <a:cubicBezTo>
                      <a:pt x="148" y="162"/>
                      <a:pt x="148" y="162"/>
                      <a:pt x="148" y="162"/>
                    </a:cubicBezTo>
                    <a:cubicBezTo>
                      <a:pt x="150" y="160"/>
                      <a:pt x="150" y="160"/>
                      <a:pt x="150" y="160"/>
                    </a:cubicBezTo>
                    <a:cubicBezTo>
                      <a:pt x="153" y="159"/>
                      <a:pt x="153" y="159"/>
                      <a:pt x="153" y="159"/>
                    </a:cubicBezTo>
                    <a:cubicBezTo>
                      <a:pt x="155" y="156"/>
                      <a:pt x="155" y="156"/>
                      <a:pt x="155" y="156"/>
                    </a:cubicBezTo>
                    <a:cubicBezTo>
                      <a:pt x="155" y="156"/>
                      <a:pt x="157" y="155"/>
                      <a:pt x="157" y="154"/>
                    </a:cubicBezTo>
                    <a:cubicBezTo>
                      <a:pt x="158" y="154"/>
                      <a:pt x="160" y="152"/>
                      <a:pt x="160" y="152"/>
                    </a:cubicBezTo>
                    <a:cubicBezTo>
                      <a:pt x="157" y="151"/>
                      <a:pt x="157" y="151"/>
                      <a:pt x="157" y="151"/>
                    </a:cubicBezTo>
                    <a:cubicBezTo>
                      <a:pt x="154" y="153"/>
                      <a:pt x="154" y="153"/>
                      <a:pt x="154" y="153"/>
                    </a:cubicBezTo>
                    <a:cubicBezTo>
                      <a:pt x="154" y="153"/>
                      <a:pt x="153" y="153"/>
                      <a:pt x="152" y="153"/>
                    </a:cubicBezTo>
                    <a:cubicBezTo>
                      <a:pt x="152" y="153"/>
                      <a:pt x="149" y="154"/>
                      <a:pt x="149" y="154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9" y="153"/>
                      <a:pt x="149" y="153"/>
                      <a:pt x="149" y="153"/>
                    </a:cubicBezTo>
                    <a:cubicBezTo>
                      <a:pt x="149" y="153"/>
                      <a:pt x="151" y="152"/>
                      <a:pt x="152" y="151"/>
                    </a:cubicBezTo>
                    <a:cubicBezTo>
                      <a:pt x="153" y="151"/>
                      <a:pt x="155" y="150"/>
                      <a:pt x="155" y="150"/>
                    </a:cubicBezTo>
                    <a:cubicBezTo>
                      <a:pt x="156" y="150"/>
                      <a:pt x="158" y="149"/>
                      <a:pt x="158" y="149"/>
                    </a:cubicBezTo>
                    <a:cubicBezTo>
                      <a:pt x="159" y="150"/>
                      <a:pt x="161" y="151"/>
                      <a:pt x="162" y="150"/>
                    </a:cubicBezTo>
                    <a:cubicBezTo>
                      <a:pt x="162" y="150"/>
                      <a:pt x="163" y="148"/>
                      <a:pt x="164" y="148"/>
                    </a:cubicBezTo>
                    <a:cubicBezTo>
                      <a:pt x="164" y="147"/>
                      <a:pt x="166" y="145"/>
                      <a:pt x="166" y="145"/>
                    </a:cubicBezTo>
                    <a:cubicBezTo>
                      <a:pt x="160" y="145"/>
                      <a:pt x="160" y="145"/>
                      <a:pt x="160" y="145"/>
                    </a:cubicBezTo>
                    <a:cubicBezTo>
                      <a:pt x="160" y="145"/>
                      <a:pt x="159" y="146"/>
                      <a:pt x="158" y="146"/>
                    </a:cubicBezTo>
                    <a:cubicBezTo>
                      <a:pt x="157" y="145"/>
                      <a:pt x="155" y="145"/>
                      <a:pt x="154" y="144"/>
                    </a:cubicBezTo>
                    <a:cubicBezTo>
                      <a:pt x="154" y="144"/>
                      <a:pt x="153" y="143"/>
                      <a:pt x="153" y="143"/>
                    </a:cubicBezTo>
                    <a:cubicBezTo>
                      <a:pt x="152" y="143"/>
                      <a:pt x="150" y="141"/>
                      <a:pt x="150" y="141"/>
                    </a:cubicBezTo>
                    <a:cubicBezTo>
                      <a:pt x="151" y="140"/>
                      <a:pt x="151" y="140"/>
                      <a:pt x="151" y="140"/>
                    </a:cubicBezTo>
                    <a:cubicBezTo>
                      <a:pt x="153" y="142"/>
                      <a:pt x="153" y="142"/>
                      <a:pt x="153" y="142"/>
                    </a:cubicBezTo>
                    <a:cubicBezTo>
                      <a:pt x="153" y="142"/>
                      <a:pt x="154" y="143"/>
                      <a:pt x="155" y="143"/>
                    </a:cubicBezTo>
                    <a:cubicBezTo>
                      <a:pt x="156" y="143"/>
                      <a:pt x="157" y="142"/>
                      <a:pt x="159" y="142"/>
                    </a:cubicBezTo>
                    <a:cubicBezTo>
                      <a:pt x="160" y="143"/>
                      <a:pt x="162" y="140"/>
                      <a:pt x="162" y="140"/>
                    </a:cubicBezTo>
                    <a:cubicBezTo>
                      <a:pt x="162" y="140"/>
                      <a:pt x="160" y="140"/>
                      <a:pt x="163" y="139"/>
                    </a:cubicBezTo>
                    <a:cubicBezTo>
                      <a:pt x="165" y="137"/>
                      <a:pt x="164" y="138"/>
                      <a:pt x="166" y="136"/>
                    </a:cubicBezTo>
                    <a:cubicBezTo>
                      <a:pt x="168" y="135"/>
                      <a:pt x="173" y="132"/>
                      <a:pt x="173" y="132"/>
                    </a:cubicBez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83" y="125"/>
                      <a:pt x="183" y="125"/>
                      <a:pt x="183" y="125"/>
                    </a:cubicBezTo>
                    <a:cubicBezTo>
                      <a:pt x="186" y="125"/>
                      <a:pt x="186" y="125"/>
                      <a:pt x="186" y="125"/>
                    </a:cubicBezTo>
                    <a:cubicBezTo>
                      <a:pt x="190" y="121"/>
                      <a:pt x="190" y="121"/>
                      <a:pt x="190" y="121"/>
                    </a:cubicBezTo>
                    <a:cubicBezTo>
                      <a:pt x="192" y="119"/>
                      <a:pt x="192" y="119"/>
                      <a:pt x="192" y="119"/>
                    </a:cubicBezTo>
                    <a:cubicBezTo>
                      <a:pt x="191" y="114"/>
                      <a:pt x="191" y="114"/>
                      <a:pt x="191" y="114"/>
                    </a:cubicBezTo>
                    <a:cubicBezTo>
                      <a:pt x="193" y="110"/>
                      <a:pt x="193" y="110"/>
                      <a:pt x="193" y="110"/>
                    </a:cubicBezTo>
                    <a:cubicBezTo>
                      <a:pt x="193" y="107"/>
                      <a:pt x="193" y="107"/>
                      <a:pt x="193" y="107"/>
                    </a:cubicBezTo>
                    <a:cubicBezTo>
                      <a:pt x="190" y="106"/>
                      <a:pt x="190" y="106"/>
                      <a:pt x="190" y="106"/>
                    </a:cubicBezTo>
                    <a:cubicBezTo>
                      <a:pt x="184" y="106"/>
                      <a:pt x="184" y="106"/>
                      <a:pt x="184" y="106"/>
                    </a:cubicBezTo>
                    <a:cubicBezTo>
                      <a:pt x="184" y="106"/>
                      <a:pt x="183" y="109"/>
                      <a:pt x="182" y="108"/>
                    </a:cubicBezTo>
                    <a:cubicBezTo>
                      <a:pt x="182" y="108"/>
                      <a:pt x="178" y="105"/>
                      <a:pt x="177" y="105"/>
                    </a:cubicBezTo>
                    <a:cubicBezTo>
                      <a:pt x="177" y="105"/>
                      <a:pt x="173" y="108"/>
                      <a:pt x="173" y="108"/>
                    </a:cubicBezTo>
                    <a:cubicBezTo>
                      <a:pt x="171" y="108"/>
                      <a:pt x="171" y="108"/>
                      <a:pt x="171" y="108"/>
                    </a:cubicBezTo>
                    <a:cubicBezTo>
                      <a:pt x="171" y="108"/>
                      <a:pt x="170" y="108"/>
                      <a:pt x="168" y="108"/>
                    </a:cubicBezTo>
                    <a:cubicBezTo>
                      <a:pt x="166" y="107"/>
                      <a:pt x="162" y="106"/>
                      <a:pt x="162" y="106"/>
                    </a:cubicBezTo>
                    <a:cubicBezTo>
                      <a:pt x="159" y="108"/>
                      <a:pt x="159" y="108"/>
                      <a:pt x="159" y="108"/>
                    </a:cubicBezTo>
                    <a:cubicBezTo>
                      <a:pt x="157" y="107"/>
                      <a:pt x="157" y="107"/>
                      <a:pt x="157" y="107"/>
                    </a:cubicBezTo>
                    <a:cubicBezTo>
                      <a:pt x="153" y="110"/>
                      <a:pt x="153" y="110"/>
                      <a:pt x="153" y="110"/>
                    </a:cubicBezTo>
                    <a:cubicBezTo>
                      <a:pt x="153" y="108"/>
                      <a:pt x="153" y="108"/>
                      <a:pt x="153" y="108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55" y="105"/>
                      <a:pt x="154" y="104"/>
                      <a:pt x="153" y="104"/>
                    </a:cubicBezTo>
                    <a:cubicBezTo>
                      <a:pt x="153" y="104"/>
                      <a:pt x="151" y="103"/>
                      <a:pt x="151" y="103"/>
                    </a:cubicBezTo>
                    <a:cubicBezTo>
                      <a:pt x="149" y="106"/>
                      <a:pt x="149" y="106"/>
                      <a:pt x="149" y="106"/>
                    </a:cubicBezTo>
                    <a:cubicBezTo>
                      <a:pt x="145" y="108"/>
                      <a:pt x="145" y="108"/>
                      <a:pt x="145" y="108"/>
                    </a:cubicBezTo>
                    <a:cubicBezTo>
                      <a:pt x="146" y="107"/>
                      <a:pt x="146" y="107"/>
                      <a:pt x="146" y="107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49" y="103"/>
                      <a:pt x="149" y="103"/>
                      <a:pt x="149" y="103"/>
                    </a:cubicBezTo>
                    <a:cubicBezTo>
                      <a:pt x="149" y="103"/>
                      <a:pt x="148" y="103"/>
                      <a:pt x="148" y="103"/>
                    </a:cubicBezTo>
                    <a:cubicBezTo>
                      <a:pt x="147" y="103"/>
                      <a:pt x="146" y="102"/>
                      <a:pt x="146" y="102"/>
                    </a:cubicBezTo>
                    <a:cubicBezTo>
                      <a:pt x="144" y="101"/>
                      <a:pt x="144" y="101"/>
                      <a:pt x="144" y="101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9" y="102"/>
                      <a:pt x="139" y="102"/>
                      <a:pt x="139" y="102"/>
                    </a:cubicBezTo>
                    <a:cubicBezTo>
                      <a:pt x="137" y="103"/>
                      <a:pt x="137" y="103"/>
                      <a:pt x="137" y="103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6" y="106"/>
                      <a:pt x="136" y="106"/>
                      <a:pt x="136" y="106"/>
                    </a:cubicBezTo>
                    <a:cubicBezTo>
                      <a:pt x="135" y="109"/>
                      <a:pt x="135" y="109"/>
                      <a:pt x="135" y="109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9"/>
                      <a:pt x="132" y="113"/>
                      <a:pt x="133" y="113"/>
                    </a:cubicBezTo>
                    <a:cubicBezTo>
                      <a:pt x="133" y="113"/>
                      <a:pt x="134" y="115"/>
                      <a:pt x="134" y="115"/>
                    </a:cubicBezTo>
                    <a:cubicBezTo>
                      <a:pt x="134" y="117"/>
                      <a:pt x="134" y="117"/>
                      <a:pt x="134" y="117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35" y="118"/>
                      <a:pt x="134" y="118"/>
                      <a:pt x="133" y="118"/>
                    </a:cubicBezTo>
                    <a:cubicBezTo>
                      <a:pt x="133" y="118"/>
                      <a:pt x="132" y="116"/>
                      <a:pt x="132" y="116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7" y="116"/>
                      <a:pt x="127" y="116"/>
                      <a:pt x="127" y="116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27" y="122"/>
                      <a:pt x="127" y="122"/>
                      <a:pt x="127" y="122"/>
                    </a:cubicBezTo>
                    <a:cubicBezTo>
                      <a:pt x="126" y="124"/>
                      <a:pt x="126" y="124"/>
                      <a:pt x="126" y="124"/>
                    </a:cubicBezTo>
                    <a:cubicBezTo>
                      <a:pt x="125" y="125"/>
                      <a:pt x="125" y="125"/>
                      <a:pt x="125" y="125"/>
                    </a:cubicBezTo>
                    <a:cubicBezTo>
                      <a:pt x="125" y="125"/>
                      <a:pt x="123" y="127"/>
                      <a:pt x="123" y="127"/>
                    </a:cubicBezTo>
                    <a:cubicBezTo>
                      <a:pt x="123" y="128"/>
                      <a:pt x="124" y="131"/>
                      <a:pt x="124" y="131"/>
                    </a:cubicBezTo>
                    <a:cubicBezTo>
                      <a:pt x="124" y="131"/>
                      <a:pt x="125" y="133"/>
                      <a:pt x="126" y="133"/>
                    </a:cubicBezTo>
                    <a:cubicBezTo>
                      <a:pt x="126" y="134"/>
                      <a:pt x="128" y="135"/>
                      <a:pt x="128" y="135"/>
                    </a:cubicBezTo>
                    <a:cubicBezTo>
                      <a:pt x="128" y="138"/>
                      <a:pt x="128" y="138"/>
                      <a:pt x="128" y="138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6" y="135"/>
                      <a:pt x="125" y="134"/>
                      <a:pt x="124" y="133"/>
                    </a:cubicBezTo>
                    <a:cubicBezTo>
                      <a:pt x="124" y="133"/>
                      <a:pt x="123" y="131"/>
                      <a:pt x="123" y="131"/>
                    </a:cubicBezTo>
                    <a:cubicBezTo>
                      <a:pt x="123" y="131"/>
                      <a:pt x="121" y="132"/>
                      <a:pt x="121" y="132"/>
                    </a:cubicBezTo>
                    <a:cubicBezTo>
                      <a:pt x="121" y="132"/>
                      <a:pt x="120" y="132"/>
                      <a:pt x="121" y="133"/>
                    </a:cubicBezTo>
                    <a:cubicBezTo>
                      <a:pt x="121" y="134"/>
                      <a:pt x="119" y="135"/>
                      <a:pt x="119" y="135"/>
                    </a:cubicBezTo>
                    <a:cubicBezTo>
                      <a:pt x="119" y="135"/>
                      <a:pt x="116" y="136"/>
                      <a:pt x="116" y="135"/>
                    </a:cubicBezTo>
                    <a:cubicBezTo>
                      <a:pt x="116" y="134"/>
                      <a:pt x="116" y="133"/>
                      <a:pt x="115" y="132"/>
                    </a:cubicBezTo>
                    <a:cubicBezTo>
                      <a:pt x="115" y="132"/>
                      <a:pt x="114" y="132"/>
                      <a:pt x="114" y="132"/>
                    </a:cubicBezTo>
                    <a:cubicBezTo>
                      <a:pt x="114" y="133"/>
                      <a:pt x="113" y="134"/>
                      <a:pt x="113" y="13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4" y="137"/>
                      <a:pt x="113" y="139"/>
                      <a:pt x="113" y="139"/>
                    </a:cubicBezTo>
                    <a:cubicBezTo>
                      <a:pt x="113" y="138"/>
                      <a:pt x="112" y="136"/>
                      <a:pt x="112" y="135"/>
                    </a:cubicBezTo>
                    <a:cubicBezTo>
                      <a:pt x="112" y="135"/>
                      <a:pt x="112" y="133"/>
                      <a:pt x="111" y="133"/>
                    </a:cubicBezTo>
                    <a:cubicBezTo>
                      <a:pt x="111" y="133"/>
                      <a:pt x="109" y="135"/>
                      <a:pt x="109" y="135"/>
                    </a:cubicBezTo>
                    <a:cubicBezTo>
                      <a:pt x="109" y="135"/>
                      <a:pt x="108" y="135"/>
                      <a:pt x="108" y="136"/>
                    </a:cubicBezTo>
                    <a:cubicBezTo>
                      <a:pt x="108" y="136"/>
                      <a:pt x="107" y="139"/>
                      <a:pt x="108" y="140"/>
                    </a:cubicBezTo>
                    <a:cubicBezTo>
                      <a:pt x="109" y="141"/>
                      <a:pt x="109" y="141"/>
                      <a:pt x="110" y="141"/>
                    </a:cubicBezTo>
                    <a:cubicBezTo>
                      <a:pt x="111" y="141"/>
                      <a:pt x="111" y="142"/>
                      <a:pt x="111" y="142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7" y="142"/>
                      <a:pt x="106" y="143"/>
                      <a:pt x="107" y="144"/>
                    </a:cubicBezTo>
                    <a:cubicBezTo>
                      <a:pt x="107" y="144"/>
                      <a:pt x="107" y="146"/>
                      <a:pt x="107" y="146"/>
                    </a:cubicBezTo>
                    <a:cubicBezTo>
                      <a:pt x="107" y="146"/>
                      <a:pt x="109" y="148"/>
                      <a:pt x="109" y="148"/>
                    </a:cubicBezTo>
                    <a:cubicBezTo>
                      <a:pt x="109" y="148"/>
                      <a:pt x="108" y="150"/>
                      <a:pt x="108" y="150"/>
                    </a:cubicBezTo>
                    <a:cubicBezTo>
                      <a:pt x="108" y="150"/>
                      <a:pt x="106" y="149"/>
                      <a:pt x="106" y="149"/>
                    </a:cubicBezTo>
                    <a:cubicBezTo>
                      <a:pt x="105" y="148"/>
                      <a:pt x="105" y="149"/>
                      <a:pt x="104" y="149"/>
                    </a:cubicBezTo>
                    <a:cubicBezTo>
                      <a:pt x="104" y="150"/>
                      <a:pt x="103" y="151"/>
                      <a:pt x="103" y="152"/>
                    </a:cubicBezTo>
                    <a:cubicBezTo>
                      <a:pt x="103" y="152"/>
                      <a:pt x="104" y="153"/>
                      <a:pt x="104" y="154"/>
                    </a:cubicBezTo>
                    <a:cubicBezTo>
                      <a:pt x="103" y="156"/>
                      <a:pt x="103" y="158"/>
                      <a:pt x="103" y="158"/>
                    </a:cubicBezTo>
                    <a:cubicBezTo>
                      <a:pt x="103" y="158"/>
                      <a:pt x="102" y="158"/>
                      <a:pt x="103" y="159"/>
                    </a:cubicBezTo>
                    <a:cubicBezTo>
                      <a:pt x="104" y="160"/>
                      <a:pt x="106" y="160"/>
                      <a:pt x="107" y="160"/>
                    </a:cubicBezTo>
                    <a:cubicBezTo>
                      <a:pt x="108" y="160"/>
                      <a:pt x="108" y="160"/>
                      <a:pt x="108" y="160"/>
                    </a:cubicBezTo>
                    <a:cubicBezTo>
                      <a:pt x="109" y="160"/>
                      <a:pt x="110" y="160"/>
                      <a:pt x="111" y="161"/>
                    </a:cubicBezTo>
                    <a:cubicBezTo>
                      <a:pt x="111" y="161"/>
                      <a:pt x="112" y="161"/>
                      <a:pt x="112" y="161"/>
                    </a:cubicBezTo>
                    <a:cubicBezTo>
                      <a:pt x="112" y="161"/>
                      <a:pt x="111" y="163"/>
                      <a:pt x="110" y="162"/>
                    </a:cubicBezTo>
                    <a:cubicBezTo>
                      <a:pt x="109" y="161"/>
                      <a:pt x="107" y="161"/>
                      <a:pt x="106" y="161"/>
                    </a:cubicBezTo>
                    <a:cubicBezTo>
                      <a:pt x="105" y="161"/>
                      <a:pt x="106" y="163"/>
                      <a:pt x="106" y="163"/>
                    </a:cubicBezTo>
                    <a:cubicBezTo>
                      <a:pt x="107" y="165"/>
                      <a:pt x="107" y="165"/>
                      <a:pt x="107" y="165"/>
                    </a:cubicBezTo>
                    <a:cubicBezTo>
                      <a:pt x="107" y="165"/>
                      <a:pt x="108" y="166"/>
                      <a:pt x="107" y="166"/>
                    </a:cubicBezTo>
                    <a:cubicBezTo>
                      <a:pt x="106" y="166"/>
                      <a:pt x="104" y="165"/>
                      <a:pt x="104" y="165"/>
                    </a:cubicBezTo>
                    <a:cubicBezTo>
                      <a:pt x="104" y="165"/>
                      <a:pt x="104" y="165"/>
                      <a:pt x="103" y="165"/>
                    </a:cubicBezTo>
                    <a:cubicBezTo>
                      <a:pt x="103" y="165"/>
                      <a:pt x="102" y="166"/>
                      <a:pt x="101" y="166"/>
                    </a:cubicBezTo>
                    <a:cubicBezTo>
                      <a:pt x="100" y="166"/>
                      <a:pt x="100" y="166"/>
                      <a:pt x="99" y="165"/>
                    </a:cubicBezTo>
                    <a:cubicBezTo>
                      <a:pt x="98" y="165"/>
                      <a:pt x="96" y="163"/>
                      <a:pt x="96" y="163"/>
                    </a:cubicBezTo>
                    <a:cubicBezTo>
                      <a:pt x="96" y="163"/>
                      <a:pt x="95" y="163"/>
                      <a:pt x="95" y="162"/>
                    </a:cubicBezTo>
                    <a:cubicBezTo>
                      <a:pt x="95" y="161"/>
                      <a:pt x="96" y="159"/>
                      <a:pt x="96" y="159"/>
                    </a:cubicBezTo>
                    <a:cubicBezTo>
                      <a:pt x="97" y="158"/>
                      <a:pt x="96" y="158"/>
                      <a:pt x="97" y="158"/>
                    </a:cubicBezTo>
                    <a:cubicBezTo>
                      <a:pt x="98" y="158"/>
                      <a:pt x="101" y="158"/>
                      <a:pt x="99" y="156"/>
                    </a:cubicBezTo>
                    <a:cubicBezTo>
                      <a:pt x="98" y="154"/>
                      <a:pt x="98" y="154"/>
                      <a:pt x="97" y="154"/>
                    </a:cubicBezTo>
                    <a:cubicBezTo>
                      <a:pt x="96" y="155"/>
                      <a:pt x="94" y="156"/>
                      <a:pt x="94" y="156"/>
                    </a:cubicBezTo>
                    <a:cubicBezTo>
                      <a:pt x="94" y="156"/>
                      <a:pt x="93" y="155"/>
                      <a:pt x="94" y="152"/>
                    </a:cubicBezTo>
                    <a:cubicBezTo>
                      <a:pt x="95" y="149"/>
                      <a:pt x="94" y="149"/>
                      <a:pt x="95" y="148"/>
                    </a:cubicBezTo>
                    <a:cubicBezTo>
                      <a:pt x="96" y="147"/>
                      <a:pt x="97" y="146"/>
                      <a:pt x="97" y="146"/>
                    </a:cubicBezTo>
                    <a:cubicBezTo>
                      <a:pt x="97" y="146"/>
                      <a:pt x="97" y="145"/>
                      <a:pt x="95" y="143"/>
                    </a:cubicBezTo>
                    <a:cubicBezTo>
                      <a:pt x="94" y="141"/>
                      <a:pt x="93" y="139"/>
                      <a:pt x="93" y="139"/>
                    </a:cubicBezTo>
                    <a:cubicBezTo>
                      <a:pt x="92" y="138"/>
                      <a:pt x="90" y="140"/>
                      <a:pt x="90" y="140"/>
                    </a:cubicBezTo>
                    <a:cubicBezTo>
                      <a:pt x="90" y="141"/>
                      <a:pt x="89" y="143"/>
                      <a:pt x="90" y="144"/>
                    </a:cubicBezTo>
                    <a:cubicBezTo>
                      <a:pt x="90" y="145"/>
                      <a:pt x="90" y="146"/>
                      <a:pt x="89" y="147"/>
                    </a:cubicBezTo>
                    <a:cubicBezTo>
                      <a:pt x="88" y="147"/>
                      <a:pt x="88" y="148"/>
                      <a:pt x="87" y="147"/>
                    </a:cubicBezTo>
                    <a:cubicBezTo>
                      <a:pt x="86" y="146"/>
                      <a:pt x="87" y="147"/>
                      <a:pt x="86" y="145"/>
                    </a:cubicBezTo>
                    <a:cubicBezTo>
                      <a:pt x="85" y="144"/>
                      <a:pt x="86" y="144"/>
                      <a:pt x="85" y="144"/>
                    </a:cubicBezTo>
                    <a:cubicBezTo>
                      <a:pt x="84" y="143"/>
                      <a:pt x="83" y="142"/>
                      <a:pt x="83" y="142"/>
                    </a:cubicBezTo>
                    <a:cubicBezTo>
                      <a:pt x="83" y="142"/>
                      <a:pt x="80" y="141"/>
                      <a:pt x="80" y="142"/>
                    </a:cubicBezTo>
                    <a:cubicBezTo>
                      <a:pt x="80" y="143"/>
                      <a:pt x="80" y="143"/>
                      <a:pt x="81" y="144"/>
                    </a:cubicBezTo>
                    <a:cubicBezTo>
                      <a:pt x="81" y="145"/>
                      <a:pt x="82" y="145"/>
                      <a:pt x="82" y="146"/>
                    </a:cubicBezTo>
                    <a:cubicBezTo>
                      <a:pt x="82" y="147"/>
                      <a:pt x="81" y="147"/>
                      <a:pt x="81" y="147"/>
                    </a:cubicBezTo>
                    <a:cubicBezTo>
                      <a:pt x="81" y="147"/>
                      <a:pt x="80" y="146"/>
                      <a:pt x="79" y="146"/>
                    </a:cubicBezTo>
                    <a:cubicBezTo>
                      <a:pt x="79" y="146"/>
                      <a:pt x="77" y="148"/>
                      <a:pt x="77" y="148"/>
                    </a:cubicBezTo>
                    <a:cubicBezTo>
                      <a:pt x="77" y="148"/>
                      <a:pt x="77" y="149"/>
                      <a:pt x="77" y="150"/>
                    </a:cubicBezTo>
                    <a:cubicBezTo>
                      <a:pt x="77" y="150"/>
                      <a:pt x="77" y="151"/>
                      <a:pt x="77" y="152"/>
                    </a:cubicBezTo>
                    <a:cubicBezTo>
                      <a:pt x="78" y="153"/>
                      <a:pt x="78" y="155"/>
                      <a:pt x="79" y="155"/>
                    </a:cubicBezTo>
                    <a:cubicBezTo>
                      <a:pt x="81" y="155"/>
                      <a:pt x="85" y="153"/>
                      <a:pt x="85" y="153"/>
                    </a:cubicBezTo>
                    <a:cubicBezTo>
                      <a:pt x="85" y="154"/>
                      <a:pt x="87" y="155"/>
                      <a:pt x="88" y="156"/>
                    </a:cubicBezTo>
                    <a:cubicBezTo>
                      <a:pt x="88" y="156"/>
                      <a:pt x="88" y="158"/>
                      <a:pt x="88" y="158"/>
                    </a:cubicBezTo>
                    <a:cubicBezTo>
                      <a:pt x="88" y="158"/>
                      <a:pt x="87" y="159"/>
                      <a:pt x="86" y="159"/>
                    </a:cubicBezTo>
                    <a:cubicBezTo>
                      <a:pt x="85" y="159"/>
                      <a:pt x="84" y="157"/>
                      <a:pt x="84" y="159"/>
                    </a:cubicBezTo>
                    <a:cubicBezTo>
                      <a:pt x="84" y="160"/>
                      <a:pt x="83" y="162"/>
                      <a:pt x="84" y="163"/>
                    </a:cubicBezTo>
                    <a:cubicBezTo>
                      <a:pt x="85" y="164"/>
                      <a:pt x="85" y="166"/>
                      <a:pt x="87" y="166"/>
                    </a:cubicBezTo>
                    <a:cubicBezTo>
                      <a:pt x="89" y="167"/>
                      <a:pt x="89" y="168"/>
                      <a:pt x="90" y="167"/>
                    </a:cubicBezTo>
                    <a:cubicBezTo>
                      <a:pt x="91" y="166"/>
                      <a:pt x="91" y="165"/>
                      <a:pt x="92" y="166"/>
                    </a:cubicBezTo>
                    <a:cubicBezTo>
                      <a:pt x="93" y="166"/>
                      <a:pt x="94" y="166"/>
                      <a:pt x="95" y="167"/>
                    </a:cubicBezTo>
                    <a:cubicBezTo>
                      <a:pt x="95" y="168"/>
                      <a:pt x="94" y="168"/>
                      <a:pt x="94" y="168"/>
                    </a:cubicBezTo>
                    <a:cubicBezTo>
                      <a:pt x="94" y="168"/>
                      <a:pt x="93" y="168"/>
                      <a:pt x="93" y="169"/>
                    </a:cubicBezTo>
                    <a:cubicBezTo>
                      <a:pt x="93" y="169"/>
                      <a:pt x="92" y="170"/>
                      <a:pt x="93" y="170"/>
                    </a:cubicBezTo>
                    <a:cubicBezTo>
                      <a:pt x="95" y="170"/>
                      <a:pt x="96" y="170"/>
                      <a:pt x="96" y="170"/>
                    </a:cubicBezTo>
                    <a:cubicBezTo>
                      <a:pt x="96" y="170"/>
                      <a:pt x="97" y="168"/>
                      <a:pt x="98" y="169"/>
                    </a:cubicBezTo>
                    <a:cubicBezTo>
                      <a:pt x="98" y="170"/>
                      <a:pt x="97" y="170"/>
                      <a:pt x="96" y="171"/>
                    </a:cubicBezTo>
                    <a:cubicBezTo>
                      <a:pt x="95" y="172"/>
                      <a:pt x="95" y="172"/>
                      <a:pt x="95" y="173"/>
                    </a:cubicBezTo>
                    <a:cubicBezTo>
                      <a:pt x="95" y="174"/>
                      <a:pt x="94" y="174"/>
                      <a:pt x="94" y="175"/>
                    </a:cubicBezTo>
                    <a:cubicBezTo>
                      <a:pt x="94" y="176"/>
                      <a:pt x="92" y="180"/>
                      <a:pt x="95" y="177"/>
                    </a:cubicBezTo>
                    <a:cubicBezTo>
                      <a:pt x="99" y="174"/>
                      <a:pt x="99" y="175"/>
                      <a:pt x="99" y="174"/>
                    </a:cubicBezTo>
                    <a:cubicBezTo>
                      <a:pt x="99" y="173"/>
                      <a:pt x="99" y="173"/>
                      <a:pt x="101" y="172"/>
                    </a:cubicBezTo>
                    <a:cubicBezTo>
                      <a:pt x="102" y="171"/>
                      <a:pt x="103" y="171"/>
                      <a:pt x="104" y="171"/>
                    </a:cubicBezTo>
                    <a:cubicBezTo>
                      <a:pt x="104" y="170"/>
                      <a:pt x="106" y="170"/>
                      <a:pt x="105" y="171"/>
                    </a:cubicBezTo>
                    <a:cubicBezTo>
                      <a:pt x="104" y="172"/>
                      <a:pt x="103" y="171"/>
                      <a:pt x="104" y="172"/>
                    </a:cubicBezTo>
                    <a:cubicBezTo>
                      <a:pt x="105" y="173"/>
                      <a:pt x="105" y="174"/>
                      <a:pt x="106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7" y="174"/>
                      <a:pt x="105" y="174"/>
                      <a:pt x="104" y="174"/>
                    </a:cubicBezTo>
                    <a:cubicBezTo>
                      <a:pt x="104" y="174"/>
                      <a:pt x="103" y="174"/>
                      <a:pt x="103" y="174"/>
                    </a:cubicBezTo>
                    <a:cubicBezTo>
                      <a:pt x="102" y="174"/>
                      <a:pt x="102" y="175"/>
                      <a:pt x="102" y="175"/>
                    </a:cubicBezTo>
                    <a:cubicBezTo>
                      <a:pt x="101" y="176"/>
                      <a:pt x="101" y="176"/>
                      <a:pt x="101" y="176"/>
                    </a:cubicBezTo>
                    <a:cubicBezTo>
                      <a:pt x="101" y="176"/>
                      <a:pt x="102" y="177"/>
                      <a:pt x="102" y="178"/>
                    </a:cubicBezTo>
                    <a:cubicBezTo>
                      <a:pt x="102" y="178"/>
                      <a:pt x="102" y="178"/>
                      <a:pt x="101" y="178"/>
                    </a:cubicBezTo>
                    <a:cubicBezTo>
                      <a:pt x="100" y="178"/>
                      <a:pt x="101" y="177"/>
                      <a:pt x="99" y="178"/>
                    </a:cubicBezTo>
                    <a:cubicBezTo>
                      <a:pt x="97" y="178"/>
                      <a:pt x="98" y="176"/>
                      <a:pt x="97" y="179"/>
                    </a:cubicBezTo>
                    <a:cubicBezTo>
                      <a:pt x="96" y="182"/>
                      <a:pt x="95" y="182"/>
                      <a:pt x="95" y="182"/>
                    </a:cubicBezTo>
                    <a:cubicBezTo>
                      <a:pt x="95" y="182"/>
                      <a:pt x="95" y="182"/>
                      <a:pt x="95" y="183"/>
                    </a:cubicBezTo>
                    <a:cubicBezTo>
                      <a:pt x="95" y="183"/>
                      <a:pt x="96" y="184"/>
                      <a:pt x="97" y="185"/>
                    </a:cubicBezTo>
                    <a:cubicBezTo>
                      <a:pt x="99" y="186"/>
                      <a:pt x="100" y="187"/>
                      <a:pt x="100" y="187"/>
                    </a:cubicBezTo>
                    <a:cubicBezTo>
                      <a:pt x="100" y="187"/>
                      <a:pt x="99" y="187"/>
                      <a:pt x="98" y="187"/>
                    </a:cubicBezTo>
                    <a:cubicBezTo>
                      <a:pt x="96" y="188"/>
                      <a:pt x="95" y="188"/>
                      <a:pt x="94" y="189"/>
                    </a:cubicBezTo>
                    <a:cubicBezTo>
                      <a:pt x="94" y="189"/>
                      <a:pt x="93" y="190"/>
                      <a:pt x="92" y="190"/>
                    </a:cubicBezTo>
                    <a:cubicBezTo>
                      <a:pt x="91" y="190"/>
                      <a:pt x="88" y="189"/>
                      <a:pt x="87" y="190"/>
                    </a:cubicBezTo>
                    <a:cubicBezTo>
                      <a:pt x="86" y="190"/>
                      <a:pt x="85" y="190"/>
                      <a:pt x="84" y="191"/>
                    </a:cubicBezTo>
                    <a:cubicBezTo>
                      <a:pt x="84" y="191"/>
                      <a:pt x="84" y="192"/>
                      <a:pt x="84" y="192"/>
                    </a:cubicBezTo>
                    <a:cubicBezTo>
                      <a:pt x="84" y="192"/>
                      <a:pt x="83" y="193"/>
                      <a:pt x="84" y="193"/>
                    </a:cubicBezTo>
                    <a:cubicBezTo>
                      <a:pt x="85" y="193"/>
                      <a:pt x="89" y="193"/>
                      <a:pt x="89" y="193"/>
                    </a:cubicBezTo>
                    <a:cubicBezTo>
                      <a:pt x="90" y="193"/>
                      <a:pt x="90" y="194"/>
                      <a:pt x="90" y="194"/>
                    </a:cubicBezTo>
                    <a:cubicBezTo>
                      <a:pt x="88" y="194"/>
                      <a:pt x="88" y="194"/>
                      <a:pt x="88" y="194"/>
                    </a:cubicBezTo>
                    <a:cubicBezTo>
                      <a:pt x="88" y="194"/>
                      <a:pt x="86" y="194"/>
                      <a:pt x="85" y="194"/>
                    </a:cubicBezTo>
                    <a:cubicBezTo>
                      <a:pt x="85" y="194"/>
                      <a:pt x="82" y="195"/>
                      <a:pt x="82" y="195"/>
                    </a:cubicBezTo>
                    <a:cubicBezTo>
                      <a:pt x="82" y="195"/>
                      <a:pt x="80" y="197"/>
                      <a:pt x="80" y="198"/>
                    </a:cubicBezTo>
                    <a:cubicBezTo>
                      <a:pt x="80" y="198"/>
                      <a:pt x="80" y="199"/>
                      <a:pt x="81" y="201"/>
                    </a:cubicBezTo>
                    <a:cubicBezTo>
                      <a:pt x="83" y="202"/>
                      <a:pt x="83" y="203"/>
                      <a:pt x="83" y="204"/>
                    </a:cubicBezTo>
                    <a:cubicBezTo>
                      <a:pt x="83" y="204"/>
                      <a:pt x="83" y="204"/>
                      <a:pt x="83" y="205"/>
                    </a:cubicBezTo>
                    <a:cubicBezTo>
                      <a:pt x="82" y="205"/>
                      <a:pt x="80" y="207"/>
                      <a:pt x="80" y="207"/>
                    </a:cubicBezTo>
                    <a:cubicBezTo>
                      <a:pt x="80" y="207"/>
                      <a:pt x="80" y="207"/>
                      <a:pt x="80" y="209"/>
                    </a:cubicBezTo>
                    <a:cubicBezTo>
                      <a:pt x="79" y="210"/>
                      <a:pt x="77" y="213"/>
                      <a:pt x="79" y="213"/>
                    </a:cubicBezTo>
                    <a:cubicBezTo>
                      <a:pt x="81" y="214"/>
                      <a:pt x="80" y="215"/>
                      <a:pt x="82" y="214"/>
                    </a:cubicBezTo>
                    <a:cubicBezTo>
                      <a:pt x="85" y="213"/>
                      <a:pt x="82" y="212"/>
                      <a:pt x="86" y="213"/>
                    </a:cubicBezTo>
                    <a:cubicBezTo>
                      <a:pt x="90" y="214"/>
                      <a:pt x="91" y="213"/>
                      <a:pt x="92" y="213"/>
                    </a:cubicBezTo>
                    <a:cubicBezTo>
                      <a:pt x="93" y="212"/>
                      <a:pt x="93" y="212"/>
                      <a:pt x="94" y="211"/>
                    </a:cubicBezTo>
                    <a:cubicBezTo>
                      <a:pt x="94" y="211"/>
                      <a:pt x="92" y="210"/>
                      <a:pt x="95" y="210"/>
                    </a:cubicBezTo>
                    <a:cubicBezTo>
                      <a:pt x="98" y="209"/>
                      <a:pt x="98" y="209"/>
                      <a:pt x="98" y="209"/>
                    </a:cubicBezTo>
                    <a:cubicBezTo>
                      <a:pt x="98" y="209"/>
                      <a:pt x="96" y="206"/>
                      <a:pt x="98" y="208"/>
                    </a:cubicBezTo>
                    <a:cubicBezTo>
                      <a:pt x="101" y="210"/>
                      <a:pt x="101" y="211"/>
                      <a:pt x="101" y="211"/>
                    </a:cubicBezTo>
                    <a:cubicBezTo>
                      <a:pt x="99" y="213"/>
                      <a:pt x="99" y="213"/>
                      <a:pt x="99" y="213"/>
                    </a:cubicBezTo>
                    <a:cubicBezTo>
                      <a:pt x="99" y="214"/>
                      <a:pt x="99" y="214"/>
                      <a:pt x="99" y="214"/>
                    </a:cubicBezTo>
                    <a:cubicBezTo>
                      <a:pt x="99" y="214"/>
                      <a:pt x="97" y="214"/>
                      <a:pt x="96" y="216"/>
                    </a:cubicBezTo>
                    <a:cubicBezTo>
                      <a:pt x="95" y="218"/>
                      <a:pt x="92" y="221"/>
                      <a:pt x="92" y="222"/>
                    </a:cubicBezTo>
                    <a:cubicBezTo>
                      <a:pt x="92" y="222"/>
                      <a:pt x="93" y="221"/>
                      <a:pt x="91" y="223"/>
                    </a:cubicBezTo>
                    <a:cubicBezTo>
                      <a:pt x="88" y="225"/>
                      <a:pt x="87" y="225"/>
                      <a:pt x="85" y="226"/>
                    </a:cubicBezTo>
                    <a:cubicBezTo>
                      <a:pt x="84" y="228"/>
                      <a:pt x="84" y="227"/>
                      <a:pt x="83" y="228"/>
                    </a:cubicBezTo>
                    <a:cubicBezTo>
                      <a:pt x="83" y="229"/>
                      <a:pt x="82" y="230"/>
                      <a:pt x="82" y="230"/>
                    </a:cubicBezTo>
                    <a:cubicBezTo>
                      <a:pt x="81" y="232"/>
                      <a:pt x="81" y="232"/>
                      <a:pt x="81" y="232"/>
                    </a:cubicBezTo>
                    <a:cubicBezTo>
                      <a:pt x="78" y="233"/>
                      <a:pt x="78" y="233"/>
                      <a:pt x="78" y="233"/>
                    </a:cubicBezTo>
                    <a:cubicBezTo>
                      <a:pt x="75" y="232"/>
                      <a:pt x="75" y="232"/>
                      <a:pt x="75" y="232"/>
                    </a:cubicBezTo>
                    <a:cubicBezTo>
                      <a:pt x="73" y="234"/>
                      <a:pt x="73" y="234"/>
                      <a:pt x="73" y="234"/>
                    </a:cubicBezTo>
                    <a:cubicBezTo>
                      <a:pt x="73" y="234"/>
                      <a:pt x="70" y="233"/>
                      <a:pt x="69" y="233"/>
                    </a:cubicBezTo>
                    <a:cubicBezTo>
                      <a:pt x="68" y="234"/>
                      <a:pt x="67" y="235"/>
                      <a:pt x="67" y="235"/>
                    </a:cubicBezTo>
                    <a:cubicBezTo>
                      <a:pt x="67" y="235"/>
                      <a:pt x="66" y="235"/>
                      <a:pt x="66" y="237"/>
                    </a:cubicBezTo>
                    <a:cubicBezTo>
                      <a:pt x="66" y="238"/>
                      <a:pt x="65" y="241"/>
                      <a:pt x="65" y="241"/>
                    </a:cubicBezTo>
                    <a:cubicBezTo>
                      <a:pt x="63" y="243"/>
                      <a:pt x="63" y="243"/>
                      <a:pt x="63" y="243"/>
                    </a:cubicBezTo>
                    <a:cubicBezTo>
                      <a:pt x="63" y="243"/>
                      <a:pt x="62" y="245"/>
                      <a:pt x="64" y="244"/>
                    </a:cubicBezTo>
                    <a:cubicBezTo>
                      <a:pt x="66" y="243"/>
                      <a:pt x="67" y="242"/>
                      <a:pt x="68" y="241"/>
                    </a:cubicBezTo>
                    <a:cubicBezTo>
                      <a:pt x="68" y="241"/>
                      <a:pt x="70" y="240"/>
                      <a:pt x="70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6"/>
                      <a:pt x="69" y="246"/>
                      <a:pt x="69" y="246"/>
                    </a:cubicBezTo>
                    <a:cubicBezTo>
                      <a:pt x="68" y="247"/>
                      <a:pt x="68" y="247"/>
                      <a:pt x="68" y="247"/>
                    </a:cubicBezTo>
                    <a:cubicBezTo>
                      <a:pt x="67" y="248"/>
                      <a:pt x="67" y="248"/>
                      <a:pt x="67" y="248"/>
                    </a:cubicBezTo>
                    <a:cubicBezTo>
                      <a:pt x="67" y="248"/>
                      <a:pt x="65" y="252"/>
                      <a:pt x="67" y="252"/>
                    </a:cubicBezTo>
                    <a:cubicBezTo>
                      <a:pt x="69" y="251"/>
                      <a:pt x="68" y="251"/>
                      <a:pt x="70" y="250"/>
                    </a:cubicBezTo>
                    <a:cubicBezTo>
                      <a:pt x="72" y="250"/>
                      <a:pt x="71" y="249"/>
                      <a:pt x="75" y="248"/>
                    </a:cubicBezTo>
                    <a:cubicBezTo>
                      <a:pt x="78" y="248"/>
                      <a:pt x="78" y="246"/>
                      <a:pt x="78" y="245"/>
                    </a:cubicBezTo>
                    <a:cubicBezTo>
                      <a:pt x="78" y="245"/>
                      <a:pt x="78" y="244"/>
                      <a:pt x="78" y="243"/>
                    </a:cubicBezTo>
                    <a:cubicBezTo>
                      <a:pt x="78" y="242"/>
                      <a:pt x="76" y="241"/>
                      <a:pt x="79" y="240"/>
                    </a:cubicBezTo>
                    <a:cubicBezTo>
                      <a:pt x="81" y="240"/>
                      <a:pt x="80" y="241"/>
                      <a:pt x="81" y="240"/>
                    </a:cubicBezTo>
                    <a:cubicBezTo>
                      <a:pt x="82" y="239"/>
                      <a:pt x="82" y="241"/>
                      <a:pt x="82" y="238"/>
                    </a:cubicBezTo>
                    <a:cubicBezTo>
                      <a:pt x="82" y="236"/>
                      <a:pt x="82" y="236"/>
                      <a:pt x="84" y="235"/>
                    </a:cubicBezTo>
                    <a:cubicBezTo>
                      <a:pt x="86" y="233"/>
                      <a:pt x="85" y="234"/>
                      <a:pt x="86" y="233"/>
                    </a:cubicBezTo>
                    <a:cubicBezTo>
                      <a:pt x="87" y="232"/>
                      <a:pt x="86" y="232"/>
                      <a:pt x="87" y="231"/>
                    </a:cubicBezTo>
                    <a:cubicBezTo>
                      <a:pt x="89" y="230"/>
                      <a:pt x="89" y="230"/>
                      <a:pt x="89" y="230"/>
                    </a:cubicBezTo>
                    <a:cubicBezTo>
                      <a:pt x="89" y="229"/>
                      <a:pt x="92" y="227"/>
                      <a:pt x="92" y="227"/>
                    </a:cubicBezTo>
                    <a:cubicBezTo>
                      <a:pt x="92" y="225"/>
                      <a:pt x="92" y="225"/>
                      <a:pt x="92" y="225"/>
                    </a:cubicBezTo>
                    <a:cubicBezTo>
                      <a:pt x="96" y="223"/>
                      <a:pt x="96" y="223"/>
                      <a:pt x="96" y="223"/>
                    </a:cubicBezTo>
                    <a:cubicBezTo>
                      <a:pt x="96" y="223"/>
                      <a:pt x="97" y="222"/>
                      <a:pt x="97" y="223"/>
                    </a:cubicBezTo>
                    <a:cubicBezTo>
                      <a:pt x="96" y="224"/>
                      <a:pt x="95" y="226"/>
                      <a:pt x="95" y="226"/>
                    </a:cubicBezTo>
                    <a:cubicBezTo>
                      <a:pt x="95" y="228"/>
                      <a:pt x="95" y="228"/>
                      <a:pt x="95" y="228"/>
                    </a:cubicBezTo>
                    <a:cubicBezTo>
                      <a:pt x="92" y="230"/>
                      <a:pt x="92" y="230"/>
                      <a:pt x="92" y="230"/>
                    </a:cubicBezTo>
                    <a:cubicBezTo>
                      <a:pt x="92" y="230"/>
                      <a:pt x="94" y="231"/>
                      <a:pt x="93" y="232"/>
                    </a:cubicBezTo>
                    <a:cubicBezTo>
                      <a:pt x="92" y="233"/>
                      <a:pt x="90" y="234"/>
                      <a:pt x="90" y="234"/>
                    </a:cubicBezTo>
                    <a:cubicBezTo>
                      <a:pt x="90" y="236"/>
                      <a:pt x="90" y="236"/>
                      <a:pt x="90" y="236"/>
                    </a:cubicBezTo>
                    <a:cubicBezTo>
                      <a:pt x="91" y="237"/>
                      <a:pt x="91" y="237"/>
                      <a:pt x="91" y="237"/>
                    </a:cubicBezTo>
                    <a:cubicBezTo>
                      <a:pt x="89" y="241"/>
                      <a:pt x="89" y="241"/>
                      <a:pt x="89" y="241"/>
                    </a:cubicBezTo>
                    <a:cubicBezTo>
                      <a:pt x="91" y="243"/>
                      <a:pt x="91" y="243"/>
                      <a:pt x="91" y="243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2" y="245"/>
                      <a:pt x="91" y="246"/>
                      <a:pt x="90" y="247"/>
                    </a:cubicBezTo>
                    <a:cubicBezTo>
                      <a:pt x="89" y="247"/>
                      <a:pt x="87" y="250"/>
                      <a:pt x="87" y="250"/>
                    </a:cubicBezTo>
                    <a:cubicBezTo>
                      <a:pt x="85" y="253"/>
                      <a:pt x="85" y="253"/>
                      <a:pt x="85" y="253"/>
                    </a:cubicBezTo>
                    <a:cubicBezTo>
                      <a:pt x="83" y="256"/>
                      <a:pt x="83" y="256"/>
                      <a:pt x="83" y="256"/>
                    </a:cubicBezTo>
                    <a:cubicBezTo>
                      <a:pt x="83" y="259"/>
                      <a:pt x="83" y="259"/>
                      <a:pt x="83" y="259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0" y="264"/>
                      <a:pt x="80" y="264"/>
                      <a:pt x="80" y="264"/>
                    </a:cubicBezTo>
                    <a:cubicBezTo>
                      <a:pt x="80" y="264"/>
                      <a:pt x="79" y="267"/>
                      <a:pt x="81" y="267"/>
                    </a:cubicBezTo>
                    <a:cubicBezTo>
                      <a:pt x="83" y="268"/>
                      <a:pt x="83" y="268"/>
                      <a:pt x="84" y="268"/>
                    </a:cubicBezTo>
                    <a:cubicBezTo>
                      <a:pt x="86" y="268"/>
                      <a:pt x="85" y="268"/>
                      <a:pt x="86" y="268"/>
                    </a:cubicBezTo>
                    <a:cubicBezTo>
                      <a:pt x="87" y="268"/>
                      <a:pt x="89" y="268"/>
                      <a:pt x="89" y="266"/>
                    </a:cubicBezTo>
                    <a:cubicBezTo>
                      <a:pt x="89" y="264"/>
                      <a:pt x="89" y="262"/>
                      <a:pt x="89" y="261"/>
                    </a:cubicBezTo>
                    <a:cubicBezTo>
                      <a:pt x="89" y="261"/>
                      <a:pt x="91" y="258"/>
                      <a:pt x="91" y="258"/>
                    </a:cubicBezTo>
                    <a:cubicBezTo>
                      <a:pt x="91" y="254"/>
                      <a:pt x="91" y="254"/>
                      <a:pt x="91" y="254"/>
                    </a:cubicBezTo>
                    <a:cubicBezTo>
                      <a:pt x="91" y="254"/>
                      <a:pt x="91" y="253"/>
                      <a:pt x="93" y="251"/>
                    </a:cubicBezTo>
                    <a:cubicBezTo>
                      <a:pt x="95" y="250"/>
                      <a:pt x="94" y="250"/>
                      <a:pt x="95" y="250"/>
                    </a:cubicBezTo>
                    <a:cubicBezTo>
                      <a:pt x="96" y="249"/>
                      <a:pt x="96" y="248"/>
                      <a:pt x="96" y="247"/>
                    </a:cubicBezTo>
                    <a:cubicBezTo>
                      <a:pt x="97" y="246"/>
                      <a:pt x="97" y="246"/>
                      <a:pt x="97" y="246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36"/>
                      <a:pt x="98" y="236"/>
                      <a:pt x="98" y="236"/>
                    </a:cubicBezTo>
                    <a:cubicBezTo>
                      <a:pt x="98" y="236"/>
                      <a:pt x="98" y="234"/>
                      <a:pt x="99" y="234"/>
                    </a:cubicBezTo>
                    <a:cubicBezTo>
                      <a:pt x="100" y="234"/>
                      <a:pt x="101" y="234"/>
                      <a:pt x="101" y="234"/>
                    </a:cubicBezTo>
                    <a:cubicBezTo>
                      <a:pt x="101" y="234"/>
                      <a:pt x="101" y="235"/>
                      <a:pt x="101" y="237"/>
                    </a:cubicBezTo>
                    <a:cubicBezTo>
                      <a:pt x="100" y="239"/>
                      <a:pt x="101" y="242"/>
                      <a:pt x="101" y="242"/>
                    </a:cubicBezTo>
                    <a:cubicBezTo>
                      <a:pt x="108" y="248"/>
                      <a:pt x="108" y="248"/>
                      <a:pt x="108" y="248"/>
                    </a:cubicBezTo>
                    <a:cubicBezTo>
                      <a:pt x="108" y="248"/>
                      <a:pt x="111" y="253"/>
                      <a:pt x="111" y="254"/>
                    </a:cubicBezTo>
                    <a:cubicBezTo>
                      <a:pt x="111" y="254"/>
                      <a:pt x="116" y="258"/>
                      <a:pt x="116" y="258"/>
                    </a:cubicBezTo>
                    <a:cubicBezTo>
                      <a:pt x="116" y="258"/>
                      <a:pt x="117" y="259"/>
                      <a:pt x="116" y="260"/>
                    </a:cubicBezTo>
                    <a:cubicBezTo>
                      <a:pt x="116" y="261"/>
                      <a:pt x="117" y="262"/>
                      <a:pt x="117" y="263"/>
                    </a:cubicBezTo>
                    <a:cubicBezTo>
                      <a:pt x="116" y="264"/>
                      <a:pt x="115" y="267"/>
                      <a:pt x="115" y="267"/>
                    </a:cubicBezTo>
                    <a:cubicBezTo>
                      <a:pt x="113" y="268"/>
                      <a:pt x="113" y="268"/>
                      <a:pt x="113" y="268"/>
                    </a:cubicBezTo>
                    <a:cubicBezTo>
                      <a:pt x="110" y="271"/>
                      <a:pt x="110" y="271"/>
                      <a:pt x="110" y="271"/>
                    </a:cubicBezTo>
                    <a:cubicBezTo>
                      <a:pt x="109" y="275"/>
                      <a:pt x="109" y="275"/>
                      <a:pt x="109" y="275"/>
                    </a:cubicBezTo>
                    <a:cubicBezTo>
                      <a:pt x="107" y="278"/>
                      <a:pt x="107" y="278"/>
                      <a:pt x="107" y="278"/>
                    </a:cubicBezTo>
                    <a:cubicBezTo>
                      <a:pt x="103" y="280"/>
                      <a:pt x="103" y="280"/>
                      <a:pt x="103" y="280"/>
                    </a:cubicBezTo>
                    <a:cubicBezTo>
                      <a:pt x="98" y="285"/>
                      <a:pt x="98" y="285"/>
                      <a:pt x="98" y="285"/>
                    </a:cubicBezTo>
                    <a:cubicBezTo>
                      <a:pt x="96" y="289"/>
                      <a:pt x="96" y="289"/>
                      <a:pt x="96" y="289"/>
                    </a:cubicBezTo>
                    <a:cubicBezTo>
                      <a:pt x="93" y="293"/>
                      <a:pt x="93" y="293"/>
                      <a:pt x="93" y="293"/>
                    </a:cubicBezTo>
                    <a:cubicBezTo>
                      <a:pt x="93" y="296"/>
                      <a:pt x="93" y="296"/>
                      <a:pt x="93" y="296"/>
                    </a:cubicBezTo>
                    <a:cubicBezTo>
                      <a:pt x="93" y="296"/>
                      <a:pt x="95" y="300"/>
                      <a:pt x="96" y="300"/>
                    </a:cubicBezTo>
                    <a:cubicBezTo>
                      <a:pt x="96" y="300"/>
                      <a:pt x="97" y="301"/>
                      <a:pt x="97" y="301"/>
                    </a:cubicBezTo>
                    <a:cubicBezTo>
                      <a:pt x="98" y="306"/>
                      <a:pt x="98" y="306"/>
                      <a:pt x="98" y="306"/>
                    </a:cubicBezTo>
                    <a:cubicBezTo>
                      <a:pt x="98" y="306"/>
                      <a:pt x="98" y="309"/>
                      <a:pt x="99" y="309"/>
                    </a:cubicBezTo>
                    <a:cubicBezTo>
                      <a:pt x="100" y="308"/>
                      <a:pt x="101" y="305"/>
                      <a:pt x="101" y="305"/>
                    </a:cubicBezTo>
                    <a:cubicBezTo>
                      <a:pt x="101" y="305"/>
                      <a:pt x="99" y="303"/>
                      <a:pt x="99" y="301"/>
                    </a:cubicBezTo>
                    <a:cubicBezTo>
                      <a:pt x="99" y="299"/>
                      <a:pt x="101" y="296"/>
                      <a:pt x="101" y="296"/>
                    </a:cubicBezTo>
                    <a:cubicBezTo>
                      <a:pt x="103" y="295"/>
                      <a:pt x="103" y="295"/>
                      <a:pt x="103" y="295"/>
                    </a:cubicBezTo>
                    <a:cubicBezTo>
                      <a:pt x="103" y="295"/>
                      <a:pt x="102" y="295"/>
                      <a:pt x="103" y="296"/>
                    </a:cubicBezTo>
                    <a:cubicBezTo>
                      <a:pt x="104" y="298"/>
                      <a:pt x="104" y="297"/>
                      <a:pt x="105" y="298"/>
                    </a:cubicBezTo>
                    <a:cubicBezTo>
                      <a:pt x="105" y="299"/>
                      <a:pt x="108" y="302"/>
                      <a:pt x="108" y="302"/>
                    </a:cubicBezTo>
                    <a:cubicBezTo>
                      <a:pt x="108" y="302"/>
                      <a:pt x="111" y="305"/>
                      <a:pt x="112" y="306"/>
                    </a:cubicBezTo>
                    <a:cubicBezTo>
                      <a:pt x="113" y="307"/>
                      <a:pt x="114" y="309"/>
                      <a:pt x="115" y="309"/>
                    </a:cubicBezTo>
                    <a:cubicBezTo>
                      <a:pt x="116" y="308"/>
                      <a:pt x="117" y="309"/>
                      <a:pt x="117" y="307"/>
                    </a:cubicBezTo>
                    <a:cubicBezTo>
                      <a:pt x="117" y="305"/>
                      <a:pt x="118" y="305"/>
                      <a:pt x="118" y="303"/>
                    </a:cubicBezTo>
                    <a:cubicBezTo>
                      <a:pt x="117" y="302"/>
                      <a:pt x="117" y="299"/>
                      <a:pt x="117" y="299"/>
                    </a:cubicBezTo>
                    <a:cubicBezTo>
                      <a:pt x="117" y="299"/>
                      <a:pt x="117" y="298"/>
                      <a:pt x="118" y="298"/>
                    </a:cubicBezTo>
                    <a:cubicBezTo>
                      <a:pt x="120" y="298"/>
                      <a:pt x="120" y="300"/>
                      <a:pt x="120" y="300"/>
                    </a:cubicBezTo>
                    <a:cubicBezTo>
                      <a:pt x="120" y="300"/>
                      <a:pt x="121" y="303"/>
                      <a:pt x="122" y="304"/>
                    </a:cubicBezTo>
                    <a:cubicBezTo>
                      <a:pt x="123" y="304"/>
                      <a:pt x="124" y="304"/>
                      <a:pt x="125" y="305"/>
                    </a:cubicBezTo>
                    <a:cubicBezTo>
                      <a:pt x="126" y="307"/>
                      <a:pt x="131" y="308"/>
                      <a:pt x="131" y="308"/>
                    </a:cubicBezTo>
                    <a:cubicBezTo>
                      <a:pt x="131" y="308"/>
                      <a:pt x="132" y="307"/>
                      <a:pt x="133" y="306"/>
                    </a:cubicBezTo>
                    <a:cubicBezTo>
                      <a:pt x="133" y="305"/>
                      <a:pt x="135" y="305"/>
                      <a:pt x="135" y="305"/>
                    </a:cubicBezTo>
                    <a:cubicBezTo>
                      <a:pt x="135" y="305"/>
                      <a:pt x="134" y="303"/>
                      <a:pt x="137" y="304"/>
                    </a:cubicBezTo>
                    <a:cubicBezTo>
                      <a:pt x="139" y="304"/>
                      <a:pt x="140" y="305"/>
                      <a:pt x="140" y="304"/>
                    </a:cubicBezTo>
                    <a:cubicBezTo>
                      <a:pt x="141" y="303"/>
                      <a:pt x="143" y="299"/>
                      <a:pt x="143" y="299"/>
                    </a:cubicBezTo>
                    <a:cubicBezTo>
                      <a:pt x="143" y="299"/>
                      <a:pt x="142" y="296"/>
                      <a:pt x="145" y="297"/>
                    </a:cubicBezTo>
                    <a:cubicBezTo>
                      <a:pt x="147" y="299"/>
                      <a:pt x="158" y="301"/>
                      <a:pt x="158" y="301"/>
                    </a:cubicBezTo>
                    <a:cubicBezTo>
                      <a:pt x="157" y="303"/>
                      <a:pt x="157" y="303"/>
                      <a:pt x="157" y="303"/>
                    </a:cubicBezTo>
                    <a:cubicBezTo>
                      <a:pt x="153" y="302"/>
                      <a:pt x="153" y="302"/>
                      <a:pt x="153" y="302"/>
                    </a:cubicBezTo>
                    <a:cubicBezTo>
                      <a:pt x="150" y="303"/>
                      <a:pt x="150" y="303"/>
                      <a:pt x="150" y="303"/>
                    </a:cubicBezTo>
                    <a:cubicBezTo>
                      <a:pt x="150" y="303"/>
                      <a:pt x="149" y="303"/>
                      <a:pt x="148" y="305"/>
                    </a:cubicBezTo>
                    <a:cubicBezTo>
                      <a:pt x="148" y="306"/>
                      <a:pt x="148" y="307"/>
                      <a:pt x="147" y="308"/>
                    </a:cubicBezTo>
                    <a:cubicBezTo>
                      <a:pt x="147" y="309"/>
                      <a:pt x="146" y="310"/>
                      <a:pt x="145" y="310"/>
                    </a:cubicBezTo>
                    <a:cubicBezTo>
                      <a:pt x="145" y="311"/>
                      <a:pt x="141" y="314"/>
                      <a:pt x="141" y="314"/>
                    </a:cubicBezTo>
                    <a:cubicBezTo>
                      <a:pt x="139" y="317"/>
                      <a:pt x="139" y="317"/>
                      <a:pt x="139" y="317"/>
                    </a:cubicBezTo>
                    <a:cubicBezTo>
                      <a:pt x="137" y="322"/>
                      <a:pt x="137" y="322"/>
                      <a:pt x="137" y="322"/>
                    </a:cubicBezTo>
                    <a:cubicBezTo>
                      <a:pt x="137" y="322"/>
                      <a:pt x="137" y="326"/>
                      <a:pt x="138" y="326"/>
                    </a:cubicBezTo>
                    <a:cubicBezTo>
                      <a:pt x="139" y="327"/>
                      <a:pt x="141" y="330"/>
                      <a:pt x="141" y="330"/>
                    </a:cubicBezTo>
                    <a:cubicBezTo>
                      <a:pt x="141" y="330"/>
                      <a:pt x="141" y="332"/>
                      <a:pt x="141" y="333"/>
                    </a:cubicBezTo>
                    <a:cubicBezTo>
                      <a:pt x="141" y="334"/>
                      <a:pt x="141" y="335"/>
                      <a:pt x="142" y="337"/>
                    </a:cubicBezTo>
                    <a:cubicBezTo>
                      <a:pt x="143" y="338"/>
                      <a:pt x="144" y="342"/>
                      <a:pt x="144" y="342"/>
                    </a:cubicBezTo>
                    <a:cubicBezTo>
                      <a:pt x="145" y="342"/>
                      <a:pt x="145" y="342"/>
                      <a:pt x="145" y="342"/>
                    </a:cubicBezTo>
                    <a:cubicBezTo>
                      <a:pt x="145" y="345"/>
                      <a:pt x="145" y="345"/>
                      <a:pt x="145" y="345"/>
                    </a:cubicBezTo>
                    <a:cubicBezTo>
                      <a:pt x="145" y="345"/>
                      <a:pt x="145" y="348"/>
                      <a:pt x="146" y="348"/>
                    </a:cubicBezTo>
                    <a:cubicBezTo>
                      <a:pt x="148" y="348"/>
                      <a:pt x="151" y="346"/>
                      <a:pt x="151" y="346"/>
                    </a:cubicBezTo>
                    <a:cubicBezTo>
                      <a:pt x="159" y="344"/>
                      <a:pt x="159" y="344"/>
                      <a:pt x="159" y="344"/>
                    </a:cubicBezTo>
                    <a:cubicBezTo>
                      <a:pt x="159" y="344"/>
                      <a:pt x="158" y="348"/>
                      <a:pt x="158" y="349"/>
                    </a:cubicBezTo>
                    <a:cubicBezTo>
                      <a:pt x="158" y="350"/>
                      <a:pt x="156" y="350"/>
                      <a:pt x="155" y="351"/>
                    </a:cubicBezTo>
                    <a:cubicBezTo>
                      <a:pt x="155" y="352"/>
                      <a:pt x="155" y="353"/>
                      <a:pt x="155" y="353"/>
                    </a:cubicBezTo>
                    <a:cubicBezTo>
                      <a:pt x="155" y="353"/>
                      <a:pt x="154" y="356"/>
                      <a:pt x="153" y="356"/>
                    </a:cubicBezTo>
                    <a:cubicBezTo>
                      <a:pt x="151" y="356"/>
                      <a:pt x="149" y="357"/>
                      <a:pt x="149" y="357"/>
                    </a:cubicBezTo>
                    <a:cubicBezTo>
                      <a:pt x="149" y="357"/>
                      <a:pt x="148" y="355"/>
                      <a:pt x="148" y="358"/>
                    </a:cubicBezTo>
                    <a:cubicBezTo>
                      <a:pt x="147" y="360"/>
                      <a:pt x="146" y="362"/>
                      <a:pt x="146" y="363"/>
                    </a:cubicBezTo>
                    <a:cubicBezTo>
                      <a:pt x="146" y="364"/>
                      <a:pt x="144" y="365"/>
                      <a:pt x="147" y="366"/>
                    </a:cubicBezTo>
                    <a:cubicBezTo>
                      <a:pt x="149" y="366"/>
                      <a:pt x="149" y="369"/>
                      <a:pt x="149" y="369"/>
                    </a:cubicBezTo>
                    <a:cubicBezTo>
                      <a:pt x="149" y="369"/>
                      <a:pt x="147" y="371"/>
                      <a:pt x="146" y="372"/>
                    </a:cubicBezTo>
                    <a:cubicBezTo>
                      <a:pt x="145" y="373"/>
                      <a:pt x="144" y="372"/>
                      <a:pt x="144" y="373"/>
                    </a:cubicBezTo>
                    <a:cubicBezTo>
                      <a:pt x="144" y="374"/>
                      <a:pt x="146" y="379"/>
                      <a:pt x="146" y="379"/>
                    </a:cubicBezTo>
                    <a:cubicBezTo>
                      <a:pt x="146" y="379"/>
                      <a:pt x="146" y="382"/>
                      <a:pt x="144" y="382"/>
                    </a:cubicBezTo>
                    <a:cubicBezTo>
                      <a:pt x="142" y="382"/>
                      <a:pt x="142" y="382"/>
                      <a:pt x="141" y="382"/>
                    </a:cubicBezTo>
                    <a:cubicBezTo>
                      <a:pt x="140" y="382"/>
                      <a:pt x="139" y="382"/>
                      <a:pt x="139" y="382"/>
                    </a:cubicBezTo>
                    <a:cubicBezTo>
                      <a:pt x="139" y="382"/>
                      <a:pt x="140" y="383"/>
                      <a:pt x="140" y="385"/>
                    </a:cubicBezTo>
                    <a:cubicBezTo>
                      <a:pt x="140" y="387"/>
                      <a:pt x="140" y="389"/>
                      <a:pt x="140" y="389"/>
                    </a:cubicBezTo>
                    <a:cubicBezTo>
                      <a:pt x="137" y="388"/>
                      <a:pt x="137" y="388"/>
                      <a:pt x="137" y="388"/>
                    </a:cubicBezTo>
                    <a:cubicBezTo>
                      <a:pt x="134" y="385"/>
                      <a:pt x="134" y="385"/>
                      <a:pt x="134" y="385"/>
                    </a:cubicBezTo>
                    <a:cubicBezTo>
                      <a:pt x="134" y="385"/>
                      <a:pt x="131" y="385"/>
                      <a:pt x="130" y="385"/>
                    </a:cubicBezTo>
                    <a:cubicBezTo>
                      <a:pt x="129" y="386"/>
                      <a:pt x="126" y="386"/>
                      <a:pt x="126" y="386"/>
                    </a:cubicBezTo>
                    <a:cubicBezTo>
                      <a:pt x="126" y="386"/>
                      <a:pt x="121" y="384"/>
                      <a:pt x="120" y="383"/>
                    </a:cubicBezTo>
                    <a:cubicBezTo>
                      <a:pt x="120" y="382"/>
                      <a:pt x="120" y="382"/>
                      <a:pt x="119" y="383"/>
                    </a:cubicBezTo>
                    <a:cubicBezTo>
                      <a:pt x="119" y="383"/>
                      <a:pt x="120" y="383"/>
                      <a:pt x="119" y="383"/>
                    </a:cubicBezTo>
                    <a:cubicBezTo>
                      <a:pt x="118" y="384"/>
                      <a:pt x="120" y="384"/>
                      <a:pt x="116" y="384"/>
                    </a:cubicBezTo>
                    <a:cubicBezTo>
                      <a:pt x="112" y="385"/>
                      <a:pt x="108" y="386"/>
                      <a:pt x="108" y="386"/>
                    </a:cubicBezTo>
                    <a:cubicBezTo>
                      <a:pt x="108" y="386"/>
                      <a:pt x="111" y="383"/>
                      <a:pt x="110" y="382"/>
                    </a:cubicBezTo>
                    <a:cubicBezTo>
                      <a:pt x="109" y="381"/>
                      <a:pt x="110" y="382"/>
                      <a:pt x="108" y="381"/>
                    </a:cubicBezTo>
                    <a:cubicBezTo>
                      <a:pt x="107" y="380"/>
                      <a:pt x="105" y="378"/>
                      <a:pt x="105" y="377"/>
                    </a:cubicBezTo>
                    <a:cubicBezTo>
                      <a:pt x="105" y="376"/>
                      <a:pt x="105" y="374"/>
                      <a:pt x="103" y="374"/>
                    </a:cubicBezTo>
                    <a:cubicBezTo>
                      <a:pt x="102" y="374"/>
                      <a:pt x="101" y="372"/>
                      <a:pt x="99" y="374"/>
                    </a:cubicBezTo>
                    <a:cubicBezTo>
                      <a:pt x="98" y="375"/>
                      <a:pt x="97" y="375"/>
                      <a:pt x="97" y="376"/>
                    </a:cubicBezTo>
                    <a:cubicBezTo>
                      <a:pt x="96" y="377"/>
                      <a:pt x="92" y="378"/>
                      <a:pt x="92" y="378"/>
                    </a:cubicBezTo>
                    <a:cubicBezTo>
                      <a:pt x="92" y="378"/>
                      <a:pt x="95" y="382"/>
                      <a:pt x="95" y="383"/>
                    </a:cubicBezTo>
                    <a:cubicBezTo>
                      <a:pt x="95" y="384"/>
                      <a:pt x="97" y="388"/>
                      <a:pt x="97" y="388"/>
                    </a:cubicBezTo>
                    <a:cubicBezTo>
                      <a:pt x="104" y="388"/>
                      <a:pt x="104" y="388"/>
                      <a:pt x="104" y="388"/>
                    </a:cubicBezTo>
                    <a:cubicBezTo>
                      <a:pt x="104" y="388"/>
                      <a:pt x="99" y="390"/>
                      <a:pt x="99" y="392"/>
                    </a:cubicBezTo>
                    <a:cubicBezTo>
                      <a:pt x="98" y="393"/>
                      <a:pt x="98" y="394"/>
                      <a:pt x="97" y="395"/>
                    </a:cubicBezTo>
                    <a:cubicBezTo>
                      <a:pt x="96" y="396"/>
                      <a:pt x="96" y="397"/>
                      <a:pt x="94" y="398"/>
                    </a:cubicBezTo>
                    <a:cubicBezTo>
                      <a:pt x="91" y="398"/>
                      <a:pt x="88" y="399"/>
                      <a:pt x="86" y="400"/>
                    </a:cubicBezTo>
                    <a:cubicBezTo>
                      <a:pt x="85" y="401"/>
                      <a:pt x="84" y="401"/>
                      <a:pt x="84" y="402"/>
                    </a:cubicBezTo>
                    <a:cubicBezTo>
                      <a:pt x="84" y="404"/>
                      <a:pt x="78" y="403"/>
                      <a:pt x="84" y="405"/>
                    </a:cubicBezTo>
                    <a:cubicBezTo>
                      <a:pt x="90" y="406"/>
                      <a:pt x="91" y="407"/>
                      <a:pt x="91" y="407"/>
                    </a:cubicBezTo>
                    <a:cubicBezTo>
                      <a:pt x="91" y="407"/>
                      <a:pt x="94" y="404"/>
                      <a:pt x="95" y="403"/>
                    </a:cubicBezTo>
                    <a:cubicBezTo>
                      <a:pt x="97" y="401"/>
                      <a:pt x="97" y="401"/>
                      <a:pt x="101" y="401"/>
                    </a:cubicBezTo>
                    <a:cubicBezTo>
                      <a:pt x="105" y="402"/>
                      <a:pt x="105" y="401"/>
                      <a:pt x="105" y="402"/>
                    </a:cubicBezTo>
                    <a:cubicBezTo>
                      <a:pt x="105" y="404"/>
                      <a:pt x="105" y="405"/>
                      <a:pt x="105" y="407"/>
                    </a:cubicBezTo>
                    <a:cubicBezTo>
                      <a:pt x="104" y="409"/>
                      <a:pt x="102" y="410"/>
                      <a:pt x="104" y="413"/>
                    </a:cubicBezTo>
                    <a:cubicBezTo>
                      <a:pt x="106" y="415"/>
                      <a:pt x="103" y="417"/>
                      <a:pt x="103" y="418"/>
                    </a:cubicBezTo>
                    <a:cubicBezTo>
                      <a:pt x="103" y="418"/>
                      <a:pt x="101" y="421"/>
                      <a:pt x="102" y="421"/>
                    </a:cubicBezTo>
                    <a:cubicBezTo>
                      <a:pt x="103" y="422"/>
                      <a:pt x="103" y="422"/>
                      <a:pt x="103" y="422"/>
                    </a:cubicBezTo>
                    <a:cubicBezTo>
                      <a:pt x="103" y="422"/>
                      <a:pt x="101" y="427"/>
                      <a:pt x="101" y="428"/>
                    </a:cubicBezTo>
                    <a:cubicBezTo>
                      <a:pt x="101" y="428"/>
                      <a:pt x="98" y="434"/>
                      <a:pt x="97" y="434"/>
                    </a:cubicBezTo>
                    <a:cubicBezTo>
                      <a:pt x="96" y="435"/>
                      <a:pt x="98" y="435"/>
                      <a:pt x="92" y="437"/>
                    </a:cubicBezTo>
                    <a:cubicBezTo>
                      <a:pt x="86" y="438"/>
                      <a:pt x="83" y="439"/>
                      <a:pt x="83" y="439"/>
                    </a:cubicBezTo>
                    <a:cubicBezTo>
                      <a:pt x="78" y="441"/>
                      <a:pt x="78" y="441"/>
                      <a:pt x="78" y="441"/>
                    </a:cubicBezTo>
                    <a:cubicBezTo>
                      <a:pt x="74" y="444"/>
                      <a:pt x="74" y="444"/>
                      <a:pt x="74" y="444"/>
                    </a:cubicBezTo>
                    <a:cubicBezTo>
                      <a:pt x="71" y="444"/>
                      <a:pt x="71" y="444"/>
                      <a:pt x="71" y="444"/>
                    </a:cubicBezTo>
                    <a:cubicBezTo>
                      <a:pt x="66" y="443"/>
                      <a:pt x="66" y="443"/>
                      <a:pt x="66" y="443"/>
                    </a:cubicBezTo>
                    <a:cubicBezTo>
                      <a:pt x="66" y="443"/>
                      <a:pt x="61" y="446"/>
                      <a:pt x="61" y="447"/>
                    </a:cubicBezTo>
                    <a:cubicBezTo>
                      <a:pt x="61" y="447"/>
                      <a:pt x="58" y="448"/>
                      <a:pt x="57" y="449"/>
                    </a:cubicBezTo>
                    <a:cubicBezTo>
                      <a:pt x="57" y="450"/>
                      <a:pt x="62" y="452"/>
                      <a:pt x="62" y="452"/>
                    </a:cubicBezTo>
                    <a:cubicBezTo>
                      <a:pt x="63" y="455"/>
                      <a:pt x="63" y="455"/>
                      <a:pt x="63" y="455"/>
                    </a:cubicBezTo>
                    <a:cubicBezTo>
                      <a:pt x="61" y="455"/>
                      <a:pt x="61" y="455"/>
                      <a:pt x="61" y="455"/>
                    </a:cubicBezTo>
                    <a:cubicBezTo>
                      <a:pt x="57" y="456"/>
                      <a:pt x="57" y="456"/>
                      <a:pt x="57" y="456"/>
                    </a:cubicBezTo>
                    <a:cubicBezTo>
                      <a:pt x="57" y="458"/>
                      <a:pt x="57" y="458"/>
                      <a:pt x="57" y="458"/>
                    </a:cubicBezTo>
                    <a:cubicBezTo>
                      <a:pt x="59" y="459"/>
                      <a:pt x="59" y="459"/>
                      <a:pt x="59" y="459"/>
                    </a:cubicBezTo>
                    <a:cubicBezTo>
                      <a:pt x="59" y="459"/>
                      <a:pt x="60" y="460"/>
                      <a:pt x="61" y="460"/>
                    </a:cubicBezTo>
                    <a:cubicBezTo>
                      <a:pt x="63" y="460"/>
                      <a:pt x="67" y="458"/>
                      <a:pt x="67" y="458"/>
                    </a:cubicBezTo>
                    <a:cubicBezTo>
                      <a:pt x="62" y="461"/>
                      <a:pt x="62" y="461"/>
                      <a:pt x="62" y="461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61" y="464"/>
                      <a:pt x="60" y="466"/>
                      <a:pt x="62" y="466"/>
                    </a:cubicBezTo>
                    <a:cubicBezTo>
                      <a:pt x="64" y="466"/>
                      <a:pt x="66" y="466"/>
                      <a:pt x="66" y="466"/>
                    </a:cubicBezTo>
                    <a:cubicBezTo>
                      <a:pt x="66" y="466"/>
                      <a:pt x="67" y="464"/>
                      <a:pt x="69" y="464"/>
                    </a:cubicBezTo>
                    <a:cubicBezTo>
                      <a:pt x="72" y="465"/>
                      <a:pt x="72" y="465"/>
                      <a:pt x="72" y="465"/>
                    </a:cubicBezTo>
                    <a:cubicBezTo>
                      <a:pt x="72" y="465"/>
                      <a:pt x="73" y="462"/>
                      <a:pt x="74" y="462"/>
                    </a:cubicBezTo>
                    <a:cubicBezTo>
                      <a:pt x="74" y="462"/>
                      <a:pt x="73" y="462"/>
                      <a:pt x="76" y="462"/>
                    </a:cubicBezTo>
                    <a:cubicBezTo>
                      <a:pt x="78" y="463"/>
                      <a:pt x="85" y="462"/>
                      <a:pt x="85" y="462"/>
                    </a:cubicBezTo>
                    <a:cubicBezTo>
                      <a:pt x="85" y="462"/>
                      <a:pt x="86" y="462"/>
                      <a:pt x="86" y="463"/>
                    </a:cubicBezTo>
                    <a:cubicBezTo>
                      <a:pt x="86" y="465"/>
                      <a:pt x="88" y="465"/>
                      <a:pt x="89" y="467"/>
                    </a:cubicBezTo>
                    <a:cubicBezTo>
                      <a:pt x="91" y="468"/>
                      <a:pt x="95" y="469"/>
                      <a:pt x="95" y="469"/>
                    </a:cubicBezTo>
                    <a:cubicBezTo>
                      <a:pt x="92" y="470"/>
                      <a:pt x="92" y="470"/>
                      <a:pt x="92" y="470"/>
                    </a:cubicBezTo>
                    <a:cubicBezTo>
                      <a:pt x="88" y="469"/>
                      <a:pt x="88" y="469"/>
                      <a:pt x="88" y="469"/>
                    </a:cubicBezTo>
                    <a:cubicBezTo>
                      <a:pt x="88" y="469"/>
                      <a:pt x="86" y="468"/>
                      <a:pt x="86" y="469"/>
                    </a:cubicBezTo>
                    <a:cubicBezTo>
                      <a:pt x="86" y="471"/>
                      <a:pt x="85" y="474"/>
                      <a:pt x="85" y="474"/>
                    </a:cubicBezTo>
                    <a:cubicBezTo>
                      <a:pt x="86" y="474"/>
                      <a:pt x="91" y="475"/>
                      <a:pt x="91" y="475"/>
                    </a:cubicBezTo>
                    <a:cubicBezTo>
                      <a:pt x="96" y="475"/>
                      <a:pt x="96" y="475"/>
                      <a:pt x="96" y="475"/>
                    </a:cubicBezTo>
                    <a:cubicBezTo>
                      <a:pt x="98" y="474"/>
                      <a:pt x="98" y="474"/>
                      <a:pt x="98" y="474"/>
                    </a:cubicBezTo>
                    <a:cubicBezTo>
                      <a:pt x="101" y="472"/>
                      <a:pt x="101" y="472"/>
                      <a:pt x="101" y="472"/>
                    </a:cubicBezTo>
                    <a:cubicBezTo>
                      <a:pt x="101" y="472"/>
                      <a:pt x="102" y="474"/>
                      <a:pt x="101" y="474"/>
                    </a:cubicBezTo>
                    <a:cubicBezTo>
                      <a:pt x="101" y="475"/>
                      <a:pt x="102" y="477"/>
                      <a:pt x="102" y="477"/>
                    </a:cubicBezTo>
                    <a:cubicBezTo>
                      <a:pt x="102" y="477"/>
                      <a:pt x="102" y="480"/>
                      <a:pt x="103" y="480"/>
                    </a:cubicBezTo>
                    <a:cubicBezTo>
                      <a:pt x="104" y="480"/>
                      <a:pt x="106" y="483"/>
                      <a:pt x="106" y="483"/>
                    </a:cubicBezTo>
                    <a:cubicBezTo>
                      <a:pt x="108" y="486"/>
                      <a:pt x="108" y="486"/>
                      <a:pt x="108" y="486"/>
                    </a:cubicBezTo>
                    <a:cubicBezTo>
                      <a:pt x="112" y="487"/>
                      <a:pt x="112" y="487"/>
                      <a:pt x="112" y="487"/>
                    </a:cubicBezTo>
                    <a:cubicBezTo>
                      <a:pt x="112" y="487"/>
                      <a:pt x="115" y="487"/>
                      <a:pt x="116" y="487"/>
                    </a:cubicBezTo>
                    <a:cubicBezTo>
                      <a:pt x="117" y="488"/>
                      <a:pt x="119" y="489"/>
                      <a:pt x="119" y="488"/>
                    </a:cubicBezTo>
                    <a:cubicBezTo>
                      <a:pt x="120" y="487"/>
                      <a:pt x="122" y="485"/>
                      <a:pt x="122" y="485"/>
                    </a:cubicBezTo>
                    <a:cubicBezTo>
                      <a:pt x="126" y="482"/>
                      <a:pt x="126" y="482"/>
                      <a:pt x="126" y="482"/>
                    </a:cubicBezTo>
                    <a:cubicBezTo>
                      <a:pt x="126" y="482"/>
                      <a:pt x="128" y="482"/>
                      <a:pt x="130" y="482"/>
                    </a:cubicBezTo>
                    <a:cubicBezTo>
                      <a:pt x="131" y="482"/>
                      <a:pt x="138" y="481"/>
                      <a:pt x="138" y="481"/>
                    </a:cubicBezTo>
                    <a:cubicBezTo>
                      <a:pt x="138" y="481"/>
                      <a:pt x="139" y="479"/>
                      <a:pt x="141" y="478"/>
                    </a:cubicBezTo>
                    <a:cubicBezTo>
                      <a:pt x="142" y="477"/>
                      <a:pt x="146" y="475"/>
                      <a:pt x="146" y="475"/>
                    </a:cubicBezTo>
                    <a:cubicBezTo>
                      <a:pt x="153" y="473"/>
                      <a:pt x="153" y="473"/>
                      <a:pt x="153" y="473"/>
                    </a:cubicBezTo>
                    <a:cubicBezTo>
                      <a:pt x="147" y="475"/>
                      <a:pt x="147" y="475"/>
                      <a:pt x="147" y="475"/>
                    </a:cubicBezTo>
                    <a:cubicBezTo>
                      <a:pt x="145" y="477"/>
                      <a:pt x="145" y="477"/>
                      <a:pt x="145" y="477"/>
                    </a:cubicBezTo>
                    <a:cubicBezTo>
                      <a:pt x="141" y="480"/>
                      <a:pt x="141" y="480"/>
                      <a:pt x="141" y="480"/>
                    </a:cubicBezTo>
                    <a:cubicBezTo>
                      <a:pt x="139" y="482"/>
                      <a:pt x="139" y="482"/>
                      <a:pt x="139" y="482"/>
                    </a:cubicBezTo>
                    <a:cubicBezTo>
                      <a:pt x="139" y="482"/>
                      <a:pt x="137" y="483"/>
                      <a:pt x="136" y="484"/>
                    </a:cubicBezTo>
                    <a:cubicBezTo>
                      <a:pt x="136" y="484"/>
                      <a:pt x="133" y="489"/>
                      <a:pt x="133" y="489"/>
                    </a:cubicBezTo>
                    <a:cubicBezTo>
                      <a:pt x="130" y="490"/>
                      <a:pt x="130" y="490"/>
                      <a:pt x="130" y="490"/>
                    </a:cubicBezTo>
                    <a:cubicBezTo>
                      <a:pt x="130" y="490"/>
                      <a:pt x="127" y="492"/>
                      <a:pt x="126" y="494"/>
                    </a:cubicBezTo>
                    <a:cubicBezTo>
                      <a:pt x="125" y="495"/>
                      <a:pt x="124" y="496"/>
                      <a:pt x="124" y="496"/>
                    </a:cubicBezTo>
                    <a:cubicBezTo>
                      <a:pt x="124" y="496"/>
                      <a:pt x="125" y="498"/>
                      <a:pt x="120" y="498"/>
                    </a:cubicBezTo>
                    <a:cubicBezTo>
                      <a:pt x="115" y="497"/>
                      <a:pt x="111" y="496"/>
                      <a:pt x="111" y="496"/>
                    </a:cubicBezTo>
                    <a:cubicBezTo>
                      <a:pt x="111" y="496"/>
                      <a:pt x="106" y="495"/>
                      <a:pt x="105" y="495"/>
                    </a:cubicBezTo>
                    <a:cubicBezTo>
                      <a:pt x="104" y="494"/>
                      <a:pt x="104" y="494"/>
                      <a:pt x="101" y="494"/>
                    </a:cubicBezTo>
                    <a:cubicBezTo>
                      <a:pt x="99" y="494"/>
                      <a:pt x="89" y="491"/>
                      <a:pt x="89" y="491"/>
                    </a:cubicBezTo>
                    <a:cubicBezTo>
                      <a:pt x="89" y="491"/>
                      <a:pt x="87" y="491"/>
                      <a:pt x="86" y="492"/>
                    </a:cubicBezTo>
                    <a:cubicBezTo>
                      <a:pt x="85" y="493"/>
                      <a:pt x="83" y="493"/>
                      <a:pt x="83" y="494"/>
                    </a:cubicBezTo>
                    <a:cubicBezTo>
                      <a:pt x="83" y="496"/>
                      <a:pt x="83" y="497"/>
                      <a:pt x="83" y="497"/>
                    </a:cubicBezTo>
                    <a:cubicBezTo>
                      <a:pt x="82" y="500"/>
                      <a:pt x="82" y="500"/>
                      <a:pt x="82" y="500"/>
                    </a:cubicBezTo>
                    <a:cubicBezTo>
                      <a:pt x="78" y="501"/>
                      <a:pt x="78" y="501"/>
                      <a:pt x="78" y="501"/>
                    </a:cubicBezTo>
                    <a:cubicBezTo>
                      <a:pt x="73" y="501"/>
                      <a:pt x="73" y="501"/>
                      <a:pt x="73" y="501"/>
                    </a:cubicBezTo>
                    <a:close/>
                    <a:moveTo>
                      <a:pt x="43" y="266"/>
                    </a:moveTo>
                    <a:cubicBezTo>
                      <a:pt x="43" y="266"/>
                      <a:pt x="43" y="266"/>
                      <a:pt x="43" y="266"/>
                    </a:cubicBezTo>
                    <a:cubicBezTo>
                      <a:pt x="44" y="266"/>
                      <a:pt x="50" y="266"/>
                      <a:pt x="50" y="266"/>
                    </a:cubicBezTo>
                    <a:cubicBezTo>
                      <a:pt x="54" y="266"/>
                      <a:pt x="54" y="266"/>
                      <a:pt x="54" y="266"/>
                    </a:cubicBezTo>
                    <a:cubicBezTo>
                      <a:pt x="54" y="266"/>
                      <a:pt x="59" y="266"/>
                      <a:pt x="60" y="266"/>
                    </a:cubicBezTo>
                    <a:cubicBezTo>
                      <a:pt x="61" y="266"/>
                      <a:pt x="62" y="267"/>
                      <a:pt x="62" y="267"/>
                    </a:cubicBezTo>
                    <a:cubicBezTo>
                      <a:pt x="62" y="267"/>
                      <a:pt x="64" y="265"/>
                      <a:pt x="65" y="266"/>
                    </a:cubicBezTo>
                    <a:cubicBezTo>
                      <a:pt x="66" y="266"/>
                      <a:pt x="68" y="269"/>
                      <a:pt x="68" y="269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1" y="280"/>
                      <a:pt x="71" y="280"/>
                      <a:pt x="71" y="280"/>
                    </a:cubicBezTo>
                    <a:cubicBezTo>
                      <a:pt x="72" y="285"/>
                      <a:pt x="72" y="285"/>
                      <a:pt x="72" y="285"/>
                    </a:cubicBezTo>
                    <a:cubicBezTo>
                      <a:pt x="76" y="290"/>
                      <a:pt x="76" y="290"/>
                      <a:pt x="76" y="290"/>
                    </a:cubicBezTo>
                    <a:cubicBezTo>
                      <a:pt x="74" y="293"/>
                      <a:pt x="74" y="293"/>
                      <a:pt x="74" y="293"/>
                    </a:cubicBezTo>
                    <a:cubicBezTo>
                      <a:pt x="74" y="293"/>
                      <a:pt x="74" y="297"/>
                      <a:pt x="74" y="297"/>
                    </a:cubicBezTo>
                    <a:cubicBezTo>
                      <a:pt x="73" y="297"/>
                      <a:pt x="70" y="298"/>
                      <a:pt x="70" y="298"/>
                    </a:cubicBezTo>
                    <a:cubicBezTo>
                      <a:pt x="69" y="299"/>
                      <a:pt x="68" y="302"/>
                      <a:pt x="68" y="302"/>
                    </a:cubicBezTo>
                    <a:cubicBezTo>
                      <a:pt x="68" y="302"/>
                      <a:pt x="72" y="298"/>
                      <a:pt x="73" y="299"/>
                    </a:cubicBezTo>
                    <a:cubicBezTo>
                      <a:pt x="74" y="299"/>
                      <a:pt x="77" y="299"/>
                      <a:pt x="77" y="299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1" y="305"/>
                      <a:pt x="81" y="305"/>
                      <a:pt x="81" y="305"/>
                    </a:cubicBezTo>
                    <a:cubicBezTo>
                      <a:pt x="81" y="310"/>
                      <a:pt x="81" y="310"/>
                      <a:pt x="81" y="310"/>
                    </a:cubicBezTo>
                    <a:cubicBezTo>
                      <a:pt x="81" y="310"/>
                      <a:pt x="81" y="314"/>
                      <a:pt x="80" y="314"/>
                    </a:cubicBezTo>
                    <a:cubicBezTo>
                      <a:pt x="80" y="315"/>
                      <a:pt x="79" y="316"/>
                      <a:pt x="78" y="316"/>
                    </a:cubicBezTo>
                    <a:cubicBezTo>
                      <a:pt x="77" y="316"/>
                      <a:pt x="76" y="316"/>
                      <a:pt x="77" y="314"/>
                    </a:cubicBezTo>
                    <a:cubicBezTo>
                      <a:pt x="77" y="312"/>
                      <a:pt x="78" y="310"/>
                      <a:pt x="78" y="310"/>
                    </a:cubicBezTo>
                    <a:cubicBezTo>
                      <a:pt x="78" y="309"/>
                      <a:pt x="79" y="305"/>
                      <a:pt x="78" y="305"/>
                    </a:cubicBezTo>
                    <a:cubicBezTo>
                      <a:pt x="76" y="305"/>
                      <a:pt x="75" y="303"/>
                      <a:pt x="75" y="305"/>
                    </a:cubicBezTo>
                    <a:cubicBezTo>
                      <a:pt x="74" y="306"/>
                      <a:pt x="75" y="310"/>
                      <a:pt x="75" y="310"/>
                    </a:cubicBezTo>
                    <a:cubicBezTo>
                      <a:pt x="75" y="310"/>
                      <a:pt x="76" y="311"/>
                      <a:pt x="76" y="312"/>
                    </a:cubicBezTo>
                    <a:cubicBezTo>
                      <a:pt x="75" y="313"/>
                      <a:pt x="75" y="312"/>
                      <a:pt x="74" y="314"/>
                    </a:cubicBezTo>
                    <a:cubicBezTo>
                      <a:pt x="72" y="315"/>
                      <a:pt x="75" y="316"/>
                      <a:pt x="75" y="316"/>
                    </a:cubicBezTo>
                    <a:cubicBezTo>
                      <a:pt x="76" y="318"/>
                      <a:pt x="76" y="318"/>
                      <a:pt x="76" y="318"/>
                    </a:cubicBezTo>
                    <a:cubicBezTo>
                      <a:pt x="76" y="318"/>
                      <a:pt x="76" y="321"/>
                      <a:pt x="75" y="321"/>
                    </a:cubicBezTo>
                    <a:cubicBezTo>
                      <a:pt x="74" y="322"/>
                      <a:pt x="74" y="323"/>
                      <a:pt x="70" y="321"/>
                    </a:cubicBezTo>
                    <a:cubicBezTo>
                      <a:pt x="66" y="320"/>
                      <a:pt x="65" y="319"/>
                      <a:pt x="65" y="319"/>
                    </a:cubicBezTo>
                    <a:cubicBezTo>
                      <a:pt x="64" y="324"/>
                      <a:pt x="64" y="324"/>
                      <a:pt x="64" y="324"/>
                    </a:cubicBezTo>
                    <a:cubicBezTo>
                      <a:pt x="62" y="328"/>
                      <a:pt x="62" y="328"/>
                      <a:pt x="62" y="328"/>
                    </a:cubicBezTo>
                    <a:cubicBezTo>
                      <a:pt x="55" y="330"/>
                      <a:pt x="55" y="330"/>
                      <a:pt x="55" y="330"/>
                    </a:cubicBezTo>
                    <a:cubicBezTo>
                      <a:pt x="51" y="325"/>
                      <a:pt x="51" y="325"/>
                      <a:pt x="51" y="325"/>
                    </a:cubicBezTo>
                    <a:cubicBezTo>
                      <a:pt x="51" y="325"/>
                      <a:pt x="48" y="326"/>
                      <a:pt x="47" y="326"/>
                    </a:cubicBezTo>
                    <a:cubicBezTo>
                      <a:pt x="46" y="325"/>
                      <a:pt x="41" y="324"/>
                      <a:pt x="41" y="324"/>
                    </a:cubicBezTo>
                    <a:cubicBezTo>
                      <a:pt x="40" y="319"/>
                      <a:pt x="40" y="319"/>
                      <a:pt x="40" y="319"/>
                    </a:cubicBezTo>
                    <a:cubicBezTo>
                      <a:pt x="35" y="314"/>
                      <a:pt x="35" y="314"/>
                      <a:pt x="35" y="314"/>
                    </a:cubicBezTo>
                    <a:cubicBezTo>
                      <a:pt x="36" y="310"/>
                      <a:pt x="36" y="310"/>
                      <a:pt x="36" y="310"/>
                    </a:cubicBezTo>
                    <a:cubicBezTo>
                      <a:pt x="33" y="304"/>
                      <a:pt x="33" y="304"/>
                      <a:pt x="33" y="304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5" y="310"/>
                      <a:pt x="25" y="310"/>
                      <a:pt x="25" y="310"/>
                    </a:cubicBezTo>
                    <a:cubicBezTo>
                      <a:pt x="25" y="310"/>
                      <a:pt x="27" y="312"/>
                      <a:pt x="25" y="313"/>
                    </a:cubicBezTo>
                    <a:cubicBezTo>
                      <a:pt x="23" y="313"/>
                      <a:pt x="19" y="314"/>
                      <a:pt x="19" y="314"/>
                    </a:cubicBezTo>
                    <a:cubicBezTo>
                      <a:pt x="19" y="314"/>
                      <a:pt x="14" y="315"/>
                      <a:pt x="13" y="315"/>
                    </a:cubicBezTo>
                    <a:cubicBezTo>
                      <a:pt x="13" y="315"/>
                      <a:pt x="9" y="309"/>
                      <a:pt x="9" y="309"/>
                    </a:cubicBezTo>
                    <a:cubicBezTo>
                      <a:pt x="9" y="309"/>
                      <a:pt x="7" y="309"/>
                      <a:pt x="6" y="309"/>
                    </a:cubicBezTo>
                    <a:cubicBezTo>
                      <a:pt x="5" y="309"/>
                      <a:pt x="5" y="310"/>
                      <a:pt x="5" y="308"/>
                    </a:cubicBezTo>
                    <a:cubicBezTo>
                      <a:pt x="5" y="306"/>
                      <a:pt x="4" y="303"/>
                      <a:pt x="4" y="303"/>
                    </a:cubicBezTo>
                    <a:cubicBezTo>
                      <a:pt x="4" y="303"/>
                      <a:pt x="7" y="306"/>
                      <a:pt x="4" y="302"/>
                    </a:cubicBezTo>
                    <a:cubicBezTo>
                      <a:pt x="1" y="298"/>
                      <a:pt x="0" y="294"/>
                      <a:pt x="0" y="294"/>
                    </a:cubicBezTo>
                    <a:cubicBezTo>
                      <a:pt x="5" y="291"/>
                      <a:pt x="5" y="291"/>
                      <a:pt x="5" y="291"/>
                    </a:cubicBezTo>
                    <a:cubicBezTo>
                      <a:pt x="5" y="291"/>
                      <a:pt x="10" y="291"/>
                      <a:pt x="11" y="292"/>
                    </a:cubicBezTo>
                    <a:cubicBezTo>
                      <a:pt x="12" y="292"/>
                      <a:pt x="13" y="290"/>
                      <a:pt x="13" y="290"/>
                    </a:cubicBezTo>
                    <a:cubicBezTo>
                      <a:pt x="13" y="290"/>
                      <a:pt x="15" y="288"/>
                      <a:pt x="13" y="287"/>
                    </a:cubicBezTo>
                    <a:cubicBezTo>
                      <a:pt x="12" y="287"/>
                      <a:pt x="10" y="285"/>
                      <a:pt x="10" y="285"/>
                    </a:cubicBezTo>
                    <a:cubicBezTo>
                      <a:pt x="10" y="285"/>
                      <a:pt x="8" y="283"/>
                      <a:pt x="11" y="282"/>
                    </a:cubicBezTo>
                    <a:cubicBezTo>
                      <a:pt x="14" y="282"/>
                      <a:pt x="14" y="282"/>
                      <a:pt x="16" y="282"/>
                    </a:cubicBezTo>
                    <a:cubicBezTo>
                      <a:pt x="18" y="283"/>
                      <a:pt x="19" y="286"/>
                      <a:pt x="20" y="282"/>
                    </a:cubicBezTo>
                    <a:cubicBezTo>
                      <a:pt x="21" y="279"/>
                      <a:pt x="19" y="279"/>
                      <a:pt x="22" y="278"/>
                    </a:cubicBezTo>
                    <a:cubicBezTo>
                      <a:pt x="25" y="278"/>
                      <a:pt x="27" y="277"/>
                      <a:pt x="27" y="276"/>
                    </a:cubicBezTo>
                    <a:cubicBezTo>
                      <a:pt x="27" y="275"/>
                      <a:pt x="27" y="271"/>
                      <a:pt x="28" y="271"/>
                    </a:cubicBezTo>
                    <a:cubicBezTo>
                      <a:pt x="29" y="271"/>
                      <a:pt x="34" y="272"/>
                      <a:pt x="34" y="272"/>
                    </a:cubicBezTo>
                    <a:cubicBezTo>
                      <a:pt x="34" y="272"/>
                      <a:pt x="36" y="270"/>
                      <a:pt x="38" y="271"/>
                    </a:cubicBezTo>
                    <a:cubicBezTo>
                      <a:pt x="40" y="271"/>
                      <a:pt x="41" y="270"/>
                      <a:pt x="41" y="270"/>
                    </a:cubicBezTo>
                    <a:cubicBezTo>
                      <a:pt x="41" y="270"/>
                      <a:pt x="43" y="266"/>
                      <a:pt x="43" y="266"/>
                    </a:cubicBezTo>
                    <a:close/>
                    <a:moveTo>
                      <a:pt x="74" y="227"/>
                    </a:moveTo>
                    <a:cubicBezTo>
                      <a:pt x="74" y="227"/>
                      <a:pt x="74" y="227"/>
                      <a:pt x="74" y="227"/>
                    </a:cubicBezTo>
                    <a:cubicBezTo>
                      <a:pt x="74" y="227"/>
                      <a:pt x="73" y="224"/>
                      <a:pt x="74" y="224"/>
                    </a:cubicBezTo>
                    <a:cubicBezTo>
                      <a:pt x="75" y="224"/>
                      <a:pt x="78" y="223"/>
                      <a:pt x="78" y="223"/>
                    </a:cubicBezTo>
                    <a:cubicBezTo>
                      <a:pt x="78" y="223"/>
                      <a:pt x="79" y="221"/>
                      <a:pt x="79" y="222"/>
                    </a:cubicBezTo>
                    <a:cubicBezTo>
                      <a:pt x="80" y="222"/>
                      <a:pt x="80" y="224"/>
                      <a:pt x="79" y="224"/>
                    </a:cubicBezTo>
                    <a:cubicBezTo>
                      <a:pt x="79" y="224"/>
                      <a:pt x="77" y="226"/>
                      <a:pt x="77" y="226"/>
                    </a:cubicBezTo>
                    <a:cubicBezTo>
                      <a:pt x="77" y="226"/>
                      <a:pt x="75" y="227"/>
                      <a:pt x="75" y="227"/>
                    </a:cubicBezTo>
                    <a:cubicBezTo>
                      <a:pt x="74" y="227"/>
                      <a:pt x="74" y="227"/>
                      <a:pt x="74" y="227"/>
                    </a:cubicBezTo>
                    <a:close/>
                    <a:moveTo>
                      <a:pt x="87" y="248"/>
                    </a:moveTo>
                    <a:cubicBezTo>
                      <a:pt x="87" y="248"/>
                      <a:pt x="87" y="248"/>
                      <a:pt x="87" y="248"/>
                    </a:cubicBezTo>
                    <a:cubicBezTo>
                      <a:pt x="87" y="248"/>
                      <a:pt x="87" y="249"/>
                      <a:pt x="86" y="249"/>
                    </a:cubicBezTo>
                    <a:cubicBezTo>
                      <a:pt x="85" y="249"/>
                      <a:pt x="83" y="249"/>
                      <a:pt x="83" y="248"/>
                    </a:cubicBezTo>
                    <a:cubicBezTo>
                      <a:pt x="83" y="248"/>
                      <a:pt x="84" y="246"/>
                      <a:pt x="85" y="246"/>
                    </a:cubicBezTo>
                    <a:cubicBezTo>
                      <a:pt x="85" y="246"/>
                      <a:pt x="86" y="245"/>
                      <a:pt x="86" y="245"/>
                    </a:cubicBezTo>
                    <a:cubicBezTo>
                      <a:pt x="86" y="245"/>
                      <a:pt x="86" y="244"/>
                      <a:pt x="86" y="244"/>
                    </a:cubicBezTo>
                    <a:cubicBezTo>
                      <a:pt x="87" y="244"/>
                      <a:pt x="88" y="246"/>
                      <a:pt x="88" y="246"/>
                    </a:cubicBezTo>
                    <a:cubicBezTo>
                      <a:pt x="87" y="248"/>
                      <a:pt x="87" y="248"/>
                      <a:pt x="87" y="248"/>
                    </a:cubicBezTo>
                    <a:close/>
                    <a:moveTo>
                      <a:pt x="95" y="255"/>
                    </a:moveTo>
                    <a:cubicBezTo>
                      <a:pt x="95" y="255"/>
                      <a:pt x="95" y="255"/>
                      <a:pt x="95" y="255"/>
                    </a:cubicBezTo>
                    <a:cubicBezTo>
                      <a:pt x="95" y="254"/>
                      <a:pt x="97" y="252"/>
                      <a:pt x="97" y="251"/>
                    </a:cubicBezTo>
                    <a:cubicBezTo>
                      <a:pt x="98" y="251"/>
                      <a:pt x="98" y="250"/>
                      <a:pt x="98" y="250"/>
                    </a:cubicBezTo>
                    <a:cubicBezTo>
                      <a:pt x="99" y="249"/>
                      <a:pt x="100" y="249"/>
                      <a:pt x="101" y="249"/>
                    </a:cubicBezTo>
                    <a:cubicBezTo>
                      <a:pt x="103" y="250"/>
                      <a:pt x="105" y="252"/>
                      <a:pt x="104" y="252"/>
                    </a:cubicBezTo>
                    <a:cubicBezTo>
                      <a:pt x="104" y="253"/>
                      <a:pt x="103" y="252"/>
                      <a:pt x="103" y="255"/>
                    </a:cubicBezTo>
                    <a:cubicBezTo>
                      <a:pt x="103" y="258"/>
                      <a:pt x="103" y="258"/>
                      <a:pt x="103" y="259"/>
                    </a:cubicBezTo>
                    <a:cubicBezTo>
                      <a:pt x="104" y="260"/>
                      <a:pt x="103" y="263"/>
                      <a:pt x="103" y="263"/>
                    </a:cubicBezTo>
                    <a:cubicBezTo>
                      <a:pt x="103" y="263"/>
                      <a:pt x="102" y="265"/>
                      <a:pt x="101" y="265"/>
                    </a:cubicBezTo>
                    <a:cubicBezTo>
                      <a:pt x="101" y="265"/>
                      <a:pt x="101" y="265"/>
                      <a:pt x="99" y="264"/>
                    </a:cubicBezTo>
                    <a:cubicBezTo>
                      <a:pt x="98" y="264"/>
                      <a:pt x="95" y="262"/>
                      <a:pt x="95" y="262"/>
                    </a:cubicBezTo>
                    <a:cubicBezTo>
                      <a:pt x="95" y="262"/>
                      <a:pt x="95" y="257"/>
                      <a:pt x="95" y="257"/>
                    </a:cubicBezTo>
                    <a:cubicBezTo>
                      <a:pt x="95" y="256"/>
                      <a:pt x="94" y="255"/>
                      <a:pt x="94" y="255"/>
                    </a:cubicBezTo>
                    <a:cubicBezTo>
                      <a:pt x="95" y="255"/>
                      <a:pt x="95" y="255"/>
                      <a:pt x="95" y="255"/>
                    </a:cubicBezTo>
                    <a:close/>
                    <a:moveTo>
                      <a:pt x="74" y="210"/>
                    </a:moveTo>
                    <a:cubicBezTo>
                      <a:pt x="74" y="210"/>
                      <a:pt x="74" y="210"/>
                      <a:pt x="74" y="210"/>
                    </a:cubicBezTo>
                    <a:cubicBezTo>
                      <a:pt x="74" y="210"/>
                      <a:pt x="74" y="209"/>
                      <a:pt x="76" y="209"/>
                    </a:cubicBezTo>
                    <a:cubicBezTo>
                      <a:pt x="77" y="210"/>
                      <a:pt x="77" y="211"/>
                      <a:pt x="77" y="212"/>
                    </a:cubicBezTo>
                    <a:cubicBezTo>
                      <a:pt x="77" y="213"/>
                      <a:pt x="80" y="213"/>
                      <a:pt x="79" y="214"/>
                    </a:cubicBezTo>
                    <a:cubicBezTo>
                      <a:pt x="77" y="215"/>
                      <a:pt x="76" y="215"/>
                      <a:pt x="76" y="215"/>
                    </a:cubicBezTo>
                    <a:cubicBezTo>
                      <a:pt x="76" y="214"/>
                      <a:pt x="75" y="215"/>
                      <a:pt x="75" y="214"/>
                    </a:cubicBezTo>
                    <a:cubicBezTo>
                      <a:pt x="75" y="213"/>
                      <a:pt x="73" y="212"/>
                      <a:pt x="73" y="212"/>
                    </a:cubicBezTo>
                    <a:cubicBezTo>
                      <a:pt x="73" y="212"/>
                      <a:pt x="74" y="210"/>
                      <a:pt x="74" y="210"/>
                    </a:cubicBezTo>
                    <a:close/>
                    <a:moveTo>
                      <a:pt x="61" y="196"/>
                    </a:moveTo>
                    <a:cubicBezTo>
                      <a:pt x="61" y="196"/>
                      <a:pt x="61" y="196"/>
                      <a:pt x="61" y="196"/>
                    </a:cubicBezTo>
                    <a:cubicBezTo>
                      <a:pt x="63" y="197"/>
                      <a:pt x="64" y="196"/>
                      <a:pt x="64" y="197"/>
                    </a:cubicBezTo>
                    <a:cubicBezTo>
                      <a:pt x="65" y="197"/>
                      <a:pt x="66" y="198"/>
                      <a:pt x="65" y="199"/>
                    </a:cubicBezTo>
                    <a:cubicBezTo>
                      <a:pt x="63" y="200"/>
                      <a:pt x="63" y="200"/>
                      <a:pt x="61" y="200"/>
                    </a:cubicBezTo>
                    <a:cubicBezTo>
                      <a:pt x="60" y="200"/>
                      <a:pt x="62" y="200"/>
                      <a:pt x="60" y="200"/>
                    </a:cubicBezTo>
                    <a:cubicBezTo>
                      <a:pt x="58" y="200"/>
                      <a:pt x="55" y="202"/>
                      <a:pt x="57" y="199"/>
                    </a:cubicBezTo>
                    <a:cubicBezTo>
                      <a:pt x="59" y="197"/>
                      <a:pt x="61" y="196"/>
                      <a:pt x="61" y="196"/>
                    </a:cubicBezTo>
                    <a:close/>
                    <a:moveTo>
                      <a:pt x="72" y="191"/>
                    </a:moveTo>
                    <a:cubicBezTo>
                      <a:pt x="72" y="191"/>
                      <a:pt x="72" y="191"/>
                      <a:pt x="72" y="191"/>
                    </a:cubicBezTo>
                    <a:cubicBezTo>
                      <a:pt x="73" y="191"/>
                      <a:pt x="74" y="189"/>
                      <a:pt x="75" y="190"/>
                    </a:cubicBezTo>
                    <a:cubicBezTo>
                      <a:pt x="76" y="191"/>
                      <a:pt x="78" y="192"/>
                      <a:pt x="76" y="193"/>
                    </a:cubicBezTo>
                    <a:cubicBezTo>
                      <a:pt x="74" y="194"/>
                      <a:pt x="74" y="194"/>
                      <a:pt x="73" y="195"/>
                    </a:cubicBezTo>
                    <a:cubicBezTo>
                      <a:pt x="71" y="196"/>
                      <a:pt x="69" y="197"/>
                      <a:pt x="68" y="197"/>
                    </a:cubicBezTo>
                    <a:cubicBezTo>
                      <a:pt x="67" y="197"/>
                      <a:pt x="66" y="195"/>
                      <a:pt x="67" y="195"/>
                    </a:cubicBezTo>
                    <a:cubicBezTo>
                      <a:pt x="68" y="195"/>
                      <a:pt x="69" y="194"/>
                      <a:pt x="70" y="194"/>
                    </a:cubicBezTo>
                    <a:cubicBezTo>
                      <a:pt x="70" y="193"/>
                      <a:pt x="72" y="191"/>
                      <a:pt x="72" y="191"/>
                    </a:cubicBezTo>
                    <a:close/>
                    <a:moveTo>
                      <a:pt x="78" y="171"/>
                    </a:move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8" y="168"/>
                      <a:pt x="79" y="169"/>
                    </a:cubicBezTo>
                    <a:cubicBezTo>
                      <a:pt x="81" y="169"/>
                      <a:pt x="81" y="169"/>
                      <a:pt x="81" y="170"/>
                    </a:cubicBezTo>
                    <a:cubicBezTo>
                      <a:pt x="81" y="171"/>
                      <a:pt x="83" y="170"/>
                      <a:pt x="81" y="171"/>
                    </a:cubicBezTo>
                    <a:cubicBezTo>
                      <a:pt x="80" y="171"/>
                      <a:pt x="78" y="171"/>
                      <a:pt x="78" y="171"/>
                    </a:cubicBezTo>
                    <a:close/>
                    <a:moveTo>
                      <a:pt x="87" y="181"/>
                    </a:moveTo>
                    <a:cubicBezTo>
                      <a:pt x="87" y="181"/>
                      <a:pt x="87" y="181"/>
                      <a:pt x="87" y="181"/>
                    </a:cubicBezTo>
                    <a:cubicBezTo>
                      <a:pt x="87" y="181"/>
                      <a:pt x="88" y="179"/>
                      <a:pt x="89" y="179"/>
                    </a:cubicBezTo>
                    <a:cubicBezTo>
                      <a:pt x="89" y="179"/>
                      <a:pt x="90" y="179"/>
                      <a:pt x="90" y="180"/>
                    </a:cubicBezTo>
                    <a:cubicBezTo>
                      <a:pt x="90" y="181"/>
                      <a:pt x="90" y="183"/>
                      <a:pt x="89" y="183"/>
                    </a:cubicBezTo>
                    <a:cubicBezTo>
                      <a:pt x="88" y="183"/>
                      <a:pt x="88" y="184"/>
                      <a:pt x="87" y="183"/>
                    </a:cubicBezTo>
                    <a:cubicBezTo>
                      <a:pt x="86" y="183"/>
                      <a:pt x="87" y="181"/>
                      <a:pt x="87" y="181"/>
                    </a:cubicBezTo>
                    <a:close/>
                    <a:moveTo>
                      <a:pt x="82" y="177"/>
                    </a:moveTo>
                    <a:cubicBezTo>
                      <a:pt x="82" y="177"/>
                      <a:pt x="82" y="177"/>
                      <a:pt x="82" y="177"/>
                    </a:cubicBezTo>
                    <a:cubicBezTo>
                      <a:pt x="82" y="177"/>
                      <a:pt x="81" y="173"/>
                      <a:pt x="83" y="173"/>
                    </a:cubicBezTo>
                    <a:cubicBezTo>
                      <a:pt x="85" y="172"/>
                      <a:pt x="86" y="172"/>
                      <a:pt x="86" y="172"/>
                    </a:cubicBezTo>
                    <a:cubicBezTo>
                      <a:pt x="86" y="172"/>
                      <a:pt x="89" y="176"/>
                      <a:pt x="89" y="176"/>
                    </a:cubicBezTo>
                    <a:cubicBezTo>
                      <a:pt x="88" y="177"/>
                      <a:pt x="88" y="178"/>
                      <a:pt x="86" y="178"/>
                    </a:cubicBezTo>
                    <a:cubicBezTo>
                      <a:pt x="85" y="178"/>
                      <a:pt x="84" y="179"/>
                      <a:pt x="84" y="178"/>
                    </a:cubicBezTo>
                    <a:cubicBezTo>
                      <a:pt x="83" y="177"/>
                      <a:pt x="82" y="177"/>
                      <a:pt x="82" y="177"/>
                    </a:cubicBezTo>
                    <a:close/>
                    <a:moveTo>
                      <a:pt x="45" y="174"/>
                    </a:moveTo>
                    <a:cubicBezTo>
                      <a:pt x="45" y="174"/>
                      <a:pt x="45" y="174"/>
                      <a:pt x="45" y="174"/>
                    </a:cubicBezTo>
                    <a:cubicBezTo>
                      <a:pt x="46" y="174"/>
                      <a:pt x="46" y="173"/>
                      <a:pt x="46" y="175"/>
                    </a:cubicBezTo>
                    <a:cubicBezTo>
                      <a:pt x="46" y="176"/>
                      <a:pt x="46" y="177"/>
                      <a:pt x="46" y="177"/>
                    </a:cubicBezTo>
                    <a:cubicBezTo>
                      <a:pt x="46" y="177"/>
                      <a:pt x="45" y="179"/>
                      <a:pt x="44" y="178"/>
                    </a:cubicBezTo>
                    <a:cubicBezTo>
                      <a:pt x="43" y="177"/>
                      <a:pt x="43" y="176"/>
                      <a:pt x="43" y="176"/>
                    </a:cubicBezTo>
                    <a:cubicBezTo>
                      <a:pt x="45" y="174"/>
                      <a:pt x="45" y="174"/>
                      <a:pt x="45" y="174"/>
                    </a:cubicBezTo>
                    <a:close/>
                    <a:moveTo>
                      <a:pt x="53" y="164"/>
                    </a:moveTo>
                    <a:cubicBezTo>
                      <a:pt x="53" y="164"/>
                      <a:pt x="53" y="164"/>
                      <a:pt x="53" y="164"/>
                    </a:cubicBezTo>
                    <a:cubicBezTo>
                      <a:pt x="54" y="165"/>
                      <a:pt x="56" y="167"/>
                      <a:pt x="56" y="167"/>
                    </a:cubicBezTo>
                    <a:cubicBezTo>
                      <a:pt x="53" y="170"/>
                      <a:pt x="53" y="170"/>
                      <a:pt x="53" y="170"/>
                    </a:cubicBezTo>
                    <a:cubicBezTo>
                      <a:pt x="53" y="170"/>
                      <a:pt x="50" y="171"/>
                      <a:pt x="50" y="172"/>
                    </a:cubicBezTo>
                    <a:cubicBezTo>
                      <a:pt x="49" y="172"/>
                      <a:pt x="51" y="175"/>
                      <a:pt x="49" y="174"/>
                    </a:cubicBezTo>
                    <a:cubicBezTo>
                      <a:pt x="47" y="173"/>
                      <a:pt x="46" y="171"/>
                      <a:pt x="47" y="171"/>
                    </a:cubicBezTo>
                    <a:cubicBezTo>
                      <a:pt x="48" y="170"/>
                      <a:pt x="48" y="170"/>
                      <a:pt x="49" y="169"/>
                    </a:cubicBezTo>
                    <a:cubicBezTo>
                      <a:pt x="50" y="168"/>
                      <a:pt x="52" y="165"/>
                      <a:pt x="52" y="165"/>
                    </a:cubicBezTo>
                    <a:cubicBezTo>
                      <a:pt x="53" y="164"/>
                      <a:pt x="53" y="164"/>
                      <a:pt x="53" y="164"/>
                    </a:cubicBezTo>
                    <a:close/>
                    <a:moveTo>
                      <a:pt x="58" y="150"/>
                    </a:moveTo>
                    <a:cubicBezTo>
                      <a:pt x="58" y="150"/>
                      <a:pt x="58" y="150"/>
                      <a:pt x="58" y="150"/>
                    </a:cubicBezTo>
                    <a:cubicBezTo>
                      <a:pt x="58" y="150"/>
                      <a:pt x="60" y="150"/>
                      <a:pt x="61" y="151"/>
                    </a:cubicBezTo>
                    <a:cubicBezTo>
                      <a:pt x="61" y="151"/>
                      <a:pt x="62" y="154"/>
                      <a:pt x="62" y="154"/>
                    </a:cubicBezTo>
                    <a:cubicBezTo>
                      <a:pt x="62" y="154"/>
                      <a:pt x="63" y="155"/>
                      <a:pt x="62" y="156"/>
                    </a:cubicBezTo>
                    <a:cubicBezTo>
                      <a:pt x="61" y="157"/>
                      <a:pt x="59" y="158"/>
                      <a:pt x="59" y="158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8" y="165"/>
                      <a:pt x="58" y="165"/>
                      <a:pt x="58" y="165"/>
                    </a:cubicBezTo>
                    <a:cubicBezTo>
                      <a:pt x="55" y="164"/>
                      <a:pt x="55" y="164"/>
                      <a:pt x="55" y="164"/>
                    </a:cubicBezTo>
                    <a:cubicBezTo>
                      <a:pt x="55" y="158"/>
                      <a:pt x="55" y="158"/>
                      <a:pt x="55" y="158"/>
                    </a:cubicBezTo>
                    <a:cubicBezTo>
                      <a:pt x="54" y="155"/>
                      <a:pt x="54" y="155"/>
                      <a:pt x="54" y="155"/>
                    </a:cubicBezTo>
                    <a:cubicBezTo>
                      <a:pt x="57" y="152"/>
                      <a:pt x="57" y="152"/>
                      <a:pt x="57" y="152"/>
                    </a:cubicBezTo>
                    <a:cubicBezTo>
                      <a:pt x="58" y="150"/>
                      <a:pt x="58" y="150"/>
                      <a:pt x="58" y="150"/>
                    </a:cubicBezTo>
                    <a:close/>
                    <a:moveTo>
                      <a:pt x="60" y="142"/>
                    </a:moveTo>
                    <a:cubicBezTo>
                      <a:pt x="60" y="142"/>
                      <a:pt x="60" y="142"/>
                      <a:pt x="60" y="142"/>
                    </a:cubicBezTo>
                    <a:cubicBezTo>
                      <a:pt x="60" y="142"/>
                      <a:pt x="62" y="141"/>
                      <a:pt x="63" y="142"/>
                    </a:cubicBezTo>
                    <a:cubicBezTo>
                      <a:pt x="64" y="143"/>
                      <a:pt x="64" y="141"/>
                      <a:pt x="65" y="143"/>
                    </a:cubicBezTo>
                    <a:cubicBezTo>
                      <a:pt x="66" y="145"/>
                      <a:pt x="67" y="145"/>
                      <a:pt x="66" y="146"/>
                    </a:cubicBezTo>
                    <a:cubicBezTo>
                      <a:pt x="66" y="147"/>
                      <a:pt x="66" y="148"/>
                      <a:pt x="65" y="149"/>
                    </a:cubicBezTo>
                    <a:cubicBezTo>
                      <a:pt x="64" y="150"/>
                      <a:pt x="65" y="151"/>
                      <a:pt x="63" y="150"/>
                    </a:cubicBezTo>
                    <a:cubicBezTo>
                      <a:pt x="61" y="149"/>
                      <a:pt x="61" y="149"/>
                      <a:pt x="60" y="148"/>
                    </a:cubicBezTo>
                    <a:cubicBezTo>
                      <a:pt x="59" y="147"/>
                      <a:pt x="59" y="147"/>
                      <a:pt x="59" y="147"/>
                    </a:cubicBezTo>
                    <a:cubicBezTo>
                      <a:pt x="60" y="142"/>
                      <a:pt x="60" y="142"/>
                      <a:pt x="60" y="142"/>
                    </a:cubicBezTo>
                    <a:close/>
                    <a:moveTo>
                      <a:pt x="69" y="132"/>
                    </a:moveTo>
                    <a:cubicBezTo>
                      <a:pt x="69" y="132"/>
                      <a:pt x="69" y="132"/>
                      <a:pt x="69" y="132"/>
                    </a:cubicBezTo>
                    <a:cubicBezTo>
                      <a:pt x="69" y="132"/>
                      <a:pt x="70" y="131"/>
                      <a:pt x="69" y="133"/>
                    </a:cubicBezTo>
                    <a:cubicBezTo>
                      <a:pt x="67" y="136"/>
                      <a:pt x="67" y="137"/>
                      <a:pt x="68" y="137"/>
                    </a:cubicBezTo>
                    <a:cubicBezTo>
                      <a:pt x="68" y="137"/>
                      <a:pt x="69" y="137"/>
                      <a:pt x="69" y="137"/>
                    </a:cubicBezTo>
                    <a:cubicBezTo>
                      <a:pt x="69" y="141"/>
                      <a:pt x="69" y="141"/>
                      <a:pt x="69" y="141"/>
                    </a:cubicBezTo>
                    <a:cubicBezTo>
                      <a:pt x="69" y="141"/>
                      <a:pt x="69" y="142"/>
                      <a:pt x="66" y="141"/>
                    </a:cubicBezTo>
                    <a:cubicBezTo>
                      <a:pt x="63" y="141"/>
                      <a:pt x="61" y="140"/>
                      <a:pt x="61" y="140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7"/>
                      <a:pt x="57" y="136"/>
                      <a:pt x="59" y="134"/>
                    </a:cubicBezTo>
                    <a:cubicBezTo>
                      <a:pt x="60" y="132"/>
                      <a:pt x="63" y="133"/>
                      <a:pt x="63" y="133"/>
                    </a:cubicBezTo>
                    <a:cubicBezTo>
                      <a:pt x="63" y="133"/>
                      <a:pt x="64" y="135"/>
                      <a:pt x="65" y="133"/>
                    </a:cubicBezTo>
                    <a:cubicBezTo>
                      <a:pt x="66" y="131"/>
                      <a:pt x="66" y="129"/>
                      <a:pt x="67" y="130"/>
                    </a:cubicBezTo>
                    <a:cubicBezTo>
                      <a:pt x="68" y="131"/>
                      <a:pt x="69" y="132"/>
                      <a:pt x="69" y="132"/>
                    </a:cubicBezTo>
                    <a:close/>
                    <a:moveTo>
                      <a:pt x="77" y="121"/>
                    </a:move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20"/>
                      <a:pt x="76" y="118"/>
                      <a:pt x="76" y="118"/>
                    </a:cubicBezTo>
                    <a:cubicBezTo>
                      <a:pt x="77" y="116"/>
                      <a:pt x="77" y="116"/>
                      <a:pt x="77" y="116"/>
                    </a:cubicBezTo>
                    <a:cubicBezTo>
                      <a:pt x="77" y="116"/>
                      <a:pt x="75" y="114"/>
                      <a:pt x="75" y="113"/>
                    </a:cubicBezTo>
                    <a:cubicBezTo>
                      <a:pt x="75" y="112"/>
                      <a:pt x="75" y="110"/>
                      <a:pt x="77" y="109"/>
                    </a:cubicBezTo>
                    <a:cubicBezTo>
                      <a:pt x="78" y="108"/>
                      <a:pt x="79" y="106"/>
                      <a:pt x="80" y="106"/>
                    </a:cubicBezTo>
                    <a:cubicBezTo>
                      <a:pt x="80" y="107"/>
                      <a:pt x="80" y="107"/>
                      <a:pt x="81" y="109"/>
                    </a:cubicBezTo>
                    <a:cubicBezTo>
                      <a:pt x="82" y="110"/>
                      <a:pt x="82" y="112"/>
                      <a:pt x="83" y="111"/>
                    </a:cubicBezTo>
                    <a:cubicBezTo>
                      <a:pt x="84" y="110"/>
                      <a:pt x="84" y="109"/>
                      <a:pt x="85" y="108"/>
                    </a:cubicBezTo>
                    <a:cubicBezTo>
                      <a:pt x="86" y="107"/>
                      <a:pt x="87" y="104"/>
                      <a:pt x="87" y="104"/>
                    </a:cubicBezTo>
                    <a:cubicBezTo>
                      <a:pt x="87" y="104"/>
                      <a:pt x="89" y="105"/>
                      <a:pt x="90" y="104"/>
                    </a:cubicBezTo>
                    <a:cubicBezTo>
                      <a:pt x="92" y="103"/>
                      <a:pt x="90" y="103"/>
                      <a:pt x="93" y="102"/>
                    </a:cubicBezTo>
                    <a:cubicBezTo>
                      <a:pt x="96" y="102"/>
                      <a:pt x="97" y="102"/>
                      <a:pt x="98" y="100"/>
                    </a:cubicBezTo>
                    <a:cubicBezTo>
                      <a:pt x="99" y="99"/>
                      <a:pt x="99" y="100"/>
                      <a:pt x="100" y="99"/>
                    </a:cubicBezTo>
                    <a:cubicBezTo>
                      <a:pt x="101" y="98"/>
                      <a:pt x="102" y="97"/>
                      <a:pt x="103" y="97"/>
                    </a:cubicBezTo>
                    <a:cubicBezTo>
                      <a:pt x="104" y="98"/>
                      <a:pt x="105" y="99"/>
                      <a:pt x="105" y="100"/>
                    </a:cubicBezTo>
                    <a:cubicBezTo>
                      <a:pt x="105" y="101"/>
                      <a:pt x="106" y="103"/>
                      <a:pt x="105" y="104"/>
                    </a:cubicBezTo>
                    <a:cubicBezTo>
                      <a:pt x="104" y="105"/>
                      <a:pt x="104" y="106"/>
                      <a:pt x="103" y="106"/>
                    </a:cubicBezTo>
                    <a:cubicBezTo>
                      <a:pt x="102" y="107"/>
                      <a:pt x="99" y="109"/>
                      <a:pt x="99" y="109"/>
                    </a:cubicBezTo>
                    <a:cubicBezTo>
                      <a:pt x="99" y="109"/>
                      <a:pt x="99" y="111"/>
                      <a:pt x="100" y="111"/>
                    </a:cubicBezTo>
                    <a:cubicBezTo>
                      <a:pt x="101" y="111"/>
                      <a:pt x="103" y="108"/>
                      <a:pt x="103" y="110"/>
                    </a:cubicBezTo>
                    <a:cubicBezTo>
                      <a:pt x="102" y="112"/>
                      <a:pt x="105" y="113"/>
                      <a:pt x="102" y="114"/>
                    </a:cubicBezTo>
                    <a:cubicBezTo>
                      <a:pt x="100" y="114"/>
                      <a:pt x="98" y="113"/>
                      <a:pt x="98" y="113"/>
                    </a:cubicBezTo>
                    <a:cubicBezTo>
                      <a:pt x="96" y="116"/>
                      <a:pt x="96" y="116"/>
                      <a:pt x="96" y="116"/>
                    </a:cubicBezTo>
                    <a:cubicBezTo>
                      <a:pt x="96" y="116"/>
                      <a:pt x="94" y="115"/>
                      <a:pt x="94" y="116"/>
                    </a:cubicBezTo>
                    <a:cubicBezTo>
                      <a:pt x="94" y="117"/>
                      <a:pt x="95" y="119"/>
                      <a:pt x="95" y="119"/>
                    </a:cubicBezTo>
                    <a:cubicBezTo>
                      <a:pt x="93" y="121"/>
                      <a:pt x="93" y="121"/>
                      <a:pt x="93" y="121"/>
                    </a:cubicBezTo>
                    <a:cubicBezTo>
                      <a:pt x="93" y="121"/>
                      <a:pt x="90" y="120"/>
                      <a:pt x="90" y="121"/>
                    </a:cubicBezTo>
                    <a:cubicBezTo>
                      <a:pt x="91" y="122"/>
                      <a:pt x="92" y="124"/>
                      <a:pt x="92" y="124"/>
                    </a:cubicBezTo>
                    <a:cubicBezTo>
                      <a:pt x="92" y="124"/>
                      <a:pt x="92" y="126"/>
                      <a:pt x="90" y="126"/>
                    </a:cubicBezTo>
                    <a:cubicBezTo>
                      <a:pt x="88" y="126"/>
                      <a:pt x="86" y="126"/>
                      <a:pt x="85" y="126"/>
                    </a:cubicBezTo>
                    <a:cubicBezTo>
                      <a:pt x="84" y="125"/>
                      <a:pt x="84" y="125"/>
                      <a:pt x="84" y="125"/>
                    </a:cubicBezTo>
                    <a:cubicBezTo>
                      <a:pt x="83" y="128"/>
                      <a:pt x="83" y="128"/>
                      <a:pt x="83" y="128"/>
                    </a:cubicBezTo>
                    <a:cubicBezTo>
                      <a:pt x="83" y="128"/>
                      <a:pt x="84" y="129"/>
                      <a:pt x="83" y="130"/>
                    </a:cubicBezTo>
                    <a:cubicBezTo>
                      <a:pt x="82" y="131"/>
                      <a:pt x="79" y="131"/>
                      <a:pt x="79" y="131"/>
                    </a:cubicBezTo>
                    <a:cubicBezTo>
                      <a:pt x="79" y="131"/>
                      <a:pt x="78" y="131"/>
                      <a:pt x="78" y="131"/>
                    </a:cubicBezTo>
                    <a:cubicBezTo>
                      <a:pt x="78" y="132"/>
                      <a:pt x="77" y="134"/>
                      <a:pt x="76" y="134"/>
                    </a:cubicBezTo>
                    <a:cubicBezTo>
                      <a:pt x="75" y="133"/>
                      <a:pt x="73" y="132"/>
                      <a:pt x="72" y="131"/>
                    </a:cubicBezTo>
                    <a:cubicBezTo>
                      <a:pt x="72" y="130"/>
                      <a:pt x="71" y="126"/>
                      <a:pt x="73" y="127"/>
                    </a:cubicBezTo>
                    <a:cubicBezTo>
                      <a:pt x="75" y="127"/>
                      <a:pt x="77" y="128"/>
                      <a:pt x="77" y="126"/>
                    </a:cubicBezTo>
                    <a:cubicBezTo>
                      <a:pt x="77" y="124"/>
                      <a:pt x="76" y="123"/>
                      <a:pt x="76" y="123"/>
                    </a:cubicBezTo>
                    <a:cubicBezTo>
                      <a:pt x="77" y="121"/>
                      <a:pt x="77" y="121"/>
                      <a:pt x="77" y="121"/>
                    </a:cubicBezTo>
                    <a:close/>
                    <a:moveTo>
                      <a:pt x="267" y="15"/>
                    </a:moveTo>
                    <a:cubicBezTo>
                      <a:pt x="267" y="15"/>
                      <a:pt x="267" y="15"/>
                      <a:pt x="267" y="15"/>
                    </a:cubicBezTo>
                    <a:cubicBezTo>
                      <a:pt x="268" y="15"/>
                      <a:pt x="271" y="16"/>
                      <a:pt x="271" y="15"/>
                    </a:cubicBezTo>
                    <a:cubicBezTo>
                      <a:pt x="271" y="15"/>
                      <a:pt x="272" y="13"/>
                      <a:pt x="272" y="13"/>
                    </a:cubicBezTo>
                    <a:cubicBezTo>
                      <a:pt x="271" y="12"/>
                      <a:pt x="270" y="11"/>
                      <a:pt x="269" y="12"/>
                    </a:cubicBezTo>
                    <a:cubicBezTo>
                      <a:pt x="268" y="12"/>
                      <a:pt x="267" y="13"/>
                      <a:pt x="267" y="13"/>
                    </a:cubicBezTo>
                    <a:cubicBezTo>
                      <a:pt x="267" y="14"/>
                      <a:pt x="267" y="15"/>
                      <a:pt x="267" y="15"/>
                    </a:cubicBezTo>
                    <a:close/>
                    <a:moveTo>
                      <a:pt x="235" y="32"/>
                    </a:moveTo>
                    <a:cubicBezTo>
                      <a:pt x="235" y="32"/>
                      <a:pt x="235" y="32"/>
                      <a:pt x="235" y="32"/>
                    </a:cubicBezTo>
                    <a:cubicBezTo>
                      <a:pt x="236" y="32"/>
                      <a:pt x="237" y="30"/>
                      <a:pt x="237" y="31"/>
                    </a:cubicBezTo>
                    <a:cubicBezTo>
                      <a:pt x="237" y="33"/>
                      <a:pt x="238" y="33"/>
                      <a:pt x="237" y="34"/>
                    </a:cubicBezTo>
                    <a:cubicBezTo>
                      <a:pt x="236" y="34"/>
                      <a:pt x="234" y="36"/>
                      <a:pt x="233" y="35"/>
                    </a:cubicBezTo>
                    <a:cubicBezTo>
                      <a:pt x="233" y="35"/>
                      <a:pt x="234" y="31"/>
                      <a:pt x="234" y="31"/>
                    </a:cubicBezTo>
                    <a:cubicBezTo>
                      <a:pt x="235" y="32"/>
                      <a:pt x="235" y="32"/>
                      <a:pt x="235" y="32"/>
                    </a:cubicBezTo>
                    <a:close/>
                    <a:moveTo>
                      <a:pt x="254" y="34"/>
                    </a:moveTo>
                    <a:cubicBezTo>
                      <a:pt x="254" y="34"/>
                      <a:pt x="254" y="34"/>
                      <a:pt x="254" y="34"/>
                    </a:cubicBezTo>
                    <a:cubicBezTo>
                      <a:pt x="254" y="34"/>
                      <a:pt x="254" y="35"/>
                      <a:pt x="252" y="34"/>
                    </a:cubicBezTo>
                    <a:cubicBezTo>
                      <a:pt x="249" y="34"/>
                      <a:pt x="248" y="35"/>
                      <a:pt x="248" y="33"/>
                    </a:cubicBezTo>
                    <a:cubicBezTo>
                      <a:pt x="248" y="32"/>
                      <a:pt x="249" y="31"/>
                      <a:pt x="247" y="30"/>
                    </a:cubicBezTo>
                    <a:cubicBezTo>
                      <a:pt x="245" y="30"/>
                      <a:pt x="245" y="30"/>
                      <a:pt x="245" y="30"/>
                    </a:cubicBezTo>
                    <a:cubicBezTo>
                      <a:pt x="245" y="30"/>
                      <a:pt x="244" y="28"/>
                      <a:pt x="245" y="27"/>
                    </a:cubicBezTo>
                    <a:cubicBezTo>
                      <a:pt x="247" y="25"/>
                      <a:pt x="247" y="26"/>
                      <a:pt x="248" y="26"/>
                    </a:cubicBezTo>
                    <a:cubicBezTo>
                      <a:pt x="250" y="26"/>
                      <a:pt x="249" y="26"/>
                      <a:pt x="251" y="27"/>
                    </a:cubicBezTo>
                    <a:cubicBezTo>
                      <a:pt x="253" y="27"/>
                      <a:pt x="254" y="28"/>
                      <a:pt x="254" y="26"/>
                    </a:cubicBezTo>
                    <a:cubicBezTo>
                      <a:pt x="254" y="25"/>
                      <a:pt x="255" y="25"/>
                      <a:pt x="253" y="23"/>
                    </a:cubicBezTo>
                    <a:cubicBezTo>
                      <a:pt x="252" y="21"/>
                      <a:pt x="252" y="22"/>
                      <a:pt x="251" y="21"/>
                    </a:cubicBezTo>
                    <a:cubicBezTo>
                      <a:pt x="250" y="19"/>
                      <a:pt x="248" y="17"/>
                      <a:pt x="249" y="16"/>
                    </a:cubicBezTo>
                    <a:cubicBezTo>
                      <a:pt x="249" y="15"/>
                      <a:pt x="248" y="15"/>
                      <a:pt x="250" y="13"/>
                    </a:cubicBezTo>
                    <a:cubicBezTo>
                      <a:pt x="253" y="12"/>
                      <a:pt x="255" y="10"/>
                      <a:pt x="256" y="10"/>
                    </a:cubicBezTo>
                    <a:cubicBezTo>
                      <a:pt x="257" y="10"/>
                      <a:pt x="258" y="10"/>
                      <a:pt x="258" y="11"/>
                    </a:cubicBezTo>
                    <a:cubicBezTo>
                      <a:pt x="258" y="13"/>
                      <a:pt x="258" y="14"/>
                      <a:pt x="257" y="15"/>
                    </a:cubicBezTo>
                    <a:cubicBezTo>
                      <a:pt x="256" y="15"/>
                      <a:pt x="256" y="16"/>
                      <a:pt x="256" y="16"/>
                    </a:cubicBezTo>
                    <a:cubicBezTo>
                      <a:pt x="256" y="16"/>
                      <a:pt x="255" y="19"/>
                      <a:pt x="257" y="19"/>
                    </a:cubicBezTo>
                    <a:cubicBezTo>
                      <a:pt x="259" y="18"/>
                      <a:pt x="260" y="16"/>
                      <a:pt x="260" y="15"/>
                    </a:cubicBezTo>
                    <a:cubicBezTo>
                      <a:pt x="261" y="14"/>
                      <a:pt x="262" y="15"/>
                      <a:pt x="261" y="13"/>
                    </a:cubicBezTo>
                    <a:cubicBezTo>
                      <a:pt x="261" y="11"/>
                      <a:pt x="260" y="10"/>
                      <a:pt x="261" y="10"/>
                    </a:cubicBezTo>
                    <a:cubicBezTo>
                      <a:pt x="262" y="10"/>
                      <a:pt x="263" y="12"/>
                      <a:pt x="264" y="10"/>
                    </a:cubicBezTo>
                    <a:cubicBezTo>
                      <a:pt x="266" y="7"/>
                      <a:pt x="266" y="6"/>
                      <a:pt x="266" y="6"/>
                    </a:cubicBezTo>
                    <a:cubicBezTo>
                      <a:pt x="266" y="6"/>
                      <a:pt x="265" y="6"/>
                      <a:pt x="267" y="5"/>
                    </a:cubicBezTo>
                    <a:cubicBezTo>
                      <a:pt x="269" y="4"/>
                      <a:pt x="268" y="3"/>
                      <a:pt x="269" y="2"/>
                    </a:cubicBezTo>
                    <a:cubicBezTo>
                      <a:pt x="270" y="1"/>
                      <a:pt x="268" y="0"/>
                      <a:pt x="271" y="0"/>
                    </a:cubicBezTo>
                    <a:cubicBezTo>
                      <a:pt x="273" y="1"/>
                      <a:pt x="273" y="1"/>
                      <a:pt x="274" y="2"/>
                    </a:cubicBezTo>
                    <a:cubicBezTo>
                      <a:pt x="275" y="2"/>
                      <a:pt x="273" y="6"/>
                      <a:pt x="272" y="6"/>
                    </a:cubicBezTo>
                    <a:cubicBezTo>
                      <a:pt x="271" y="6"/>
                      <a:pt x="271" y="5"/>
                      <a:pt x="269" y="6"/>
                    </a:cubicBezTo>
                    <a:cubicBezTo>
                      <a:pt x="268" y="7"/>
                      <a:pt x="270" y="9"/>
                      <a:pt x="269" y="10"/>
                    </a:cubicBezTo>
                    <a:cubicBezTo>
                      <a:pt x="268" y="11"/>
                      <a:pt x="267" y="10"/>
                      <a:pt x="266" y="11"/>
                    </a:cubicBezTo>
                    <a:cubicBezTo>
                      <a:pt x="265" y="12"/>
                      <a:pt x="265" y="12"/>
                      <a:pt x="265" y="13"/>
                    </a:cubicBezTo>
                    <a:cubicBezTo>
                      <a:pt x="265" y="14"/>
                      <a:pt x="264" y="15"/>
                      <a:pt x="263" y="16"/>
                    </a:cubicBezTo>
                    <a:cubicBezTo>
                      <a:pt x="263" y="16"/>
                      <a:pt x="260" y="14"/>
                      <a:pt x="263" y="16"/>
                    </a:cubicBezTo>
                    <a:cubicBezTo>
                      <a:pt x="266" y="18"/>
                      <a:pt x="267" y="18"/>
                      <a:pt x="266" y="19"/>
                    </a:cubicBezTo>
                    <a:cubicBezTo>
                      <a:pt x="265" y="19"/>
                      <a:pt x="263" y="19"/>
                      <a:pt x="262" y="20"/>
                    </a:cubicBezTo>
                    <a:cubicBezTo>
                      <a:pt x="261" y="20"/>
                      <a:pt x="260" y="21"/>
                      <a:pt x="262" y="22"/>
                    </a:cubicBezTo>
                    <a:cubicBezTo>
                      <a:pt x="264" y="23"/>
                      <a:pt x="263" y="23"/>
                      <a:pt x="264" y="23"/>
                    </a:cubicBezTo>
                    <a:cubicBezTo>
                      <a:pt x="265" y="22"/>
                      <a:pt x="270" y="22"/>
                      <a:pt x="270" y="23"/>
                    </a:cubicBezTo>
                    <a:cubicBezTo>
                      <a:pt x="269" y="25"/>
                      <a:pt x="270" y="25"/>
                      <a:pt x="268" y="26"/>
                    </a:cubicBezTo>
                    <a:cubicBezTo>
                      <a:pt x="265" y="27"/>
                      <a:pt x="263" y="26"/>
                      <a:pt x="262" y="25"/>
                    </a:cubicBezTo>
                    <a:cubicBezTo>
                      <a:pt x="261" y="25"/>
                      <a:pt x="261" y="23"/>
                      <a:pt x="261" y="26"/>
                    </a:cubicBezTo>
                    <a:cubicBezTo>
                      <a:pt x="262" y="29"/>
                      <a:pt x="264" y="29"/>
                      <a:pt x="263" y="29"/>
                    </a:cubicBezTo>
                    <a:cubicBezTo>
                      <a:pt x="261" y="29"/>
                      <a:pt x="259" y="29"/>
                      <a:pt x="259" y="29"/>
                    </a:cubicBezTo>
                    <a:cubicBezTo>
                      <a:pt x="259" y="29"/>
                      <a:pt x="258" y="27"/>
                      <a:pt x="259" y="30"/>
                    </a:cubicBezTo>
                    <a:cubicBezTo>
                      <a:pt x="260" y="33"/>
                      <a:pt x="260" y="33"/>
                      <a:pt x="260" y="33"/>
                    </a:cubicBezTo>
                    <a:cubicBezTo>
                      <a:pt x="260" y="33"/>
                      <a:pt x="258" y="34"/>
                      <a:pt x="258" y="34"/>
                    </a:cubicBezTo>
                    <a:cubicBezTo>
                      <a:pt x="258" y="35"/>
                      <a:pt x="259" y="37"/>
                      <a:pt x="260" y="38"/>
                    </a:cubicBezTo>
                    <a:cubicBezTo>
                      <a:pt x="260" y="38"/>
                      <a:pt x="259" y="42"/>
                      <a:pt x="258" y="42"/>
                    </a:cubicBezTo>
                    <a:cubicBezTo>
                      <a:pt x="258" y="42"/>
                      <a:pt x="258" y="43"/>
                      <a:pt x="257" y="44"/>
                    </a:cubicBezTo>
                    <a:cubicBezTo>
                      <a:pt x="256" y="45"/>
                      <a:pt x="255" y="46"/>
                      <a:pt x="255" y="46"/>
                    </a:cubicBezTo>
                    <a:cubicBezTo>
                      <a:pt x="253" y="52"/>
                      <a:pt x="253" y="52"/>
                      <a:pt x="253" y="52"/>
                    </a:cubicBezTo>
                    <a:cubicBezTo>
                      <a:pt x="253" y="52"/>
                      <a:pt x="252" y="54"/>
                      <a:pt x="251" y="52"/>
                    </a:cubicBezTo>
                    <a:cubicBezTo>
                      <a:pt x="251" y="50"/>
                      <a:pt x="250" y="50"/>
                      <a:pt x="251" y="49"/>
                    </a:cubicBezTo>
                    <a:cubicBezTo>
                      <a:pt x="252" y="49"/>
                      <a:pt x="252" y="47"/>
                      <a:pt x="253" y="46"/>
                    </a:cubicBezTo>
                    <a:cubicBezTo>
                      <a:pt x="253" y="45"/>
                      <a:pt x="254" y="41"/>
                      <a:pt x="254" y="41"/>
                    </a:cubicBezTo>
                    <a:cubicBezTo>
                      <a:pt x="254" y="41"/>
                      <a:pt x="256" y="41"/>
                      <a:pt x="257" y="40"/>
                    </a:cubicBezTo>
                    <a:cubicBezTo>
                      <a:pt x="257" y="40"/>
                      <a:pt x="255" y="36"/>
                      <a:pt x="255" y="36"/>
                    </a:cubicBezTo>
                    <a:cubicBezTo>
                      <a:pt x="256" y="34"/>
                      <a:pt x="256" y="34"/>
                      <a:pt x="256" y="34"/>
                    </a:cubicBezTo>
                    <a:cubicBezTo>
                      <a:pt x="254" y="34"/>
                      <a:pt x="254" y="34"/>
                      <a:pt x="254" y="34"/>
                    </a:cubicBezTo>
                    <a:close/>
                    <a:moveTo>
                      <a:pt x="239" y="67"/>
                    </a:move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42" y="63"/>
                      <a:pt x="243" y="64"/>
                    </a:cubicBezTo>
                    <a:cubicBezTo>
                      <a:pt x="243" y="64"/>
                      <a:pt x="243" y="65"/>
                      <a:pt x="243" y="66"/>
                    </a:cubicBezTo>
                    <a:cubicBezTo>
                      <a:pt x="243" y="66"/>
                      <a:pt x="244" y="68"/>
                      <a:pt x="243" y="68"/>
                    </a:cubicBezTo>
                    <a:cubicBezTo>
                      <a:pt x="242" y="68"/>
                      <a:pt x="241" y="68"/>
                      <a:pt x="240" y="68"/>
                    </a:cubicBezTo>
                    <a:cubicBezTo>
                      <a:pt x="240" y="68"/>
                      <a:pt x="239" y="67"/>
                      <a:pt x="239" y="67"/>
                    </a:cubicBezTo>
                    <a:close/>
                    <a:moveTo>
                      <a:pt x="196" y="98"/>
                    </a:moveTo>
                    <a:cubicBezTo>
                      <a:pt x="196" y="98"/>
                      <a:pt x="196" y="98"/>
                      <a:pt x="196" y="98"/>
                    </a:cubicBezTo>
                    <a:cubicBezTo>
                      <a:pt x="198" y="96"/>
                      <a:pt x="198" y="96"/>
                      <a:pt x="198" y="96"/>
                    </a:cubicBezTo>
                    <a:cubicBezTo>
                      <a:pt x="201" y="97"/>
                      <a:pt x="201" y="97"/>
                      <a:pt x="201" y="97"/>
                    </a:cubicBezTo>
                    <a:cubicBezTo>
                      <a:pt x="201" y="97"/>
                      <a:pt x="202" y="95"/>
                      <a:pt x="202" y="97"/>
                    </a:cubicBezTo>
                    <a:cubicBezTo>
                      <a:pt x="201" y="99"/>
                      <a:pt x="199" y="102"/>
                      <a:pt x="199" y="102"/>
                    </a:cubicBezTo>
                    <a:cubicBezTo>
                      <a:pt x="199" y="102"/>
                      <a:pt x="200" y="102"/>
                      <a:pt x="198" y="103"/>
                    </a:cubicBezTo>
                    <a:cubicBezTo>
                      <a:pt x="196" y="104"/>
                      <a:pt x="196" y="105"/>
                      <a:pt x="195" y="103"/>
                    </a:cubicBezTo>
                    <a:cubicBezTo>
                      <a:pt x="194" y="102"/>
                      <a:pt x="193" y="102"/>
                      <a:pt x="193" y="101"/>
                    </a:cubicBezTo>
                    <a:cubicBezTo>
                      <a:pt x="194" y="100"/>
                      <a:pt x="194" y="98"/>
                      <a:pt x="194" y="98"/>
                    </a:cubicBezTo>
                    <a:cubicBezTo>
                      <a:pt x="196" y="98"/>
                      <a:pt x="196" y="98"/>
                      <a:pt x="196" y="98"/>
                    </a:cubicBezTo>
                    <a:close/>
                    <a:moveTo>
                      <a:pt x="217" y="72"/>
                    </a:moveTo>
                    <a:cubicBezTo>
                      <a:pt x="217" y="72"/>
                      <a:pt x="217" y="72"/>
                      <a:pt x="217" y="72"/>
                    </a:cubicBezTo>
                    <a:cubicBezTo>
                      <a:pt x="217" y="72"/>
                      <a:pt x="218" y="70"/>
                      <a:pt x="219" y="70"/>
                    </a:cubicBezTo>
                    <a:cubicBezTo>
                      <a:pt x="220" y="71"/>
                      <a:pt x="221" y="71"/>
                      <a:pt x="221" y="72"/>
                    </a:cubicBezTo>
                    <a:cubicBezTo>
                      <a:pt x="220" y="73"/>
                      <a:pt x="219" y="74"/>
                      <a:pt x="218" y="74"/>
                    </a:cubicBezTo>
                    <a:cubicBezTo>
                      <a:pt x="217" y="74"/>
                      <a:pt x="217" y="72"/>
                      <a:pt x="217" y="72"/>
                    </a:cubicBezTo>
                    <a:close/>
                    <a:moveTo>
                      <a:pt x="213" y="77"/>
                    </a:moveTo>
                    <a:cubicBezTo>
                      <a:pt x="213" y="77"/>
                      <a:pt x="213" y="77"/>
                      <a:pt x="213" y="77"/>
                    </a:cubicBezTo>
                    <a:cubicBezTo>
                      <a:pt x="213" y="77"/>
                      <a:pt x="215" y="75"/>
                      <a:pt x="216" y="76"/>
                    </a:cubicBezTo>
                    <a:cubicBezTo>
                      <a:pt x="216" y="76"/>
                      <a:pt x="217" y="76"/>
                      <a:pt x="216" y="77"/>
                    </a:cubicBezTo>
                    <a:cubicBezTo>
                      <a:pt x="216" y="78"/>
                      <a:pt x="218" y="77"/>
                      <a:pt x="215" y="78"/>
                    </a:cubicBezTo>
                    <a:cubicBezTo>
                      <a:pt x="213" y="80"/>
                      <a:pt x="214" y="81"/>
                      <a:pt x="212" y="80"/>
                    </a:cubicBezTo>
                    <a:cubicBezTo>
                      <a:pt x="211" y="79"/>
                      <a:pt x="211" y="78"/>
                      <a:pt x="211" y="77"/>
                    </a:cubicBezTo>
                    <a:cubicBezTo>
                      <a:pt x="211" y="77"/>
                      <a:pt x="212" y="75"/>
                      <a:pt x="212" y="75"/>
                    </a:cubicBezTo>
                    <a:cubicBezTo>
                      <a:pt x="213" y="76"/>
                      <a:pt x="213" y="77"/>
                      <a:pt x="213" y="77"/>
                    </a:cubicBezTo>
                    <a:close/>
                    <a:moveTo>
                      <a:pt x="205" y="80"/>
                    </a:moveTo>
                    <a:cubicBezTo>
                      <a:pt x="205" y="80"/>
                      <a:pt x="205" y="80"/>
                      <a:pt x="205" y="80"/>
                    </a:cubicBezTo>
                    <a:cubicBezTo>
                      <a:pt x="205" y="80"/>
                      <a:pt x="207" y="81"/>
                      <a:pt x="207" y="81"/>
                    </a:cubicBezTo>
                    <a:cubicBezTo>
                      <a:pt x="208" y="82"/>
                      <a:pt x="208" y="81"/>
                      <a:pt x="209" y="80"/>
                    </a:cubicBezTo>
                    <a:cubicBezTo>
                      <a:pt x="211" y="80"/>
                      <a:pt x="209" y="80"/>
                      <a:pt x="210" y="79"/>
                    </a:cubicBezTo>
                    <a:cubicBezTo>
                      <a:pt x="211" y="77"/>
                      <a:pt x="210" y="78"/>
                      <a:pt x="210" y="77"/>
                    </a:cubicBezTo>
                    <a:cubicBezTo>
                      <a:pt x="209" y="77"/>
                      <a:pt x="209" y="77"/>
                      <a:pt x="208" y="77"/>
                    </a:cubicBezTo>
                    <a:cubicBezTo>
                      <a:pt x="206" y="77"/>
                      <a:pt x="205" y="80"/>
                      <a:pt x="205" y="80"/>
                    </a:cubicBezTo>
                    <a:close/>
                    <a:moveTo>
                      <a:pt x="209" y="86"/>
                    </a:moveTo>
                    <a:cubicBezTo>
                      <a:pt x="209" y="86"/>
                      <a:pt x="209" y="86"/>
                      <a:pt x="209" y="86"/>
                    </a:cubicBezTo>
                    <a:cubicBezTo>
                      <a:pt x="209" y="86"/>
                      <a:pt x="210" y="83"/>
                      <a:pt x="211" y="83"/>
                    </a:cubicBezTo>
                    <a:cubicBezTo>
                      <a:pt x="212" y="84"/>
                      <a:pt x="212" y="83"/>
                      <a:pt x="212" y="84"/>
                    </a:cubicBezTo>
                    <a:cubicBezTo>
                      <a:pt x="212" y="85"/>
                      <a:pt x="212" y="87"/>
                      <a:pt x="211" y="87"/>
                    </a:cubicBezTo>
                    <a:cubicBezTo>
                      <a:pt x="210" y="87"/>
                      <a:pt x="209" y="86"/>
                      <a:pt x="209" y="86"/>
                    </a:cubicBezTo>
                    <a:close/>
                    <a:moveTo>
                      <a:pt x="201" y="86"/>
                    </a:moveTo>
                    <a:cubicBezTo>
                      <a:pt x="201" y="86"/>
                      <a:pt x="201" y="86"/>
                      <a:pt x="201" y="86"/>
                    </a:cubicBezTo>
                    <a:cubicBezTo>
                      <a:pt x="202" y="84"/>
                      <a:pt x="202" y="84"/>
                      <a:pt x="202" y="84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4" y="85"/>
                      <a:pt x="205" y="86"/>
                      <a:pt x="204" y="86"/>
                    </a:cubicBezTo>
                    <a:cubicBezTo>
                      <a:pt x="204" y="87"/>
                      <a:pt x="203" y="87"/>
                      <a:pt x="203" y="88"/>
                    </a:cubicBezTo>
                    <a:cubicBezTo>
                      <a:pt x="202" y="88"/>
                      <a:pt x="201" y="87"/>
                      <a:pt x="201" y="87"/>
                    </a:cubicBezTo>
                    <a:cubicBezTo>
                      <a:pt x="201" y="86"/>
                      <a:pt x="201" y="86"/>
                      <a:pt x="201" y="86"/>
                    </a:cubicBezTo>
                    <a:close/>
                    <a:moveTo>
                      <a:pt x="201" y="73"/>
                    </a:moveTo>
                    <a:cubicBezTo>
                      <a:pt x="201" y="73"/>
                      <a:pt x="201" y="73"/>
                      <a:pt x="201" y="73"/>
                    </a:cubicBezTo>
                    <a:cubicBezTo>
                      <a:pt x="201" y="73"/>
                      <a:pt x="203" y="70"/>
                      <a:pt x="203" y="70"/>
                    </a:cubicBezTo>
                    <a:cubicBezTo>
                      <a:pt x="204" y="70"/>
                      <a:pt x="205" y="69"/>
                      <a:pt x="205" y="71"/>
                    </a:cubicBezTo>
                    <a:cubicBezTo>
                      <a:pt x="205" y="73"/>
                      <a:pt x="207" y="75"/>
                      <a:pt x="204" y="75"/>
                    </a:cubicBezTo>
                    <a:cubicBezTo>
                      <a:pt x="202" y="75"/>
                      <a:pt x="201" y="76"/>
                      <a:pt x="201" y="75"/>
                    </a:cubicBezTo>
                    <a:cubicBezTo>
                      <a:pt x="200" y="74"/>
                      <a:pt x="201" y="73"/>
                      <a:pt x="201" y="73"/>
                    </a:cubicBezTo>
                    <a:close/>
                    <a:moveTo>
                      <a:pt x="197" y="79"/>
                    </a:move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9" y="77"/>
                      <a:pt x="200" y="77"/>
                    </a:cubicBezTo>
                    <a:cubicBezTo>
                      <a:pt x="201" y="78"/>
                      <a:pt x="202" y="78"/>
                      <a:pt x="202" y="79"/>
                    </a:cubicBezTo>
                    <a:cubicBezTo>
                      <a:pt x="202" y="80"/>
                      <a:pt x="202" y="80"/>
                      <a:pt x="201" y="81"/>
                    </a:cubicBezTo>
                    <a:cubicBezTo>
                      <a:pt x="201" y="82"/>
                      <a:pt x="200" y="82"/>
                      <a:pt x="199" y="82"/>
                    </a:cubicBezTo>
                    <a:cubicBezTo>
                      <a:pt x="199" y="82"/>
                      <a:pt x="197" y="79"/>
                      <a:pt x="197" y="79"/>
                    </a:cubicBezTo>
                    <a:close/>
                    <a:moveTo>
                      <a:pt x="200" y="91"/>
                    </a:moveTo>
                    <a:cubicBezTo>
                      <a:pt x="200" y="91"/>
                      <a:pt x="200" y="91"/>
                      <a:pt x="200" y="91"/>
                    </a:cubicBezTo>
                    <a:cubicBezTo>
                      <a:pt x="200" y="91"/>
                      <a:pt x="199" y="94"/>
                      <a:pt x="199" y="95"/>
                    </a:cubicBezTo>
                    <a:cubicBezTo>
                      <a:pt x="199" y="96"/>
                      <a:pt x="202" y="96"/>
                      <a:pt x="203" y="95"/>
                    </a:cubicBezTo>
                    <a:cubicBezTo>
                      <a:pt x="203" y="95"/>
                      <a:pt x="204" y="93"/>
                      <a:pt x="204" y="93"/>
                    </a:cubicBezTo>
                    <a:cubicBezTo>
                      <a:pt x="204" y="93"/>
                      <a:pt x="203" y="91"/>
                      <a:pt x="202" y="90"/>
                    </a:cubicBezTo>
                    <a:cubicBezTo>
                      <a:pt x="201" y="89"/>
                      <a:pt x="200" y="91"/>
                      <a:pt x="200" y="91"/>
                    </a:cubicBezTo>
                    <a:close/>
                    <a:moveTo>
                      <a:pt x="191" y="88"/>
                    </a:moveTo>
                    <a:cubicBezTo>
                      <a:pt x="191" y="88"/>
                      <a:pt x="191" y="88"/>
                      <a:pt x="191" y="88"/>
                    </a:cubicBezTo>
                    <a:cubicBezTo>
                      <a:pt x="191" y="91"/>
                      <a:pt x="191" y="91"/>
                      <a:pt x="191" y="91"/>
                    </a:cubicBezTo>
                    <a:cubicBezTo>
                      <a:pt x="191" y="91"/>
                      <a:pt x="193" y="93"/>
                      <a:pt x="194" y="93"/>
                    </a:cubicBezTo>
                    <a:cubicBezTo>
                      <a:pt x="195" y="94"/>
                      <a:pt x="195" y="93"/>
                      <a:pt x="197" y="94"/>
                    </a:cubicBezTo>
                    <a:cubicBezTo>
                      <a:pt x="198" y="94"/>
                      <a:pt x="198" y="93"/>
                      <a:pt x="198" y="93"/>
                    </a:cubicBezTo>
                    <a:cubicBezTo>
                      <a:pt x="199" y="93"/>
                      <a:pt x="199" y="93"/>
                      <a:pt x="199" y="92"/>
                    </a:cubicBezTo>
                    <a:cubicBezTo>
                      <a:pt x="199" y="92"/>
                      <a:pt x="197" y="91"/>
                      <a:pt x="196" y="90"/>
                    </a:cubicBezTo>
                    <a:cubicBezTo>
                      <a:pt x="196" y="89"/>
                      <a:pt x="196" y="89"/>
                      <a:pt x="196" y="88"/>
                    </a:cubicBezTo>
                    <a:cubicBezTo>
                      <a:pt x="196" y="88"/>
                      <a:pt x="197" y="87"/>
                      <a:pt x="198" y="87"/>
                    </a:cubicBezTo>
                    <a:cubicBezTo>
                      <a:pt x="198" y="86"/>
                      <a:pt x="198" y="84"/>
                      <a:pt x="198" y="84"/>
                    </a:cubicBezTo>
                    <a:cubicBezTo>
                      <a:pt x="198" y="84"/>
                      <a:pt x="196" y="84"/>
                      <a:pt x="196" y="83"/>
                    </a:cubicBezTo>
                    <a:cubicBezTo>
                      <a:pt x="196" y="83"/>
                      <a:pt x="195" y="82"/>
                      <a:pt x="194" y="81"/>
                    </a:cubicBezTo>
                    <a:cubicBezTo>
                      <a:pt x="194" y="80"/>
                      <a:pt x="192" y="80"/>
                      <a:pt x="191" y="80"/>
                    </a:cubicBezTo>
                    <a:cubicBezTo>
                      <a:pt x="191" y="80"/>
                      <a:pt x="190" y="83"/>
                      <a:pt x="189" y="84"/>
                    </a:cubicBezTo>
                    <a:cubicBezTo>
                      <a:pt x="189" y="84"/>
                      <a:pt x="188" y="86"/>
                      <a:pt x="188" y="86"/>
                    </a:cubicBezTo>
                    <a:cubicBezTo>
                      <a:pt x="188" y="87"/>
                      <a:pt x="188" y="88"/>
                      <a:pt x="189" y="89"/>
                    </a:cubicBezTo>
                    <a:cubicBezTo>
                      <a:pt x="190" y="89"/>
                      <a:pt x="191" y="88"/>
                      <a:pt x="191" y="88"/>
                    </a:cubicBezTo>
                    <a:close/>
                    <a:moveTo>
                      <a:pt x="188" y="96"/>
                    </a:moveTo>
                    <a:cubicBezTo>
                      <a:pt x="188" y="96"/>
                      <a:pt x="188" y="96"/>
                      <a:pt x="188" y="96"/>
                    </a:cubicBezTo>
                    <a:cubicBezTo>
                      <a:pt x="187" y="96"/>
                      <a:pt x="185" y="94"/>
                      <a:pt x="185" y="94"/>
                    </a:cubicBezTo>
                    <a:cubicBezTo>
                      <a:pt x="185" y="94"/>
                      <a:pt x="187" y="93"/>
                      <a:pt x="187" y="92"/>
                    </a:cubicBezTo>
                    <a:cubicBezTo>
                      <a:pt x="188" y="92"/>
                      <a:pt x="187" y="91"/>
                      <a:pt x="189" y="91"/>
                    </a:cubicBezTo>
                    <a:cubicBezTo>
                      <a:pt x="191" y="92"/>
                      <a:pt x="191" y="93"/>
                      <a:pt x="191" y="93"/>
                    </a:cubicBezTo>
                    <a:cubicBezTo>
                      <a:pt x="191" y="93"/>
                      <a:pt x="192" y="95"/>
                      <a:pt x="192" y="96"/>
                    </a:cubicBezTo>
                    <a:cubicBezTo>
                      <a:pt x="192" y="96"/>
                      <a:pt x="192" y="97"/>
                      <a:pt x="192" y="97"/>
                    </a:cubicBezTo>
                    <a:cubicBezTo>
                      <a:pt x="192" y="98"/>
                      <a:pt x="194" y="99"/>
                      <a:pt x="191" y="99"/>
                    </a:cubicBezTo>
                    <a:cubicBezTo>
                      <a:pt x="189" y="99"/>
                      <a:pt x="189" y="99"/>
                      <a:pt x="189" y="99"/>
                    </a:cubicBezTo>
                    <a:lnTo>
                      <a:pt x="188" y="96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07" name="Freeform 139"/>
              <p:cNvSpPr>
                <a:spLocks noEditPoints="1"/>
              </p:cNvSpPr>
              <p:nvPr/>
            </p:nvSpPr>
            <p:spPr bwMode="auto">
              <a:xfrm>
                <a:off x="3278971" y="3425810"/>
                <a:ext cx="1218169" cy="970596"/>
              </a:xfrm>
              <a:custGeom>
                <a:avLst/>
                <a:gdLst>
                  <a:gd name="T0" fmla="*/ 432 w 534"/>
                  <a:gd name="T1" fmla="*/ 208 h 439"/>
                  <a:gd name="T2" fmla="*/ 350 w 534"/>
                  <a:gd name="T3" fmla="*/ 268 h 439"/>
                  <a:gd name="T4" fmla="*/ 305 w 534"/>
                  <a:gd name="T5" fmla="*/ 368 h 439"/>
                  <a:gd name="T6" fmla="*/ 243 w 534"/>
                  <a:gd name="T7" fmla="*/ 412 h 439"/>
                  <a:gd name="T8" fmla="*/ 174 w 534"/>
                  <a:gd name="T9" fmla="*/ 422 h 439"/>
                  <a:gd name="T10" fmla="*/ 78 w 534"/>
                  <a:gd name="T11" fmla="*/ 433 h 439"/>
                  <a:gd name="T12" fmla="*/ 40 w 534"/>
                  <a:gd name="T13" fmla="*/ 384 h 439"/>
                  <a:gd name="T14" fmla="*/ 1 w 534"/>
                  <a:gd name="T15" fmla="*/ 348 h 439"/>
                  <a:gd name="T16" fmla="*/ 2 w 534"/>
                  <a:gd name="T17" fmla="*/ 334 h 439"/>
                  <a:gd name="T18" fmla="*/ 15 w 534"/>
                  <a:gd name="T19" fmla="*/ 321 h 439"/>
                  <a:gd name="T20" fmla="*/ 26 w 534"/>
                  <a:gd name="T21" fmla="*/ 316 h 439"/>
                  <a:gd name="T22" fmla="*/ 31 w 534"/>
                  <a:gd name="T23" fmla="*/ 307 h 439"/>
                  <a:gd name="T24" fmla="*/ 23 w 534"/>
                  <a:gd name="T25" fmla="*/ 297 h 439"/>
                  <a:gd name="T26" fmla="*/ 21 w 534"/>
                  <a:gd name="T27" fmla="*/ 287 h 439"/>
                  <a:gd name="T28" fmla="*/ 28 w 534"/>
                  <a:gd name="T29" fmla="*/ 275 h 439"/>
                  <a:gd name="T30" fmla="*/ 38 w 534"/>
                  <a:gd name="T31" fmla="*/ 268 h 439"/>
                  <a:gd name="T32" fmla="*/ 40 w 534"/>
                  <a:gd name="T33" fmla="*/ 257 h 439"/>
                  <a:gd name="T34" fmla="*/ 34 w 534"/>
                  <a:gd name="T35" fmla="*/ 251 h 439"/>
                  <a:gd name="T36" fmla="*/ 32 w 534"/>
                  <a:gd name="T37" fmla="*/ 240 h 439"/>
                  <a:gd name="T38" fmla="*/ 29 w 534"/>
                  <a:gd name="T39" fmla="*/ 230 h 439"/>
                  <a:gd name="T40" fmla="*/ 33 w 534"/>
                  <a:gd name="T41" fmla="*/ 225 h 439"/>
                  <a:gd name="T42" fmla="*/ 44 w 534"/>
                  <a:gd name="T43" fmla="*/ 227 h 439"/>
                  <a:gd name="T44" fmla="*/ 51 w 534"/>
                  <a:gd name="T45" fmla="*/ 223 h 439"/>
                  <a:gd name="T46" fmla="*/ 58 w 534"/>
                  <a:gd name="T47" fmla="*/ 213 h 439"/>
                  <a:gd name="T48" fmla="*/ 55 w 534"/>
                  <a:gd name="T49" fmla="*/ 200 h 439"/>
                  <a:gd name="T50" fmla="*/ 65 w 534"/>
                  <a:gd name="T51" fmla="*/ 195 h 439"/>
                  <a:gd name="T52" fmla="*/ 68 w 534"/>
                  <a:gd name="T53" fmla="*/ 182 h 439"/>
                  <a:gd name="T54" fmla="*/ 70 w 534"/>
                  <a:gd name="T55" fmla="*/ 169 h 439"/>
                  <a:gd name="T56" fmla="*/ 70 w 534"/>
                  <a:gd name="T57" fmla="*/ 157 h 439"/>
                  <a:gd name="T58" fmla="*/ 82 w 534"/>
                  <a:gd name="T59" fmla="*/ 149 h 439"/>
                  <a:gd name="T60" fmla="*/ 97 w 534"/>
                  <a:gd name="T61" fmla="*/ 142 h 439"/>
                  <a:gd name="T62" fmla="*/ 105 w 534"/>
                  <a:gd name="T63" fmla="*/ 130 h 439"/>
                  <a:gd name="T64" fmla="*/ 94 w 534"/>
                  <a:gd name="T65" fmla="*/ 122 h 439"/>
                  <a:gd name="T66" fmla="*/ 96 w 534"/>
                  <a:gd name="T67" fmla="*/ 112 h 439"/>
                  <a:gd name="T68" fmla="*/ 87 w 534"/>
                  <a:gd name="T69" fmla="*/ 106 h 439"/>
                  <a:gd name="T70" fmla="*/ 75 w 534"/>
                  <a:gd name="T71" fmla="*/ 103 h 439"/>
                  <a:gd name="T72" fmla="*/ 63 w 534"/>
                  <a:gd name="T73" fmla="*/ 108 h 439"/>
                  <a:gd name="T74" fmla="*/ 54 w 534"/>
                  <a:gd name="T75" fmla="*/ 108 h 439"/>
                  <a:gd name="T76" fmla="*/ 44 w 534"/>
                  <a:gd name="T77" fmla="*/ 102 h 439"/>
                  <a:gd name="T78" fmla="*/ 34 w 534"/>
                  <a:gd name="T79" fmla="*/ 102 h 439"/>
                  <a:gd name="T80" fmla="*/ 33 w 534"/>
                  <a:gd name="T81" fmla="*/ 93 h 439"/>
                  <a:gd name="T82" fmla="*/ 29 w 534"/>
                  <a:gd name="T83" fmla="*/ 84 h 439"/>
                  <a:gd name="T84" fmla="*/ 13 w 534"/>
                  <a:gd name="T85" fmla="*/ 86 h 439"/>
                  <a:gd name="T86" fmla="*/ 6 w 534"/>
                  <a:gd name="T87" fmla="*/ 77 h 439"/>
                  <a:gd name="T88" fmla="*/ 6 w 534"/>
                  <a:gd name="T89" fmla="*/ 41 h 439"/>
                  <a:gd name="T90" fmla="*/ 35 w 534"/>
                  <a:gd name="T91" fmla="*/ 17 h 439"/>
                  <a:gd name="T92" fmla="*/ 130 w 534"/>
                  <a:gd name="T93" fmla="*/ 26 h 439"/>
                  <a:gd name="T94" fmla="*/ 280 w 534"/>
                  <a:gd name="T95" fmla="*/ 72 h 439"/>
                  <a:gd name="T96" fmla="*/ 366 w 534"/>
                  <a:gd name="T97" fmla="*/ 119 h 439"/>
                  <a:gd name="T98" fmla="*/ 424 w 534"/>
                  <a:gd name="T99" fmla="*/ 134 h 439"/>
                  <a:gd name="T100" fmla="*/ 424 w 534"/>
                  <a:gd name="T101" fmla="*/ 138 h 439"/>
                  <a:gd name="T102" fmla="*/ 426 w 534"/>
                  <a:gd name="T103" fmla="*/ 141 h 439"/>
                  <a:gd name="T104" fmla="*/ 456 w 534"/>
                  <a:gd name="T105" fmla="*/ 145 h 439"/>
                  <a:gd name="T106" fmla="*/ 521 w 534"/>
                  <a:gd name="T107" fmla="*/ 289 h 439"/>
                  <a:gd name="T108" fmla="*/ 460 w 534"/>
                  <a:gd name="T109" fmla="*/ 299 h 439"/>
                  <a:gd name="T110" fmla="*/ 478 w 534"/>
                  <a:gd name="T111" fmla="*/ 282 h 439"/>
                  <a:gd name="T112" fmla="*/ 411 w 534"/>
                  <a:gd name="T113" fmla="*/ 326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4" h="439">
                    <a:moveTo>
                      <a:pt x="496" y="159"/>
                    </a:moveTo>
                    <a:cubicBezTo>
                      <a:pt x="493" y="161"/>
                      <a:pt x="492" y="156"/>
                      <a:pt x="490" y="159"/>
                    </a:cubicBezTo>
                    <a:cubicBezTo>
                      <a:pt x="487" y="163"/>
                      <a:pt x="495" y="172"/>
                      <a:pt x="492" y="177"/>
                    </a:cubicBezTo>
                    <a:cubicBezTo>
                      <a:pt x="488" y="182"/>
                      <a:pt x="480" y="189"/>
                      <a:pt x="469" y="191"/>
                    </a:cubicBezTo>
                    <a:cubicBezTo>
                      <a:pt x="464" y="192"/>
                      <a:pt x="460" y="197"/>
                      <a:pt x="456" y="196"/>
                    </a:cubicBezTo>
                    <a:cubicBezTo>
                      <a:pt x="453" y="196"/>
                      <a:pt x="446" y="203"/>
                      <a:pt x="445" y="205"/>
                    </a:cubicBezTo>
                    <a:cubicBezTo>
                      <a:pt x="443" y="208"/>
                      <a:pt x="437" y="205"/>
                      <a:pt x="432" y="208"/>
                    </a:cubicBezTo>
                    <a:cubicBezTo>
                      <a:pt x="425" y="211"/>
                      <a:pt x="429" y="207"/>
                      <a:pt x="404" y="214"/>
                    </a:cubicBezTo>
                    <a:cubicBezTo>
                      <a:pt x="399" y="215"/>
                      <a:pt x="395" y="217"/>
                      <a:pt x="391" y="218"/>
                    </a:cubicBezTo>
                    <a:cubicBezTo>
                      <a:pt x="387" y="220"/>
                      <a:pt x="383" y="219"/>
                      <a:pt x="383" y="227"/>
                    </a:cubicBezTo>
                    <a:cubicBezTo>
                      <a:pt x="384" y="231"/>
                      <a:pt x="389" y="228"/>
                      <a:pt x="388" y="232"/>
                    </a:cubicBezTo>
                    <a:cubicBezTo>
                      <a:pt x="388" y="235"/>
                      <a:pt x="381" y="234"/>
                      <a:pt x="374" y="238"/>
                    </a:cubicBezTo>
                    <a:cubicBezTo>
                      <a:pt x="371" y="240"/>
                      <a:pt x="369" y="247"/>
                      <a:pt x="367" y="249"/>
                    </a:cubicBezTo>
                    <a:cubicBezTo>
                      <a:pt x="357" y="255"/>
                      <a:pt x="350" y="268"/>
                      <a:pt x="350" y="268"/>
                    </a:cubicBezTo>
                    <a:cubicBezTo>
                      <a:pt x="345" y="273"/>
                      <a:pt x="339" y="277"/>
                      <a:pt x="336" y="283"/>
                    </a:cubicBezTo>
                    <a:cubicBezTo>
                      <a:pt x="329" y="296"/>
                      <a:pt x="327" y="289"/>
                      <a:pt x="331" y="305"/>
                    </a:cubicBezTo>
                    <a:cubicBezTo>
                      <a:pt x="332" y="307"/>
                      <a:pt x="332" y="314"/>
                      <a:pt x="335" y="319"/>
                    </a:cubicBezTo>
                    <a:cubicBezTo>
                      <a:pt x="340" y="326"/>
                      <a:pt x="351" y="333"/>
                      <a:pt x="348" y="335"/>
                    </a:cubicBezTo>
                    <a:cubicBezTo>
                      <a:pt x="346" y="336"/>
                      <a:pt x="334" y="344"/>
                      <a:pt x="330" y="344"/>
                    </a:cubicBezTo>
                    <a:cubicBezTo>
                      <a:pt x="324" y="345"/>
                      <a:pt x="321" y="349"/>
                      <a:pt x="313" y="358"/>
                    </a:cubicBezTo>
                    <a:cubicBezTo>
                      <a:pt x="309" y="361"/>
                      <a:pt x="308" y="364"/>
                      <a:pt x="305" y="368"/>
                    </a:cubicBezTo>
                    <a:cubicBezTo>
                      <a:pt x="300" y="374"/>
                      <a:pt x="302" y="373"/>
                      <a:pt x="298" y="380"/>
                    </a:cubicBezTo>
                    <a:cubicBezTo>
                      <a:pt x="297" y="382"/>
                      <a:pt x="298" y="389"/>
                      <a:pt x="298" y="392"/>
                    </a:cubicBezTo>
                    <a:cubicBezTo>
                      <a:pt x="288" y="393"/>
                      <a:pt x="288" y="393"/>
                      <a:pt x="288" y="393"/>
                    </a:cubicBezTo>
                    <a:cubicBezTo>
                      <a:pt x="271" y="388"/>
                      <a:pt x="271" y="388"/>
                      <a:pt x="271" y="388"/>
                    </a:cubicBezTo>
                    <a:cubicBezTo>
                      <a:pt x="261" y="397"/>
                      <a:pt x="261" y="397"/>
                      <a:pt x="261" y="397"/>
                    </a:cubicBezTo>
                    <a:cubicBezTo>
                      <a:pt x="257" y="400"/>
                      <a:pt x="251" y="398"/>
                      <a:pt x="247" y="401"/>
                    </a:cubicBezTo>
                    <a:cubicBezTo>
                      <a:pt x="247" y="401"/>
                      <a:pt x="244" y="410"/>
                      <a:pt x="243" y="412"/>
                    </a:cubicBezTo>
                    <a:cubicBezTo>
                      <a:pt x="243" y="415"/>
                      <a:pt x="236" y="423"/>
                      <a:pt x="236" y="423"/>
                    </a:cubicBezTo>
                    <a:cubicBezTo>
                      <a:pt x="235" y="424"/>
                      <a:pt x="230" y="429"/>
                      <a:pt x="228" y="430"/>
                    </a:cubicBezTo>
                    <a:cubicBezTo>
                      <a:pt x="225" y="431"/>
                      <a:pt x="223" y="423"/>
                      <a:pt x="221" y="423"/>
                    </a:cubicBezTo>
                    <a:cubicBezTo>
                      <a:pt x="217" y="423"/>
                      <a:pt x="217" y="422"/>
                      <a:pt x="213" y="421"/>
                    </a:cubicBezTo>
                    <a:cubicBezTo>
                      <a:pt x="208" y="421"/>
                      <a:pt x="207" y="428"/>
                      <a:pt x="202" y="428"/>
                    </a:cubicBezTo>
                    <a:cubicBezTo>
                      <a:pt x="194" y="427"/>
                      <a:pt x="180" y="419"/>
                      <a:pt x="180" y="419"/>
                    </a:cubicBezTo>
                    <a:cubicBezTo>
                      <a:pt x="177" y="418"/>
                      <a:pt x="177" y="422"/>
                      <a:pt x="174" y="422"/>
                    </a:cubicBezTo>
                    <a:cubicBezTo>
                      <a:pt x="168" y="421"/>
                      <a:pt x="160" y="417"/>
                      <a:pt x="152" y="415"/>
                    </a:cubicBezTo>
                    <a:cubicBezTo>
                      <a:pt x="146" y="414"/>
                      <a:pt x="134" y="412"/>
                      <a:pt x="134" y="412"/>
                    </a:cubicBezTo>
                    <a:cubicBezTo>
                      <a:pt x="131" y="414"/>
                      <a:pt x="128" y="414"/>
                      <a:pt x="125" y="415"/>
                    </a:cubicBezTo>
                    <a:cubicBezTo>
                      <a:pt x="121" y="417"/>
                      <a:pt x="117" y="420"/>
                      <a:pt x="114" y="421"/>
                    </a:cubicBezTo>
                    <a:cubicBezTo>
                      <a:pt x="111" y="422"/>
                      <a:pt x="105" y="417"/>
                      <a:pt x="96" y="422"/>
                    </a:cubicBezTo>
                    <a:cubicBezTo>
                      <a:pt x="93" y="423"/>
                      <a:pt x="89" y="422"/>
                      <a:pt x="87" y="424"/>
                    </a:cubicBezTo>
                    <a:cubicBezTo>
                      <a:pt x="84" y="427"/>
                      <a:pt x="83" y="431"/>
                      <a:pt x="78" y="433"/>
                    </a:cubicBezTo>
                    <a:cubicBezTo>
                      <a:pt x="75" y="434"/>
                      <a:pt x="71" y="438"/>
                      <a:pt x="69" y="439"/>
                    </a:cubicBezTo>
                    <a:cubicBezTo>
                      <a:pt x="64" y="436"/>
                      <a:pt x="57" y="436"/>
                      <a:pt x="55" y="428"/>
                    </a:cubicBezTo>
                    <a:cubicBezTo>
                      <a:pt x="54" y="425"/>
                      <a:pt x="51" y="428"/>
                      <a:pt x="49" y="425"/>
                    </a:cubicBezTo>
                    <a:cubicBezTo>
                      <a:pt x="45" y="421"/>
                      <a:pt x="42" y="412"/>
                      <a:pt x="42" y="408"/>
                    </a:cubicBezTo>
                    <a:cubicBezTo>
                      <a:pt x="42" y="408"/>
                      <a:pt x="45" y="404"/>
                      <a:pt x="42" y="400"/>
                    </a:cubicBezTo>
                    <a:cubicBezTo>
                      <a:pt x="40" y="396"/>
                      <a:pt x="37" y="395"/>
                      <a:pt x="38" y="391"/>
                    </a:cubicBezTo>
                    <a:cubicBezTo>
                      <a:pt x="41" y="391"/>
                      <a:pt x="40" y="384"/>
                      <a:pt x="40" y="384"/>
                    </a:cubicBezTo>
                    <a:cubicBezTo>
                      <a:pt x="40" y="382"/>
                      <a:pt x="33" y="370"/>
                      <a:pt x="31" y="368"/>
                    </a:cubicBezTo>
                    <a:cubicBezTo>
                      <a:pt x="26" y="365"/>
                      <a:pt x="20" y="361"/>
                      <a:pt x="14" y="360"/>
                    </a:cubicBezTo>
                    <a:cubicBezTo>
                      <a:pt x="0" y="358"/>
                      <a:pt x="0" y="358"/>
                      <a:pt x="0" y="358"/>
                    </a:cubicBezTo>
                    <a:cubicBezTo>
                      <a:pt x="0" y="354"/>
                      <a:pt x="0" y="354"/>
                      <a:pt x="0" y="354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1" y="348"/>
                      <a:pt x="1" y="348"/>
                      <a:pt x="1" y="348"/>
                    </a:cubicBezTo>
                    <a:cubicBezTo>
                      <a:pt x="2" y="346"/>
                      <a:pt x="2" y="346"/>
                      <a:pt x="2" y="346"/>
                    </a:cubicBezTo>
                    <a:cubicBezTo>
                      <a:pt x="1" y="344"/>
                      <a:pt x="1" y="344"/>
                      <a:pt x="1" y="344"/>
                    </a:cubicBezTo>
                    <a:cubicBezTo>
                      <a:pt x="1" y="342"/>
                      <a:pt x="1" y="342"/>
                      <a:pt x="1" y="342"/>
                    </a:cubicBezTo>
                    <a:cubicBezTo>
                      <a:pt x="1" y="339"/>
                      <a:pt x="1" y="339"/>
                      <a:pt x="1" y="339"/>
                    </a:cubicBezTo>
                    <a:cubicBezTo>
                      <a:pt x="1" y="339"/>
                      <a:pt x="0" y="337"/>
                      <a:pt x="0" y="337"/>
                    </a:cubicBezTo>
                    <a:cubicBezTo>
                      <a:pt x="0" y="337"/>
                      <a:pt x="0" y="335"/>
                      <a:pt x="0" y="335"/>
                    </a:cubicBezTo>
                    <a:cubicBezTo>
                      <a:pt x="0" y="335"/>
                      <a:pt x="2" y="334"/>
                      <a:pt x="2" y="334"/>
                    </a:cubicBezTo>
                    <a:cubicBezTo>
                      <a:pt x="2" y="333"/>
                      <a:pt x="4" y="332"/>
                      <a:pt x="4" y="332"/>
                    </a:cubicBezTo>
                    <a:cubicBezTo>
                      <a:pt x="4" y="332"/>
                      <a:pt x="5" y="329"/>
                      <a:pt x="5" y="328"/>
                    </a:cubicBezTo>
                    <a:cubicBezTo>
                      <a:pt x="5" y="328"/>
                      <a:pt x="6" y="327"/>
                      <a:pt x="6" y="327"/>
                    </a:cubicBezTo>
                    <a:cubicBezTo>
                      <a:pt x="9" y="326"/>
                      <a:pt x="9" y="326"/>
                      <a:pt x="9" y="326"/>
                    </a:cubicBezTo>
                    <a:cubicBezTo>
                      <a:pt x="11" y="324"/>
                      <a:pt x="11" y="324"/>
                      <a:pt x="11" y="324"/>
                    </a:cubicBezTo>
                    <a:cubicBezTo>
                      <a:pt x="13" y="323"/>
                      <a:pt x="13" y="323"/>
                      <a:pt x="13" y="323"/>
                    </a:cubicBezTo>
                    <a:cubicBezTo>
                      <a:pt x="15" y="321"/>
                      <a:pt x="15" y="321"/>
                      <a:pt x="15" y="321"/>
                    </a:cubicBezTo>
                    <a:cubicBezTo>
                      <a:pt x="16" y="317"/>
                      <a:pt x="16" y="317"/>
                      <a:pt x="16" y="317"/>
                    </a:cubicBezTo>
                    <a:cubicBezTo>
                      <a:pt x="17" y="316"/>
                      <a:pt x="17" y="316"/>
                      <a:pt x="17" y="316"/>
                    </a:cubicBezTo>
                    <a:cubicBezTo>
                      <a:pt x="17" y="316"/>
                      <a:pt x="20" y="316"/>
                      <a:pt x="20" y="316"/>
                    </a:cubicBezTo>
                    <a:cubicBezTo>
                      <a:pt x="20" y="316"/>
                      <a:pt x="22" y="316"/>
                      <a:pt x="22" y="316"/>
                    </a:cubicBezTo>
                    <a:cubicBezTo>
                      <a:pt x="22" y="315"/>
                      <a:pt x="22" y="315"/>
                      <a:pt x="22" y="315"/>
                    </a:cubicBezTo>
                    <a:cubicBezTo>
                      <a:pt x="24" y="314"/>
                      <a:pt x="24" y="314"/>
                      <a:pt x="24" y="314"/>
                    </a:cubicBezTo>
                    <a:cubicBezTo>
                      <a:pt x="26" y="316"/>
                      <a:pt x="26" y="316"/>
                      <a:pt x="26" y="316"/>
                    </a:cubicBezTo>
                    <a:cubicBezTo>
                      <a:pt x="26" y="316"/>
                      <a:pt x="27" y="316"/>
                      <a:pt x="28" y="316"/>
                    </a:cubicBezTo>
                    <a:cubicBezTo>
                      <a:pt x="28" y="316"/>
                      <a:pt x="29" y="316"/>
                      <a:pt x="29" y="316"/>
                    </a:cubicBezTo>
                    <a:cubicBezTo>
                      <a:pt x="29" y="313"/>
                      <a:pt x="29" y="313"/>
                      <a:pt x="29" y="313"/>
                    </a:cubicBezTo>
                    <a:cubicBezTo>
                      <a:pt x="33" y="309"/>
                      <a:pt x="33" y="309"/>
                      <a:pt x="33" y="309"/>
                    </a:cubicBezTo>
                    <a:cubicBezTo>
                      <a:pt x="33" y="309"/>
                      <a:pt x="33" y="308"/>
                      <a:pt x="33" y="308"/>
                    </a:cubicBezTo>
                    <a:cubicBezTo>
                      <a:pt x="33" y="308"/>
                      <a:pt x="33" y="307"/>
                      <a:pt x="33" y="307"/>
                    </a:cubicBezTo>
                    <a:cubicBezTo>
                      <a:pt x="32" y="306"/>
                      <a:pt x="31" y="307"/>
                      <a:pt x="31" y="307"/>
                    </a:cubicBezTo>
                    <a:cubicBezTo>
                      <a:pt x="31" y="307"/>
                      <a:pt x="29" y="307"/>
                      <a:pt x="29" y="307"/>
                    </a:cubicBezTo>
                    <a:cubicBezTo>
                      <a:pt x="29" y="307"/>
                      <a:pt x="27" y="307"/>
                      <a:pt x="26" y="307"/>
                    </a:cubicBezTo>
                    <a:cubicBezTo>
                      <a:pt x="26" y="307"/>
                      <a:pt x="26" y="306"/>
                      <a:pt x="26" y="306"/>
                    </a:cubicBezTo>
                    <a:cubicBezTo>
                      <a:pt x="25" y="304"/>
                      <a:pt x="25" y="304"/>
                      <a:pt x="25" y="304"/>
                    </a:cubicBezTo>
                    <a:cubicBezTo>
                      <a:pt x="25" y="304"/>
                      <a:pt x="24" y="302"/>
                      <a:pt x="24" y="301"/>
                    </a:cubicBezTo>
                    <a:cubicBezTo>
                      <a:pt x="24" y="300"/>
                      <a:pt x="24" y="299"/>
                      <a:pt x="24" y="298"/>
                    </a:cubicBezTo>
                    <a:cubicBezTo>
                      <a:pt x="24" y="298"/>
                      <a:pt x="23" y="297"/>
                      <a:pt x="23" y="297"/>
                    </a:cubicBezTo>
                    <a:cubicBezTo>
                      <a:pt x="23" y="297"/>
                      <a:pt x="22" y="296"/>
                      <a:pt x="22" y="295"/>
                    </a:cubicBezTo>
                    <a:cubicBezTo>
                      <a:pt x="22" y="295"/>
                      <a:pt x="21" y="292"/>
                      <a:pt x="21" y="292"/>
                    </a:cubicBezTo>
                    <a:cubicBezTo>
                      <a:pt x="20" y="291"/>
                      <a:pt x="20" y="291"/>
                      <a:pt x="20" y="291"/>
                    </a:cubicBezTo>
                    <a:cubicBezTo>
                      <a:pt x="21" y="290"/>
                      <a:pt x="21" y="290"/>
                      <a:pt x="21" y="290"/>
                    </a:cubicBezTo>
                    <a:cubicBezTo>
                      <a:pt x="20" y="288"/>
                      <a:pt x="20" y="288"/>
                      <a:pt x="20" y="288"/>
                    </a:cubicBezTo>
                    <a:cubicBezTo>
                      <a:pt x="22" y="288"/>
                      <a:pt x="22" y="288"/>
                      <a:pt x="22" y="288"/>
                    </a:cubicBezTo>
                    <a:cubicBezTo>
                      <a:pt x="21" y="287"/>
                      <a:pt x="21" y="287"/>
                      <a:pt x="21" y="287"/>
                    </a:cubicBezTo>
                    <a:cubicBezTo>
                      <a:pt x="22" y="285"/>
                      <a:pt x="22" y="285"/>
                      <a:pt x="22" y="285"/>
                    </a:cubicBezTo>
                    <a:cubicBezTo>
                      <a:pt x="22" y="285"/>
                      <a:pt x="24" y="284"/>
                      <a:pt x="24" y="284"/>
                    </a:cubicBezTo>
                    <a:cubicBezTo>
                      <a:pt x="24" y="284"/>
                      <a:pt x="26" y="282"/>
                      <a:pt x="26" y="282"/>
                    </a:cubicBezTo>
                    <a:cubicBezTo>
                      <a:pt x="26" y="282"/>
                      <a:pt x="25" y="281"/>
                      <a:pt x="25" y="281"/>
                    </a:cubicBezTo>
                    <a:cubicBezTo>
                      <a:pt x="25" y="281"/>
                      <a:pt x="25" y="279"/>
                      <a:pt x="25" y="279"/>
                    </a:cubicBezTo>
                    <a:cubicBezTo>
                      <a:pt x="27" y="275"/>
                      <a:pt x="27" y="275"/>
                      <a:pt x="27" y="275"/>
                    </a:cubicBezTo>
                    <a:cubicBezTo>
                      <a:pt x="28" y="275"/>
                      <a:pt x="28" y="275"/>
                      <a:pt x="28" y="275"/>
                    </a:cubicBezTo>
                    <a:cubicBezTo>
                      <a:pt x="31" y="274"/>
                      <a:pt x="31" y="274"/>
                      <a:pt x="31" y="274"/>
                    </a:cubicBezTo>
                    <a:cubicBezTo>
                      <a:pt x="32" y="273"/>
                      <a:pt x="32" y="273"/>
                      <a:pt x="32" y="273"/>
                    </a:cubicBezTo>
                    <a:cubicBezTo>
                      <a:pt x="33" y="273"/>
                      <a:pt x="33" y="273"/>
                      <a:pt x="33" y="273"/>
                    </a:cubicBezTo>
                    <a:cubicBezTo>
                      <a:pt x="35" y="272"/>
                      <a:pt x="35" y="272"/>
                      <a:pt x="35" y="272"/>
                    </a:cubicBezTo>
                    <a:cubicBezTo>
                      <a:pt x="37" y="271"/>
                      <a:pt x="37" y="271"/>
                      <a:pt x="37" y="271"/>
                    </a:cubicBezTo>
                    <a:cubicBezTo>
                      <a:pt x="38" y="270"/>
                      <a:pt x="38" y="270"/>
                      <a:pt x="38" y="270"/>
                    </a:cubicBezTo>
                    <a:cubicBezTo>
                      <a:pt x="38" y="268"/>
                      <a:pt x="38" y="268"/>
                      <a:pt x="38" y="268"/>
                    </a:cubicBezTo>
                    <a:cubicBezTo>
                      <a:pt x="39" y="267"/>
                      <a:pt x="39" y="267"/>
                      <a:pt x="39" y="267"/>
                    </a:cubicBezTo>
                    <a:cubicBezTo>
                      <a:pt x="41" y="265"/>
                      <a:pt x="41" y="265"/>
                      <a:pt x="41" y="265"/>
                    </a:cubicBezTo>
                    <a:cubicBezTo>
                      <a:pt x="43" y="263"/>
                      <a:pt x="43" y="263"/>
                      <a:pt x="43" y="263"/>
                    </a:cubicBezTo>
                    <a:cubicBezTo>
                      <a:pt x="43" y="261"/>
                      <a:pt x="43" y="261"/>
                      <a:pt x="43" y="261"/>
                    </a:cubicBezTo>
                    <a:cubicBezTo>
                      <a:pt x="42" y="260"/>
                      <a:pt x="42" y="260"/>
                      <a:pt x="42" y="260"/>
                    </a:cubicBezTo>
                    <a:cubicBezTo>
                      <a:pt x="42" y="260"/>
                      <a:pt x="41" y="258"/>
                      <a:pt x="41" y="257"/>
                    </a:cubicBezTo>
                    <a:cubicBezTo>
                      <a:pt x="41" y="257"/>
                      <a:pt x="40" y="257"/>
                      <a:pt x="40" y="257"/>
                    </a:cubicBezTo>
                    <a:cubicBezTo>
                      <a:pt x="38" y="258"/>
                      <a:pt x="38" y="258"/>
                      <a:pt x="38" y="258"/>
                    </a:cubicBezTo>
                    <a:cubicBezTo>
                      <a:pt x="38" y="258"/>
                      <a:pt x="37" y="257"/>
                      <a:pt x="36" y="257"/>
                    </a:cubicBezTo>
                    <a:cubicBezTo>
                      <a:pt x="36" y="257"/>
                      <a:pt x="36" y="256"/>
                      <a:pt x="36" y="256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7" y="253"/>
                      <a:pt x="37" y="253"/>
                      <a:pt x="37" y="253"/>
                    </a:cubicBezTo>
                    <a:cubicBezTo>
                      <a:pt x="35" y="253"/>
                      <a:pt x="35" y="253"/>
                      <a:pt x="35" y="253"/>
                    </a:cubicBezTo>
                    <a:cubicBezTo>
                      <a:pt x="34" y="251"/>
                      <a:pt x="34" y="251"/>
                      <a:pt x="34" y="251"/>
                    </a:cubicBezTo>
                    <a:cubicBezTo>
                      <a:pt x="33" y="249"/>
                      <a:pt x="33" y="249"/>
                      <a:pt x="33" y="249"/>
                    </a:cubicBezTo>
                    <a:cubicBezTo>
                      <a:pt x="33" y="247"/>
                      <a:pt x="33" y="247"/>
                      <a:pt x="33" y="247"/>
                    </a:cubicBezTo>
                    <a:cubicBezTo>
                      <a:pt x="34" y="246"/>
                      <a:pt x="34" y="246"/>
                      <a:pt x="34" y="246"/>
                    </a:cubicBezTo>
                    <a:cubicBezTo>
                      <a:pt x="34" y="245"/>
                      <a:pt x="34" y="245"/>
                      <a:pt x="34" y="245"/>
                    </a:cubicBezTo>
                    <a:cubicBezTo>
                      <a:pt x="33" y="244"/>
                      <a:pt x="33" y="244"/>
                      <a:pt x="33" y="244"/>
                    </a:cubicBezTo>
                    <a:cubicBezTo>
                      <a:pt x="33" y="242"/>
                      <a:pt x="33" y="242"/>
                      <a:pt x="33" y="242"/>
                    </a:cubicBezTo>
                    <a:cubicBezTo>
                      <a:pt x="32" y="240"/>
                      <a:pt x="32" y="240"/>
                      <a:pt x="32" y="240"/>
                    </a:cubicBezTo>
                    <a:cubicBezTo>
                      <a:pt x="33" y="239"/>
                      <a:pt x="33" y="239"/>
                      <a:pt x="33" y="239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4" y="236"/>
                      <a:pt x="34" y="236"/>
                      <a:pt x="34" y="236"/>
                    </a:cubicBezTo>
                    <a:cubicBezTo>
                      <a:pt x="34" y="236"/>
                      <a:pt x="32" y="235"/>
                      <a:pt x="32" y="235"/>
                    </a:cubicBezTo>
                    <a:cubicBezTo>
                      <a:pt x="32" y="235"/>
                      <a:pt x="31" y="233"/>
                      <a:pt x="31" y="233"/>
                    </a:cubicBezTo>
                    <a:cubicBezTo>
                      <a:pt x="31" y="232"/>
                      <a:pt x="31" y="232"/>
                      <a:pt x="31" y="232"/>
                    </a:cubicBezTo>
                    <a:cubicBezTo>
                      <a:pt x="31" y="232"/>
                      <a:pt x="29" y="230"/>
                      <a:pt x="29" y="230"/>
                    </a:cubicBezTo>
                    <a:cubicBezTo>
                      <a:pt x="29" y="230"/>
                      <a:pt x="29" y="228"/>
                      <a:pt x="29" y="228"/>
                    </a:cubicBezTo>
                    <a:cubicBezTo>
                      <a:pt x="29" y="228"/>
                      <a:pt x="28" y="226"/>
                      <a:pt x="28" y="226"/>
                    </a:cubicBezTo>
                    <a:cubicBezTo>
                      <a:pt x="27" y="225"/>
                      <a:pt x="27" y="224"/>
                      <a:pt x="27" y="224"/>
                    </a:cubicBezTo>
                    <a:cubicBezTo>
                      <a:pt x="29" y="224"/>
                      <a:pt x="29" y="224"/>
                      <a:pt x="29" y="224"/>
                    </a:cubicBezTo>
                    <a:cubicBezTo>
                      <a:pt x="31" y="224"/>
                      <a:pt x="31" y="224"/>
                      <a:pt x="31" y="224"/>
                    </a:cubicBezTo>
                    <a:cubicBezTo>
                      <a:pt x="32" y="226"/>
                      <a:pt x="32" y="226"/>
                      <a:pt x="32" y="226"/>
                    </a:cubicBezTo>
                    <a:cubicBezTo>
                      <a:pt x="33" y="225"/>
                      <a:pt x="33" y="225"/>
                      <a:pt x="33" y="225"/>
                    </a:cubicBezTo>
                    <a:cubicBezTo>
                      <a:pt x="33" y="226"/>
                      <a:pt x="33" y="226"/>
                      <a:pt x="33" y="226"/>
                    </a:cubicBezTo>
                    <a:cubicBezTo>
                      <a:pt x="35" y="226"/>
                      <a:pt x="35" y="226"/>
                      <a:pt x="35" y="226"/>
                    </a:cubicBezTo>
                    <a:cubicBezTo>
                      <a:pt x="38" y="226"/>
                      <a:pt x="38" y="226"/>
                      <a:pt x="38" y="226"/>
                    </a:cubicBezTo>
                    <a:cubicBezTo>
                      <a:pt x="40" y="226"/>
                      <a:pt x="40" y="226"/>
                      <a:pt x="40" y="226"/>
                    </a:cubicBezTo>
                    <a:cubicBezTo>
                      <a:pt x="41" y="226"/>
                      <a:pt x="41" y="226"/>
                      <a:pt x="41" y="226"/>
                    </a:cubicBezTo>
                    <a:cubicBezTo>
                      <a:pt x="41" y="226"/>
                      <a:pt x="42" y="227"/>
                      <a:pt x="42" y="227"/>
                    </a:cubicBezTo>
                    <a:cubicBezTo>
                      <a:pt x="43" y="228"/>
                      <a:pt x="44" y="227"/>
                      <a:pt x="44" y="227"/>
                    </a:cubicBezTo>
                    <a:cubicBezTo>
                      <a:pt x="44" y="228"/>
                      <a:pt x="46" y="228"/>
                      <a:pt x="46" y="228"/>
                    </a:cubicBezTo>
                    <a:cubicBezTo>
                      <a:pt x="46" y="228"/>
                      <a:pt x="47" y="227"/>
                      <a:pt x="48" y="227"/>
                    </a:cubicBezTo>
                    <a:cubicBezTo>
                      <a:pt x="48" y="227"/>
                      <a:pt x="49" y="227"/>
                      <a:pt x="49" y="227"/>
                    </a:cubicBezTo>
                    <a:cubicBezTo>
                      <a:pt x="50" y="226"/>
                      <a:pt x="50" y="226"/>
                      <a:pt x="50" y="226"/>
                    </a:cubicBezTo>
                    <a:cubicBezTo>
                      <a:pt x="50" y="224"/>
                      <a:pt x="50" y="224"/>
                      <a:pt x="50" y="224"/>
                    </a:cubicBezTo>
                    <a:cubicBezTo>
                      <a:pt x="51" y="224"/>
                      <a:pt x="51" y="224"/>
                      <a:pt x="51" y="224"/>
                    </a:cubicBezTo>
                    <a:cubicBezTo>
                      <a:pt x="51" y="223"/>
                      <a:pt x="51" y="223"/>
                      <a:pt x="51" y="223"/>
                    </a:cubicBezTo>
                    <a:cubicBezTo>
                      <a:pt x="52" y="221"/>
                      <a:pt x="52" y="221"/>
                      <a:pt x="52" y="221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4" y="220"/>
                      <a:pt x="54" y="220"/>
                      <a:pt x="54" y="220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56" y="217"/>
                      <a:pt x="56" y="217"/>
                      <a:pt x="56" y="217"/>
                    </a:cubicBezTo>
                    <a:cubicBezTo>
                      <a:pt x="57" y="215"/>
                      <a:pt x="57" y="215"/>
                      <a:pt x="57" y="215"/>
                    </a:cubicBezTo>
                    <a:cubicBezTo>
                      <a:pt x="57" y="215"/>
                      <a:pt x="58" y="213"/>
                      <a:pt x="58" y="213"/>
                    </a:cubicBezTo>
                    <a:cubicBezTo>
                      <a:pt x="58" y="213"/>
                      <a:pt x="59" y="211"/>
                      <a:pt x="59" y="211"/>
                    </a:cubicBezTo>
                    <a:cubicBezTo>
                      <a:pt x="58" y="208"/>
                      <a:pt x="58" y="208"/>
                      <a:pt x="58" y="208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6" y="204"/>
                      <a:pt x="56" y="203"/>
                      <a:pt x="55" y="203"/>
                    </a:cubicBezTo>
                    <a:cubicBezTo>
                      <a:pt x="55" y="203"/>
                      <a:pt x="55" y="202"/>
                      <a:pt x="55" y="202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57" y="199"/>
                      <a:pt x="57" y="199"/>
                      <a:pt x="57" y="199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64" y="195"/>
                      <a:pt x="64" y="195"/>
                      <a:pt x="64" y="195"/>
                    </a:cubicBezTo>
                    <a:cubicBezTo>
                      <a:pt x="65" y="195"/>
                      <a:pt x="65" y="195"/>
                      <a:pt x="65" y="195"/>
                    </a:cubicBezTo>
                    <a:cubicBezTo>
                      <a:pt x="66" y="194"/>
                      <a:pt x="66" y="194"/>
                      <a:pt x="66" y="194"/>
                    </a:cubicBezTo>
                    <a:cubicBezTo>
                      <a:pt x="67" y="192"/>
                      <a:pt x="67" y="192"/>
                      <a:pt x="67" y="192"/>
                    </a:cubicBezTo>
                    <a:cubicBezTo>
                      <a:pt x="66" y="190"/>
                      <a:pt x="66" y="190"/>
                      <a:pt x="66" y="190"/>
                    </a:cubicBezTo>
                    <a:cubicBezTo>
                      <a:pt x="65" y="189"/>
                      <a:pt x="65" y="189"/>
                      <a:pt x="65" y="189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68" y="185"/>
                      <a:pt x="68" y="185"/>
                      <a:pt x="68" y="185"/>
                    </a:cubicBezTo>
                    <a:cubicBezTo>
                      <a:pt x="68" y="182"/>
                      <a:pt x="68" y="182"/>
                      <a:pt x="68" y="182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8" y="179"/>
                      <a:pt x="68" y="179"/>
                      <a:pt x="68" y="179"/>
                    </a:cubicBezTo>
                    <a:cubicBezTo>
                      <a:pt x="69" y="178"/>
                      <a:pt x="69" y="178"/>
                      <a:pt x="69" y="178"/>
                    </a:cubicBezTo>
                    <a:cubicBezTo>
                      <a:pt x="69" y="178"/>
                      <a:pt x="70" y="176"/>
                      <a:pt x="70" y="175"/>
                    </a:cubicBezTo>
                    <a:cubicBezTo>
                      <a:pt x="71" y="175"/>
                      <a:pt x="71" y="172"/>
                      <a:pt x="71" y="172"/>
                    </a:cubicBezTo>
                    <a:cubicBezTo>
                      <a:pt x="70" y="170"/>
                      <a:pt x="70" y="170"/>
                      <a:pt x="70" y="170"/>
                    </a:cubicBez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69"/>
                      <a:pt x="72" y="168"/>
                      <a:pt x="72" y="168"/>
                    </a:cubicBezTo>
                    <a:cubicBezTo>
                      <a:pt x="73" y="168"/>
                      <a:pt x="73" y="165"/>
                      <a:pt x="73" y="165"/>
                    </a:cubicBezTo>
                    <a:cubicBezTo>
                      <a:pt x="71" y="164"/>
                      <a:pt x="71" y="164"/>
                      <a:pt x="71" y="164"/>
                    </a:cubicBezTo>
                    <a:cubicBezTo>
                      <a:pt x="71" y="164"/>
                      <a:pt x="71" y="162"/>
                      <a:pt x="71" y="161"/>
                    </a:cubicBezTo>
                    <a:cubicBezTo>
                      <a:pt x="71" y="161"/>
                      <a:pt x="71" y="159"/>
                      <a:pt x="71" y="159"/>
                    </a:cubicBezTo>
                    <a:cubicBezTo>
                      <a:pt x="70" y="159"/>
                      <a:pt x="70" y="159"/>
                      <a:pt x="70" y="159"/>
                    </a:cubicBezTo>
                    <a:cubicBezTo>
                      <a:pt x="70" y="157"/>
                      <a:pt x="70" y="157"/>
                      <a:pt x="70" y="157"/>
                    </a:cubicBezTo>
                    <a:cubicBezTo>
                      <a:pt x="71" y="156"/>
                      <a:pt x="71" y="156"/>
                      <a:pt x="71" y="156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73" y="157"/>
                      <a:pt x="74" y="156"/>
                      <a:pt x="75" y="156"/>
                    </a:cubicBezTo>
                    <a:cubicBezTo>
                      <a:pt x="75" y="155"/>
                      <a:pt x="77" y="155"/>
                      <a:pt x="77" y="155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5" y="148"/>
                      <a:pt x="85" y="148"/>
                      <a:pt x="85" y="148"/>
                    </a:cubicBezTo>
                    <a:cubicBezTo>
                      <a:pt x="87" y="149"/>
                      <a:pt x="87" y="149"/>
                      <a:pt x="87" y="149"/>
                    </a:cubicBezTo>
                    <a:cubicBezTo>
                      <a:pt x="89" y="147"/>
                      <a:pt x="89" y="147"/>
                      <a:pt x="89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2" y="146"/>
                      <a:pt x="92" y="146"/>
                      <a:pt x="92" y="146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7" y="142"/>
                      <a:pt x="97" y="142"/>
                      <a:pt x="97" y="142"/>
                    </a:cubicBezTo>
                    <a:cubicBezTo>
                      <a:pt x="98" y="142"/>
                      <a:pt x="98" y="142"/>
                      <a:pt x="98" y="142"/>
                    </a:cubicBezTo>
                    <a:cubicBezTo>
                      <a:pt x="98" y="142"/>
                      <a:pt x="100" y="141"/>
                      <a:pt x="100" y="141"/>
                    </a:cubicBezTo>
                    <a:cubicBezTo>
                      <a:pt x="100" y="141"/>
                      <a:pt x="101" y="139"/>
                      <a:pt x="101" y="139"/>
                    </a:cubicBezTo>
                    <a:cubicBezTo>
                      <a:pt x="103" y="138"/>
                      <a:pt x="103" y="138"/>
                      <a:pt x="103" y="138"/>
                    </a:cubicBezTo>
                    <a:cubicBezTo>
                      <a:pt x="105" y="135"/>
                      <a:pt x="105" y="135"/>
                      <a:pt x="105" y="135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5" y="130"/>
                      <a:pt x="105" y="130"/>
                      <a:pt x="105" y="130"/>
                    </a:cubicBezTo>
                    <a:cubicBezTo>
                      <a:pt x="105" y="130"/>
                      <a:pt x="103" y="128"/>
                      <a:pt x="102" y="128"/>
                    </a:cubicBezTo>
                    <a:cubicBezTo>
                      <a:pt x="102" y="127"/>
                      <a:pt x="100" y="126"/>
                      <a:pt x="100" y="126"/>
                    </a:cubicBezTo>
                    <a:cubicBezTo>
                      <a:pt x="100" y="126"/>
                      <a:pt x="97" y="125"/>
                      <a:pt x="97" y="125"/>
                    </a:cubicBezTo>
                    <a:cubicBezTo>
                      <a:pt x="97" y="125"/>
                      <a:pt x="95" y="126"/>
                      <a:pt x="95" y="126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4" y="125"/>
                      <a:pt x="93" y="123"/>
                      <a:pt x="94" y="123"/>
                    </a:cubicBezTo>
                    <a:cubicBezTo>
                      <a:pt x="94" y="123"/>
                      <a:pt x="94" y="122"/>
                      <a:pt x="94" y="122"/>
                    </a:cubicBezTo>
                    <a:cubicBezTo>
                      <a:pt x="94" y="121"/>
                      <a:pt x="94" y="121"/>
                      <a:pt x="94" y="121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5" y="119"/>
                      <a:pt x="95" y="119"/>
                      <a:pt x="95" y="119"/>
                    </a:cubicBezTo>
                    <a:cubicBezTo>
                      <a:pt x="95" y="119"/>
                      <a:pt x="96" y="118"/>
                      <a:pt x="96" y="117"/>
                    </a:cubicBezTo>
                    <a:cubicBezTo>
                      <a:pt x="96" y="117"/>
                      <a:pt x="97" y="115"/>
                      <a:pt x="97" y="115"/>
                    </a:cubicBezTo>
                    <a:cubicBezTo>
                      <a:pt x="97" y="115"/>
                      <a:pt x="96" y="114"/>
                      <a:pt x="96" y="113"/>
                    </a:cubicBezTo>
                    <a:cubicBezTo>
                      <a:pt x="95" y="113"/>
                      <a:pt x="95" y="113"/>
                      <a:pt x="96" y="112"/>
                    </a:cubicBezTo>
                    <a:cubicBezTo>
                      <a:pt x="96" y="112"/>
                      <a:pt x="96" y="111"/>
                      <a:pt x="96" y="111"/>
                    </a:cubicBezTo>
                    <a:cubicBezTo>
                      <a:pt x="96" y="111"/>
                      <a:pt x="96" y="109"/>
                      <a:pt x="95" y="109"/>
                    </a:cubicBezTo>
                    <a:cubicBezTo>
                      <a:pt x="95" y="109"/>
                      <a:pt x="93" y="110"/>
                      <a:pt x="93" y="110"/>
                    </a:cubicBezTo>
                    <a:cubicBezTo>
                      <a:pt x="93" y="110"/>
                      <a:pt x="90" y="109"/>
                      <a:pt x="90" y="109"/>
                    </a:cubicBezTo>
                    <a:cubicBezTo>
                      <a:pt x="90" y="109"/>
                      <a:pt x="89" y="108"/>
                      <a:pt x="89" y="108"/>
                    </a:cubicBezTo>
                    <a:cubicBezTo>
                      <a:pt x="89" y="108"/>
                      <a:pt x="89" y="106"/>
                      <a:pt x="88" y="106"/>
                    </a:cubicBezTo>
                    <a:cubicBezTo>
                      <a:pt x="87" y="105"/>
                      <a:pt x="87" y="106"/>
                      <a:pt x="87" y="106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86" y="108"/>
                      <a:pt x="84" y="108"/>
                      <a:pt x="83" y="107"/>
                    </a:cubicBezTo>
                    <a:cubicBezTo>
                      <a:pt x="83" y="107"/>
                      <a:pt x="82" y="107"/>
                      <a:pt x="82" y="107"/>
                    </a:cubicBezTo>
                    <a:cubicBezTo>
                      <a:pt x="81" y="107"/>
                      <a:pt x="81" y="106"/>
                      <a:pt x="81" y="105"/>
                    </a:cubicBezTo>
                    <a:cubicBezTo>
                      <a:pt x="80" y="104"/>
                      <a:pt x="80" y="105"/>
                      <a:pt x="79" y="105"/>
                    </a:cubicBezTo>
                    <a:cubicBezTo>
                      <a:pt x="79" y="105"/>
                      <a:pt x="77" y="105"/>
                      <a:pt x="77" y="105"/>
                    </a:cubicBezTo>
                    <a:cubicBezTo>
                      <a:pt x="77" y="105"/>
                      <a:pt x="75" y="103"/>
                      <a:pt x="75" y="103"/>
                    </a:cubicBezTo>
                    <a:cubicBezTo>
                      <a:pt x="75" y="102"/>
                      <a:pt x="74" y="102"/>
                      <a:pt x="74" y="102"/>
                    </a:cubicBezTo>
                    <a:cubicBezTo>
                      <a:pt x="74" y="102"/>
                      <a:pt x="72" y="103"/>
                      <a:pt x="72" y="103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1" y="107"/>
                      <a:pt x="71" y="107"/>
                      <a:pt x="71" y="107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8" y="109"/>
                      <a:pt x="65" y="109"/>
                      <a:pt x="64" y="108"/>
                    </a:cubicBezTo>
                    <a:cubicBezTo>
                      <a:pt x="64" y="108"/>
                      <a:pt x="64" y="108"/>
                      <a:pt x="63" y="108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62" y="108"/>
                      <a:pt x="60" y="109"/>
                      <a:pt x="60" y="109"/>
                    </a:cubicBezTo>
                    <a:cubicBezTo>
                      <a:pt x="60" y="109"/>
                      <a:pt x="59" y="107"/>
                      <a:pt x="59" y="107"/>
                    </a:cubicBezTo>
                    <a:cubicBezTo>
                      <a:pt x="59" y="107"/>
                      <a:pt x="57" y="106"/>
                      <a:pt x="57" y="105"/>
                    </a:cubicBezTo>
                    <a:cubicBezTo>
                      <a:pt x="57" y="105"/>
                      <a:pt x="57" y="106"/>
                      <a:pt x="57" y="106"/>
                    </a:cubicBezTo>
                    <a:cubicBezTo>
                      <a:pt x="57" y="106"/>
                      <a:pt x="56" y="107"/>
                      <a:pt x="55" y="107"/>
                    </a:cubicBezTo>
                    <a:cubicBezTo>
                      <a:pt x="55" y="107"/>
                      <a:pt x="54" y="108"/>
                      <a:pt x="54" y="108"/>
                    </a:cubicBezTo>
                    <a:cubicBezTo>
                      <a:pt x="53" y="108"/>
                      <a:pt x="54" y="106"/>
                      <a:pt x="54" y="106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55" y="104"/>
                      <a:pt x="52" y="103"/>
                      <a:pt x="52" y="102"/>
                    </a:cubicBezTo>
                    <a:cubicBezTo>
                      <a:pt x="51" y="102"/>
                      <a:pt x="50" y="101"/>
                      <a:pt x="50" y="101"/>
                    </a:cubicBezTo>
                    <a:cubicBezTo>
                      <a:pt x="50" y="101"/>
                      <a:pt x="48" y="101"/>
                      <a:pt x="48" y="101"/>
                    </a:cubicBezTo>
                    <a:cubicBezTo>
                      <a:pt x="46" y="101"/>
                      <a:pt x="46" y="101"/>
                      <a:pt x="46" y="101"/>
                    </a:cubicBezTo>
                    <a:cubicBezTo>
                      <a:pt x="46" y="101"/>
                      <a:pt x="45" y="101"/>
                      <a:pt x="44" y="102"/>
                    </a:cubicBezTo>
                    <a:cubicBezTo>
                      <a:pt x="44" y="102"/>
                      <a:pt x="43" y="103"/>
                      <a:pt x="42" y="102"/>
                    </a:cubicBezTo>
                    <a:cubicBezTo>
                      <a:pt x="42" y="102"/>
                      <a:pt x="43" y="100"/>
                      <a:pt x="43" y="100"/>
                    </a:cubicBezTo>
                    <a:cubicBezTo>
                      <a:pt x="43" y="100"/>
                      <a:pt x="43" y="98"/>
                      <a:pt x="43" y="98"/>
                    </a:cubicBezTo>
                    <a:cubicBezTo>
                      <a:pt x="42" y="97"/>
                      <a:pt x="42" y="99"/>
                      <a:pt x="42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39" y="101"/>
                      <a:pt x="38" y="101"/>
                      <a:pt x="38" y="101"/>
                    </a:cubicBezTo>
                    <a:cubicBezTo>
                      <a:pt x="37" y="101"/>
                      <a:pt x="36" y="102"/>
                      <a:pt x="34" y="102"/>
                    </a:cubicBezTo>
                    <a:cubicBezTo>
                      <a:pt x="33" y="102"/>
                      <a:pt x="32" y="103"/>
                      <a:pt x="32" y="102"/>
                    </a:cubicBezTo>
                    <a:cubicBezTo>
                      <a:pt x="31" y="102"/>
                      <a:pt x="31" y="101"/>
                      <a:pt x="31" y="101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31" y="99"/>
                      <a:pt x="30" y="98"/>
                      <a:pt x="30" y="97"/>
                    </a:cubicBezTo>
                    <a:cubicBezTo>
                      <a:pt x="29" y="96"/>
                      <a:pt x="30" y="96"/>
                      <a:pt x="30" y="95"/>
                    </a:cubicBezTo>
                    <a:cubicBezTo>
                      <a:pt x="30" y="95"/>
                      <a:pt x="32" y="94"/>
                      <a:pt x="32" y="94"/>
                    </a:cubicBezTo>
                    <a:cubicBezTo>
                      <a:pt x="32" y="93"/>
                      <a:pt x="33" y="93"/>
                      <a:pt x="33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6" y="92"/>
                      <a:pt x="36" y="89"/>
                      <a:pt x="36" y="88"/>
                    </a:cubicBezTo>
                    <a:cubicBezTo>
                      <a:pt x="36" y="88"/>
                      <a:pt x="36" y="88"/>
                      <a:pt x="35" y="88"/>
                    </a:cubicBezTo>
                    <a:cubicBezTo>
                      <a:pt x="34" y="88"/>
                      <a:pt x="34" y="87"/>
                      <a:pt x="34" y="87"/>
                    </a:cubicBezTo>
                    <a:cubicBezTo>
                      <a:pt x="34" y="87"/>
                      <a:pt x="34" y="85"/>
                      <a:pt x="34" y="85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29" y="84"/>
                      <a:pt x="27" y="85"/>
                      <a:pt x="26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3" y="85"/>
                      <a:pt x="22" y="84"/>
                      <a:pt x="22" y="84"/>
                    </a:cubicBezTo>
                    <a:cubicBezTo>
                      <a:pt x="22" y="84"/>
                      <a:pt x="18" y="85"/>
                      <a:pt x="18" y="85"/>
                    </a:cubicBezTo>
                    <a:cubicBezTo>
                      <a:pt x="18" y="85"/>
                      <a:pt x="17" y="85"/>
                      <a:pt x="17" y="85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2" y="87"/>
                      <a:pt x="11" y="88"/>
                      <a:pt x="11" y="88"/>
                    </a:cubicBezTo>
                    <a:cubicBezTo>
                      <a:pt x="10" y="88"/>
                      <a:pt x="9" y="88"/>
                      <a:pt x="8" y="88"/>
                    </a:cubicBezTo>
                    <a:cubicBezTo>
                      <a:pt x="8" y="88"/>
                      <a:pt x="7" y="89"/>
                      <a:pt x="7" y="89"/>
                    </a:cubicBezTo>
                    <a:cubicBezTo>
                      <a:pt x="7" y="89"/>
                      <a:pt x="5" y="90"/>
                      <a:pt x="4" y="91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59"/>
                      <a:pt x="19" y="53"/>
                      <a:pt x="18" y="50"/>
                    </a:cubicBezTo>
                    <a:cubicBezTo>
                      <a:pt x="17" y="47"/>
                      <a:pt x="6" y="56"/>
                      <a:pt x="5" y="53"/>
                    </a:cubicBezTo>
                    <a:cubicBezTo>
                      <a:pt x="4" y="47"/>
                      <a:pt x="7" y="48"/>
                      <a:pt x="12" y="43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0"/>
                      <a:pt x="3" y="27"/>
                    </a:cubicBezTo>
                    <a:cubicBezTo>
                      <a:pt x="3" y="24"/>
                      <a:pt x="6" y="23"/>
                      <a:pt x="6" y="23"/>
                    </a:cubicBezTo>
                    <a:cubicBezTo>
                      <a:pt x="9" y="22"/>
                      <a:pt x="11" y="20"/>
                      <a:pt x="14" y="18"/>
                    </a:cubicBezTo>
                    <a:cubicBezTo>
                      <a:pt x="17" y="14"/>
                      <a:pt x="20" y="16"/>
                      <a:pt x="22" y="15"/>
                    </a:cubicBezTo>
                    <a:cubicBezTo>
                      <a:pt x="25" y="13"/>
                      <a:pt x="25" y="15"/>
                      <a:pt x="35" y="17"/>
                    </a:cubicBezTo>
                    <a:cubicBezTo>
                      <a:pt x="37" y="16"/>
                      <a:pt x="41" y="16"/>
                      <a:pt x="42" y="14"/>
                    </a:cubicBezTo>
                    <a:cubicBezTo>
                      <a:pt x="44" y="12"/>
                      <a:pt x="47" y="13"/>
                      <a:pt x="47" y="9"/>
                    </a:cubicBezTo>
                    <a:cubicBezTo>
                      <a:pt x="48" y="3"/>
                      <a:pt x="59" y="7"/>
                      <a:pt x="59" y="5"/>
                    </a:cubicBezTo>
                    <a:cubicBezTo>
                      <a:pt x="61" y="5"/>
                      <a:pt x="63" y="0"/>
                      <a:pt x="68" y="0"/>
                    </a:cubicBezTo>
                    <a:cubicBezTo>
                      <a:pt x="72" y="1"/>
                      <a:pt x="73" y="2"/>
                      <a:pt x="76" y="3"/>
                    </a:cubicBezTo>
                    <a:cubicBezTo>
                      <a:pt x="87" y="10"/>
                      <a:pt x="82" y="14"/>
                      <a:pt x="95" y="18"/>
                    </a:cubicBezTo>
                    <a:cubicBezTo>
                      <a:pt x="106" y="21"/>
                      <a:pt x="119" y="24"/>
                      <a:pt x="130" y="26"/>
                    </a:cubicBezTo>
                    <a:cubicBezTo>
                      <a:pt x="140" y="27"/>
                      <a:pt x="150" y="31"/>
                      <a:pt x="160" y="35"/>
                    </a:cubicBezTo>
                    <a:cubicBezTo>
                      <a:pt x="160" y="35"/>
                      <a:pt x="197" y="52"/>
                      <a:pt x="198" y="53"/>
                    </a:cubicBezTo>
                    <a:cubicBezTo>
                      <a:pt x="199" y="53"/>
                      <a:pt x="220" y="49"/>
                      <a:pt x="221" y="49"/>
                    </a:cubicBezTo>
                    <a:cubicBezTo>
                      <a:pt x="222" y="49"/>
                      <a:pt x="229" y="50"/>
                      <a:pt x="234" y="53"/>
                    </a:cubicBezTo>
                    <a:cubicBezTo>
                      <a:pt x="237" y="56"/>
                      <a:pt x="247" y="63"/>
                      <a:pt x="247" y="63"/>
                    </a:cubicBezTo>
                    <a:cubicBezTo>
                      <a:pt x="249" y="64"/>
                      <a:pt x="261" y="62"/>
                      <a:pt x="261" y="62"/>
                    </a:cubicBezTo>
                    <a:cubicBezTo>
                      <a:pt x="269" y="62"/>
                      <a:pt x="276" y="71"/>
                      <a:pt x="280" y="72"/>
                    </a:cubicBezTo>
                    <a:cubicBezTo>
                      <a:pt x="285" y="73"/>
                      <a:pt x="297" y="67"/>
                      <a:pt x="302" y="72"/>
                    </a:cubicBezTo>
                    <a:cubicBezTo>
                      <a:pt x="302" y="72"/>
                      <a:pt x="312" y="73"/>
                      <a:pt x="313" y="78"/>
                    </a:cubicBezTo>
                    <a:cubicBezTo>
                      <a:pt x="315" y="83"/>
                      <a:pt x="319" y="91"/>
                      <a:pt x="319" y="91"/>
                    </a:cubicBezTo>
                    <a:cubicBezTo>
                      <a:pt x="332" y="96"/>
                      <a:pt x="332" y="96"/>
                      <a:pt x="332" y="96"/>
                    </a:cubicBezTo>
                    <a:cubicBezTo>
                      <a:pt x="332" y="96"/>
                      <a:pt x="339" y="102"/>
                      <a:pt x="340" y="104"/>
                    </a:cubicBezTo>
                    <a:cubicBezTo>
                      <a:pt x="341" y="105"/>
                      <a:pt x="356" y="110"/>
                      <a:pt x="356" y="110"/>
                    </a:cubicBezTo>
                    <a:cubicBezTo>
                      <a:pt x="366" y="119"/>
                      <a:pt x="366" y="119"/>
                      <a:pt x="366" y="119"/>
                    </a:cubicBezTo>
                    <a:cubicBezTo>
                      <a:pt x="381" y="119"/>
                      <a:pt x="381" y="119"/>
                      <a:pt x="381" y="119"/>
                    </a:cubicBezTo>
                    <a:cubicBezTo>
                      <a:pt x="391" y="121"/>
                      <a:pt x="391" y="121"/>
                      <a:pt x="391" y="121"/>
                    </a:cubicBezTo>
                    <a:cubicBezTo>
                      <a:pt x="396" y="115"/>
                      <a:pt x="396" y="115"/>
                      <a:pt x="396" y="115"/>
                    </a:cubicBezTo>
                    <a:cubicBezTo>
                      <a:pt x="396" y="115"/>
                      <a:pt x="421" y="127"/>
                      <a:pt x="422" y="127"/>
                    </a:cubicBezTo>
                    <a:cubicBezTo>
                      <a:pt x="423" y="127"/>
                      <a:pt x="423" y="130"/>
                      <a:pt x="424" y="133"/>
                    </a:cubicBezTo>
                    <a:cubicBezTo>
                      <a:pt x="424" y="134"/>
                      <a:pt x="424" y="134"/>
                      <a:pt x="424" y="134"/>
                    </a:cubicBezTo>
                    <a:cubicBezTo>
                      <a:pt x="423" y="134"/>
                      <a:pt x="424" y="134"/>
                      <a:pt x="424" y="134"/>
                    </a:cubicBezTo>
                    <a:cubicBezTo>
                      <a:pt x="424" y="134"/>
                      <a:pt x="424" y="134"/>
                      <a:pt x="424" y="134"/>
                    </a:cubicBezTo>
                    <a:cubicBezTo>
                      <a:pt x="424" y="136"/>
                      <a:pt x="424" y="136"/>
                      <a:pt x="424" y="136"/>
                    </a:cubicBezTo>
                    <a:cubicBezTo>
                      <a:pt x="424" y="137"/>
                      <a:pt x="424" y="137"/>
                      <a:pt x="424" y="137"/>
                    </a:cubicBezTo>
                    <a:cubicBezTo>
                      <a:pt x="423" y="137"/>
                      <a:pt x="423" y="137"/>
                      <a:pt x="423" y="137"/>
                    </a:cubicBezTo>
                    <a:cubicBezTo>
                      <a:pt x="423" y="137"/>
                      <a:pt x="423" y="137"/>
                      <a:pt x="423" y="137"/>
                    </a:cubicBezTo>
                    <a:cubicBezTo>
                      <a:pt x="424" y="138"/>
                      <a:pt x="424" y="138"/>
                      <a:pt x="424" y="138"/>
                    </a:cubicBezTo>
                    <a:cubicBezTo>
                      <a:pt x="424" y="138"/>
                      <a:pt x="424" y="138"/>
                      <a:pt x="424" y="138"/>
                    </a:cubicBezTo>
                    <a:cubicBezTo>
                      <a:pt x="424" y="138"/>
                      <a:pt x="424" y="138"/>
                      <a:pt x="424" y="139"/>
                    </a:cubicBezTo>
                    <a:cubicBezTo>
                      <a:pt x="424" y="139"/>
                      <a:pt x="424" y="139"/>
                      <a:pt x="424" y="139"/>
                    </a:cubicBezTo>
                    <a:cubicBezTo>
                      <a:pt x="424" y="139"/>
                      <a:pt x="424" y="139"/>
                      <a:pt x="424" y="140"/>
                    </a:cubicBezTo>
                    <a:cubicBezTo>
                      <a:pt x="424" y="140"/>
                      <a:pt x="424" y="140"/>
                      <a:pt x="424" y="140"/>
                    </a:cubicBezTo>
                    <a:cubicBezTo>
                      <a:pt x="425" y="140"/>
                      <a:pt x="425" y="140"/>
                      <a:pt x="425" y="140"/>
                    </a:cubicBezTo>
                    <a:cubicBezTo>
                      <a:pt x="425" y="140"/>
                      <a:pt x="425" y="140"/>
                      <a:pt x="425" y="140"/>
                    </a:cubicBezTo>
                    <a:cubicBezTo>
                      <a:pt x="425" y="140"/>
                      <a:pt x="426" y="141"/>
                      <a:pt x="426" y="141"/>
                    </a:cubicBezTo>
                    <a:cubicBezTo>
                      <a:pt x="426" y="141"/>
                      <a:pt x="426" y="141"/>
                      <a:pt x="427" y="141"/>
                    </a:cubicBezTo>
                    <a:cubicBezTo>
                      <a:pt x="427" y="141"/>
                      <a:pt x="427" y="141"/>
                      <a:pt x="428" y="141"/>
                    </a:cubicBezTo>
                    <a:cubicBezTo>
                      <a:pt x="428" y="141"/>
                      <a:pt x="428" y="141"/>
                      <a:pt x="428" y="141"/>
                    </a:cubicBezTo>
                    <a:cubicBezTo>
                      <a:pt x="428" y="141"/>
                      <a:pt x="429" y="141"/>
                      <a:pt x="429" y="140"/>
                    </a:cubicBezTo>
                    <a:cubicBezTo>
                      <a:pt x="442" y="143"/>
                      <a:pt x="442" y="143"/>
                      <a:pt x="442" y="143"/>
                    </a:cubicBezTo>
                    <a:cubicBezTo>
                      <a:pt x="445" y="144"/>
                      <a:pt x="445" y="146"/>
                      <a:pt x="448" y="148"/>
                    </a:cubicBezTo>
                    <a:cubicBezTo>
                      <a:pt x="456" y="145"/>
                      <a:pt x="456" y="145"/>
                      <a:pt x="456" y="145"/>
                    </a:cubicBezTo>
                    <a:cubicBezTo>
                      <a:pt x="466" y="152"/>
                      <a:pt x="466" y="152"/>
                      <a:pt x="466" y="152"/>
                    </a:cubicBezTo>
                    <a:cubicBezTo>
                      <a:pt x="475" y="149"/>
                      <a:pt x="475" y="149"/>
                      <a:pt x="475" y="149"/>
                    </a:cubicBezTo>
                    <a:cubicBezTo>
                      <a:pt x="484" y="149"/>
                      <a:pt x="484" y="149"/>
                      <a:pt x="484" y="149"/>
                    </a:cubicBezTo>
                    <a:cubicBezTo>
                      <a:pt x="484" y="147"/>
                      <a:pt x="505" y="149"/>
                      <a:pt x="496" y="159"/>
                    </a:cubicBezTo>
                    <a:close/>
                    <a:moveTo>
                      <a:pt x="506" y="281"/>
                    </a:moveTo>
                    <a:cubicBezTo>
                      <a:pt x="506" y="281"/>
                      <a:pt x="506" y="281"/>
                      <a:pt x="506" y="281"/>
                    </a:cubicBezTo>
                    <a:cubicBezTo>
                      <a:pt x="506" y="287"/>
                      <a:pt x="516" y="285"/>
                      <a:pt x="521" y="289"/>
                    </a:cubicBezTo>
                    <a:cubicBezTo>
                      <a:pt x="523" y="291"/>
                      <a:pt x="521" y="296"/>
                      <a:pt x="524" y="297"/>
                    </a:cubicBezTo>
                    <a:cubicBezTo>
                      <a:pt x="531" y="303"/>
                      <a:pt x="534" y="292"/>
                      <a:pt x="528" y="281"/>
                    </a:cubicBezTo>
                    <a:cubicBezTo>
                      <a:pt x="526" y="279"/>
                      <a:pt x="523" y="279"/>
                      <a:pt x="520" y="279"/>
                    </a:cubicBezTo>
                    <a:cubicBezTo>
                      <a:pt x="515" y="279"/>
                      <a:pt x="505" y="276"/>
                      <a:pt x="506" y="281"/>
                    </a:cubicBezTo>
                    <a:close/>
                    <a:moveTo>
                      <a:pt x="448" y="300"/>
                    </a:moveTo>
                    <a:cubicBezTo>
                      <a:pt x="448" y="300"/>
                      <a:pt x="448" y="300"/>
                      <a:pt x="448" y="300"/>
                    </a:cubicBezTo>
                    <a:cubicBezTo>
                      <a:pt x="452" y="301"/>
                      <a:pt x="456" y="297"/>
                      <a:pt x="460" y="299"/>
                    </a:cubicBezTo>
                    <a:cubicBezTo>
                      <a:pt x="462" y="301"/>
                      <a:pt x="461" y="305"/>
                      <a:pt x="462" y="308"/>
                    </a:cubicBezTo>
                    <a:cubicBezTo>
                      <a:pt x="456" y="314"/>
                      <a:pt x="472" y="313"/>
                      <a:pt x="473" y="313"/>
                    </a:cubicBezTo>
                    <a:cubicBezTo>
                      <a:pt x="473" y="315"/>
                      <a:pt x="475" y="320"/>
                      <a:pt x="478" y="318"/>
                    </a:cubicBezTo>
                    <a:cubicBezTo>
                      <a:pt x="494" y="299"/>
                      <a:pt x="494" y="299"/>
                      <a:pt x="494" y="299"/>
                    </a:cubicBezTo>
                    <a:cubicBezTo>
                      <a:pt x="494" y="297"/>
                      <a:pt x="493" y="295"/>
                      <a:pt x="491" y="295"/>
                    </a:cubicBezTo>
                    <a:cubicBezTo>
                      <a:pt x="487" y="293"/>
                      <a:pt x="482" y="297"/>
                      <a:pt x="479" y="295"/>
                    </a:cubicBezTo>
                    <a:cubicBezTo>
                      <a:pt x="476" y="293"/>
                      <a:pt x="482" y="285"/>
                      <a:pt x="478" y="282"/>
                    </a:cubicBezTo>
                    <a:cubicBezTo>
                      <a:pt x="470" y="276"/>
                      <a:pt x="467" y="283"/>
                      <a:pt x="461" y="288"/>
                    </a:cubicBezTo>
                    <a:cubicBezTo>
                      <a:pt x="457" y="291"/>
                      <a:pt x="451" y="292"/>
                      <a:pt x="447" y="296"/>
                    </a:cubicBezTo>
                    <a:cubicBezTo>
                      <a:pt x="446" y="297"/>
                      <a:pt x="447" y="300"/>
                      <a:pt x="448" y="300"/>
                    </a:cubicBezTo>
                    <a:close/>
                    <a:moveTo>
                      <a:pt x="391" y="329"/>
                    </a:moveTo>
                    <a:cubicBezTo>
                      <a:pt x="391" y="329"/>
                      <a:pt x="391" y="329"/>
                      <a:pt x="391" y="329"/>
                    </a:cubicBezTo>
                    <a:cubicBezTo>
                      <a:pt x="387" y="332"/>
                      <a:pt x="395" y="337"/>
                      <a:pt x="397" y="337"/>
                    </a:cubicBezTo>
                    <a:cubicBezTo>
                      <a:pt x="399" y="337"/>
                      <a:pt x="411" y="329"/>
                      <a:pt x="411" y="326"/>
                    </a:cubicBezTo>
                    <a:cubicBezTo>
                      <a:pt x="410" y="322"/>
                      <a:pt x="405" y="321"/>
                      <a:pt x="402" y="321"/>
                    </a:cubicBezTo>
                    <a:cubicBezTo>
                      <a:pt x="398" y="322"/>
                      <a:pt x="394" y="326"/>
                      <a:pt x="391" y="329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08" name="Freeform 146"/>
              <p:cNvSpPr>
                <a:spLocks noEditPoints="1"/>
              </p:cNvSpPr>
              <p:nvPr/>
            </p:nvSpPr>
            <p:spPr bwMode="auto">
              <a:xfrm>
                <a:off x="5979172" y="3676183"/>
                <a:ext cx="930118" cy="839550"/>
              </a:xfrm>
              <a:custGeom>
                <a:avLst/>
                <a:gdLst>
                  <a:gd name="T0" fmla="*/ 263 w 408"/>
                  <a:gd name="T1" fmla="*/ 27 h 380"/>
                  <a:gd name="T2" fmla="*/ 184 w 408"/>
                  <a:gd name="T3" fmla="*/ 62 h 380"/>
                  <a:gd name="T4" fmla="*/ 187 w 408"/>
                  <a:gd name="T5" fmla="*/ 95 h 380"/>
                  <a:gd name="T6" fmla="*/ 179 w 408"/>
                  <a:gd name="T7" fmla="*/ 109 h 380"/>
                  <a:gd name="T8" fmla="*/ 168 w 408"/>
                  <a:gd name="T9" fmla="*/ 118 h 380"/>
                  <a:gd name="T10" fmla="*/ 128 w 408"/>
                  <a:gd name="T11" fmla="*/ 89 h 380"/>
                  <a:gd name="T12" fmla="*/ 141 w 408"/>
                  <a:gd name="T13" fmla="*/ 145 h 380"/>
                  <a:gd name="T14" fmla="*/ 138 w 408"/>
                  <a:gd name="T15" fmla="*/ 166 h 380"/>
                  <a:gd name="T16" fmla="*/ 152 w 408"/>
                  <a:gd name="T17" fmla="*/ 191 h 380"/>
                  <a:gd name="T18" fmla="*/ 154 w 408"/>
                  <a:gd name="T19" fmla="*/ 172 h 380"/>
                  <a:gd name="T20" fmla="*/ 214 w 408"/>
                  <a:gd name="T21" fmla="*/ 210 h 380"/>
                  <a:gd name="T22" fmla="*/ 187 w 408"/>
                  <a:gd name="T23" fmla="*/ 202 h 380"/>
                  <a:gd name="T24" fmla="*/ 199 w 408"/>
                  <a:gd name="T25" fmla="*/ 234 h 380"/>
                  <a:gd name="T26" fmla="*/ 164 w 408"/>
                  <a:gd name="T27" fmla="*/ 233 h 380"/>
                  <a:gd name="T28" fmla="*/ 133 w 408"/>
                  <a:gd name="T29" fmla="*/ 212 h 380"/>
                  <a:gd name="T30" fmla="*/ 67 w 408"/>
                  <a:gd name="T31" fmla="*/ 211 h 380"/>
                  <a:gd name="T32" fmla="*/ 71 w 408"/>
                  <a:gd name="T33" fmla="*/ 194 h 380"/>
                  <a:gd name="T34" fmla="*/ 29 w 408"/>
                  <a:gd name="T35" fmla="*/ 157 h 380"/>
                  <a:gd name="T36" fmla="*/ 89 w 408"/>
                  <a:gd name="T37" fmla="*/ 68 h 380"/>
                  <a:gd name="T38" fmla="*/ 195 w 408"/>
                  <a:gd name="T39" fmla="*/ 33 h 380"/>
                  <a:gd name="T40" fmla="*/ 184 w 408"/>
                  <a:gd name="T41" fmla="*/ 157 h 380"/>
                  <a:gd name="T42" fmla="*/ 353 w 408"/>
                  <a:gd name="T43" fmla="*/ 252 h 380"/>
                  <a:gd name="T44" fmla="*/ 393 w 408"/>
                  <a:gd name="T45" fmla="*/ 297 h 380"/>
                  <a:gd name="T46" fmla="*/ 373 w 408"/>
                  <a:gd name="T47" fmla="*/ 331 h 380"/>
                  <a:gd name="T48" fmla="*/ 370 w 408"/>
                  <a:gd name="T49" fmla="*/ 333 h 380"/>
                  <a:gd name="T50" fmla="*/ 174 w 408"/>
                  <a:gd name="T51" fmla="*/ 162 h 380"/>
                  <a:gd name="T52" fmla="*/ 262 w 408"/>
                  <a:gd name="T53" fmla="*/ 176 h 380"/>
                  <a:gd name="T54" fmla="*/ 205 w 408"/>
                  <a:gd name="T55" fmla="*/ 72 h 380"/>
                  <a:gd name="T56" fmla="*/ 233 w 408"/>
                  <a:gd name="T57" fmla="*/ 105 h 380"/>
                  <a:gd name="T58" fmla="*/ 281 w 408"/>
                  <a:gd name="T59" fmla="*/ 146 h 380"/>
                  <a:gd name="T60" fmla="*/ 277 w 408"/>
                  <a:gd name="T61" fmla="*/ 131 h 380"/>
                  <a:gd name="T62" fmla="*/ 288 w 408"/>
                  <a:gd name="T63" fmla="*/ 180 h 380"/>
                  <a:gd name="T64" fmla="*/ 288 w 408"/>
                  <a:gd name="T65" fmla="*/ 190 h 380"/>
                  <a:gd name="T66" fmla="*/ 315 w 408"/>
                  <a:gd name="T67" fmla="*/ 213 h 380"/>
                  <a:gd name="T68" fmla="*/ 279 w 408"/>
                  <a:gd name="T69" fmla="*/ 292 h 380"/>
                  <a:gd name="T70" fmla="*/ 239 w 408"/>
                  <a:gd name="T71" fmla="*/ 288 h 380"/>
                  <a:gd name="T72" fmla="*/ 255 w 408"/>
                  <a:gd name="T73" fmla="*/ 287 h 380"/>
                  <a:gd name="T74" fmla="*/ 274 w 408"/>
                  <a:gd name="T75" fmla="*/ 259 h 380"/>
                  <a:gd name="T76" fmla="*/ 267 w 408"/>
                  <a:gd name="T77" fmla="*/ 256 h 380"/>
                  <a:gd name="T78" fmla="*/ 244 w 408"/>
                  <a:gd name="T79" fmla="*/ 271 h 380"/>
                  <a:gd name="T80" fmla="*/ 219 w 408"/>
                  <a:gd name="T81" fmla="*/ 239 h 380"/>
                  <a:gd name="T82" fmla="*/ 245 w 408"/>
                  <a:gd name="T83" fmla="*/ 240 h 380"/>
                  <a:gd name="T84" fmla="*/ 270 w 408"/>
                  <a:gd name="T85" fmla="*/ 236 h 380"/>
                  <a:gd name="T86" fmla="*/ 245 w 408"/>
                  <a:gd name="T87" fmla="*/ 222 h 380"/>
                  <a:gd name="T88" fmla="*/ 221 w 408"/>
                  <a:gd name="T89" fmla="*/ 357 h 380"/>
                  <a:gd name="T90" fmla="*/ 282 w 408"/>
                  <a:gd name="T91" fmla="*/ 356 h 380"/>
                  <a:gd name="T92" fmla="*/ 335 w 408"/>
                  <a:gd name="T93" fmla="*/ 353 h 380"/>
                  <a:gd name="T94" fmla="*/ 260 w 408"/>
                  <a:gd name="T95" fmla="*/ 372 h 380"/>
                  <a:gd name="T96" fmla="*/ 172 w 408"/>
                  <a:gd name="T97" fmla="*/ 319 h 380"/>
                  <a:gd name="T98" fmla="*/ 87 w 408"/>
                  <a:gd name="T99" fmla="*/ 238 h 380"/>
                  <a:gd name="T100" fmla="*/ 107 w 408"/>
                  <a:gd name="T101" fmla="*/ 292 h 380"/>
                  <a:gd name="T102" fmla="*/ 138 w 408"/>
                  <a:gd name="T103" fmla="*/ 298 h 380"/>
                  <a:gd name="T104" fmla="*/ 163 w 408"/>
                  <a:gd name="T105" fmla="*/ 298 h 380"/>
                  <a:gd name="T106" fmla="*/ 174 w 408"/>
                  <a:gd name="T107" fmla="*/ 293 h 380"/>
                  <a:gd name="T108" fmla="*/ 169 w 408"/>
                  <a:gd name="T109" fmla="*/ 263 h 380"/>
                  <a:gd name="T110" fmla="*/ 178 w 408"/>
                  <a:gd name="T111" fmla="*/ 247 h 380"/>
                  <a:gd name="T112" fmla="*/ 115 w 408"/>
                  <a:gd name="T113" fmla="*/ 223 h 380"/>
                  <a:gd name="T114" fmla="*/ 66 w 408"/>
                  <a:gd name="T115" fmla="*/ 265 h 380"/>
                  <a:gd name="T116" fmla="*/ 65 w 408"/>
                  <a:gd name="T117" fmla="*/ 242 h 380"/>
                  <a:gd name="T118" fmla="*/ 11 w 408"/>
                  <a:gd name="T119" fmla="*/ 161 h 380"/>
                  <a:gd name="T120" fmla="*/ 11 w 408"/>
                  <a:gd name="T121" fmla="*/ 157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8" h="380">
                    <a:moveTo>
                      <a:pt x="222" y="32"/>
                    </a:moveTo>
                    <a:cubicBezTo>
                      <a:pt x="227" y="30"/>
                      <a:pt x="227" y="30"/>
                      <a:pt x="227" y="30"/>
                    </a:cubicBezTo>
                    <a:cubicBezTo>
                      <a:pt x="227" y="30"/>
                      <a:pt x="233" y="28"/>
                      <a:pt x="234" y="28"/>
                    </a:cubicBezTo>
                    <a:cubicBezTo>
                      <a:pt x="235" y="28"/>
                      <a:pt x="240" y="27"/>
                      <a:pt x="241" y="26"/>
                    </a:cubicBezTo>
                    <a:cubicBezTo>
                      <a:pt x="242" y="26"/>
                      <a:pt x="245" y="24"/>
                      <a:pt x="246" y="23"/>
                    </a:cubicBezTo>
                    <a:cubicBezTo>
                      <a:pt x="247" y="23"/>
                      <a:pt x="249" y="23"/>
                      <a:pt x="251" y="21"/>
                    </a:cubicBezTo>
                    <a:cubicBezTo>
                      <a:pt x="252" y="20"/>
                      <a:pt x="253" y="17"/>
                      <a:pt x="253" y="16"/>
                    </a:cubicBezTo>
                    <a:cubicBezTo>
                      <a:pt x="253" y="15"/>
                      <a:pt x="252" y="15"/>
                      <a:pt x="251" y="12"/>
                    </a:cubicBezTo>
                    <a:cubicBezTo>
                      <a:pt x="249" y="9"/>
                      <a:pt x="247" y="7"/>
                      <a:pt x="247" y="6"/>
                    </a:cubicBezTo>
                    <a:cubicBezTo>
                      <a:pt x="246" y="4"/>
                      <a:pt x="246" y="2"/>
                      <a:pt x="247" y="2"/>
                    </a:cubicBezTo>
                    <a:cubicBezTo>
                      <a:pt x="248" y="1"/>
                      <a:pt x="251" y="0"/>
                      <a:pt x="253" y="0"/>
                    </a:cubicBezTo>
                    <a:cubicBezTo>
                      <a:pt x="255" y="1"/>
                      <a:pt x="260" y="2"/>
                      <a:pt x="261" y="2"/>
                    </a:cubicBezTo>
                    <a:cubicBezTo>
                      <a:pt x="262" y="2"/>
                      <a:pt x="267" y="5"/>
                      <a:pt x="267" y="5"/>
                    </a:cubicBezTo>
                    <a:cubicBezTo>
                      <a:pt x="267" y="5"/>
                      <a:pt x="269" y="10"/>
                      <a:pt x="269" y="11"/>
                    </a:cubicBezTo>
                    <a:cubicBezTo>
                      <a:pt x="269" y="12"/>
                      <a:pt x="274" y="18"/>
                      <a:pt x="272" y="18"/>
                    </a:cubicBezTo>
                    <a:cubicBezTo>
                      <a:pt x="271" y="18"/>
                      <a:pt x="267" y="19"/>
                      <a:pt x="267" y="19"/>
                    </a:cubicBezTo>
                    <a:cubicBezTo>
                      <a:pt x="265" y="22"/>
                      <a:pt x="265" y="22"/>
                      <a:pt x="265" y="22"/>
                    </a:cubicBezTo>
                    <a:cubicBezTo>
                      <a:pt x="265" y="22"/>
                      <a:pt x="263" y="26"/>
                      <a:pt x="263" y="27"/>
                    </a:cubicBezTo>
                    <a:cubicBezTo>
                      <a:pt x="263" y="28"/>
                      <a:pt x="262" y="33"/>
                      <a:pt x="262" y="33"/>
                    </a:cubicBezTo>
                    <a:cubicBezTo>
                      <a:pt x="267" y="44"/>
                      <a:pt x="267" y="44"/>
                      <a:pt x="267" y="44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58" y="55"/>
                      <a:pt x="258" y="55"/>
                      <a:pt x="258" y="55"/>
                    </a:cubicBezTo>
                    <a:cubicBezTo>
                      <a:pt x="258" y="55"/>
                      <a:pt x="252" y="55"/>
                      <a:pt x="252" y="54"/>
                    </a:cubicBezTo>
                    <a:cubicBezTo>
                      <a:pt x="252" y="53"/>
                      <a:pt x="248" y="51"/>
                      <a:pt x="248" y="51"/>
                    </a:cubicBezTo>
                    <a:cubicBezTo>
                      <a:pt x="248" y="51"/>
                      <a:pt x="242" y="52"/>
                      <a:pt x="241" y="53"/>
                    </a:cubicBezTo>
                    <a:cubicBezTo>
                      <a:pt x="240" y="53"/>
                      <a:pt x="226" y="54"/>
                      <a:pt x="226" y="54"/>
                    </a:cubicBezTo>
                    <a:cubicBezTo>
                      <a:pt x="226" y="54"/>
                      <a:pt x="223" y="53"/>
                      <a:pt x="222" y="53"/>
                    </a:cubicBezTo>
                    <a:cubicBezTo>
                      <a:pt x="221" y="53"/>
                      <a:pt x="216" y="53"/>
                      <a:pt x="216" y="53"/>
                    </a:cubicBezTo>
                    <a:cubicBezTo>
                      <a:pt x="215" y="49"/>
                      <a:pt x="215" y="49"/>
                      <a:pt x="215" y="49"/>
                    </a:cubicBezTo>
                    <a:cubicBezTo>
                      <a:pt x="211" y="50"/>
                      <a:pt x="211" y="50"/>
                      <a:pt x="211" y="50"/>
                    </a:cubicBezTo>
                    <a:cubicBezTo>
                      <a:pt x="210" y="54"/>
                      <a:pt x="210" y="54"/>
                      <a:pt x="210" y="54"/>
                    </a:cubicBezTo>
                    <a:cubicBezTo>
                      <a:pt x="205" y="57"/>
                      <a:pt x="205" y="57"/>
                      <a:pt x="205" y="57"/>
                    </a:cubicBezTo>
                    <a:cubicBezTo>
                      <a:pt x="200" y="60"/>
                      <a:pt x="200" y="60"/>
                      <a:pt x="200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84" y="60"/>
                      <a:pt x="184" y="60"/>
                      <a:pt x="184" y="60"/>
                    </a:cubicBezTo>
                    <a:cubicBezTo>
                      <a:pt x="184" y="62"/>
                      <a:pt x="184" y="62"/>
                      <a:pt x="184" y="62"/>
                    </a:cubicBezTo>
                    <a:cubicBezTo>
                      <a:pt x="181" y="68"/>
                      <a:pt x="181" y="68"/>
                      <a:pt x="181" y="68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1" y="73"/>
                      <a:pt x="170" y="74"/>
                    </a:cubicBezTo>
                    <a:cubicBezTo>
                      <a:pt x="170" y="74"/>
                      <a:pt x="166" y="73"/>
                      <a:pt x="166" y="73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60" y="79"/>
                      <a:pt x="160" y="79"/>
                      <a:pt x="160" y="79"/>
                    </a:cubicBezTo>
                    <a:cubicBezTo>
                      <a:pt x="162" y="81"/>
                      <a:pt x="162" y="81"/>
                      <a:pt x="162" y="81"/>
                    </a:cubicBezTo>
                    <a:cubicBezTo>
                      <a:pt x="166" y="83"/>
                      <a:pt x="166" y="83"/>
                      <a:pt x="166" y="83"/>
                    </a:cubicBezTo>
                    <a:cubicBezTo>
                      <a:pt x="166" y="83"/>
                      <a:pt x="169" y="84"/>
                      <a:pt x="169" y="85"/>
                    </a:cubicBezTo>
                    <a:cubicBezTo>
                      <a:pt x="169" y="85"/>
                      <a:pt x="168" y="87"/>
                      <a:pt x="168" y="87"/>
                    </a:cubicBezTo>
                    <a:cubicBezTo>
                      <a:pt x="168" y="92"/>
                      <a:pt x="168" y="92"/>
                      <a:pt x="168" y="92"/>
                    </a:cubicBezTo>
                    <a:cubicBezTo>
                      <a:pt x="168" y="92"/>
                      <a:pt x="171" y="93"/>
                      <a:pt x="172" y="93"/>
                    </a:cubicBezTo>
                    <a:cubicBezTo>
                      <a:pt x="172" y="93"/>
                      <a:pt x="175" y="91"/>
                      <a:pt x="175" y="91"/>
                    </a:cubicBezTo>
                    <a:cubicBezTo>
                      <a:pt x="175" y="90"/>
                      <a:pt x="176" y="89"/>
                      <a:pt x="176" y="89"/>
                    </a:cubicBezTo>
                    <a:cubicBezTo>
                      <a:pt x="178" y="91"/>
                      <a:pt x="178" y="91"/>
                      <a:pt x="178" y="91"/>
                    </a:cubicBezTo>
                    <a:cubicBezTo>
                      <a:pt x="178" y="91"/>
                      <a:pt x="179" y="93"/>
                      <a:pt x="180" y="93"/>
                    </a:cubicBezTo>
                    <a:cubicBezTo>
                      <a:pt x="180" y="93"/>
                      <a:pt x="183" y="93"/>
                      <a:pt x="183" y="93"/>
                    </a:cubicBezTo>
                    <a:cubicBezTo>
                      <a:pt x="187" y="95"/>
                      <a:pt x="187" y="95"/>
                      <a:pt x="187" y="95"/>
                    </a:cubicBezTo>
                    <a:cubicBezTo>
                      <a:pt x="192" y="99"/>
                      <a:pt x="192" y="99"/>
                      <a:pt x="192" y="99"/>
                    </a:cubicBezTo>
                    <a:cubicBezTo>
                      <a:pt x="192" y="99"/>
                      <a:pt x="196" y="101"/>
                      <a:pt x="195" y="102"/>
                    </a:cubicBezTo>
                    <a:cubicBezTo>
                      <a:pt x="193" y="103"/>
                      <a:pt x="191" y="104"/>
                      <a:pt x="190" y="104"/>
                    </a:cubicBezTo>
                    <a:cubicBezTo>
                      <a:pt x="190" y="104"/>
                      <a:pt x="188" y="103"/>
                      <a:pt x="188" y="102"/>
                    </a:cubicBezTo>
                    <a:cubicBezTo>
                      <a:pt x="188" y="100"/>
                      <a:pt x="187" y="99"/>
                      <a:pt x="186" y="99"/>
                    </a:cubicBezTo>
                    <a:cubicBezTo>
                      <a:pt x="185" y="99"/>
                      <a:pt x="183" y="97"/>
                      <a:pt x="183" y="97"/>
                    </a:cubicBezTo>
                    <a:cubicBezTo>
                      <a:pt x="182" y="97"/>
                      <a:pt x="180" y="97"/>
                      <a:pt x="179" y="98"/>
                    </a:cubicBezTo>
                    <a:cubicBezTo>
                      <a:pt x="178" y="98"/>
                      <a:pt x="176" y="98"/>
                      <a:pt x="176" y="97"/>
                    </a:cubicBezTo>
                    <a:cubicBezTo>
                      <a:pt x="175" y="97"/>
                      <a:pt x="174" y="94"/>
                      <a:pt x="174" y="94"/>
                    </a:cubicBezTo>
                    <a:cubicBezTo>
                      <a:pt x="169" y="93"/>
                      <a:pt x="169" y="93"/>
                      <a:pt x="169" y="93"/>
                    </a:cubicBezTo>
                    <a:cubicBezTo>
                      <a:pt x="169" y="93"/>
                      <a:pt x="168" y="94"/>
                      <a:pt x="168" y="95"/>
                    </a:cubicBezTo>
                    <a:cubicBezTo>
                      <a:pt x="168" y="95"/>
                      <a:pt x="166" y="97"/>
                      <a:pt x="166" y="97"/>
                    </a:cubicBezTo>
                    <a:cubicBezTo>
                      <a:pt x="165" y="98"/>
                      <a:pt x="165" y="98"/>
                      <a:pt x="165" y="98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67" y="102"/>
                      <a:pt x="167" y="102"/>
                      <a:pt x="167" y="102"/>
                    </a:cubicBezTo>
                    <a:cubicBezTo>
                      <a:pt x="171" y="105"/>
                      <a:pt x="171" y="105"/>
                      <a:pt x="171" y="105"/>
                    </a:cubicBezTo>
                    <a:cubicBezTo>
                      <a:pt x="171" y="105"/>
                      <a:pt x="176" y="106"/>
                      <a:pt x="176" y="106"/>
                    </a:cubicBezTo>
                    <a:cubicBezTo>
                      <a:pt x="177" y="106"/>
                      <a:pt x="179" y="109"/>
                      <a:pt x="179" y="109"/>
                    </a:cubicBezTo>
                    <a:cubicBezTo>
                      <a:pt x="179" y="112"/>
                      <a:pt x="179" y="112"/>
                      <a:pt x="179" y="112"/>
                    </a:cubicBezTo>
                    <a:cubicBezTo>
                      <a:pt x="178" y="115"/>
                      <a:pt x="178" y="115"/>
                      <a:pt x="178" y="115"/>
                    </a:cubicBezTo>
                    <a:cubicBezTo>
                      <a:pt x="178" y="115"/>
                      <a:pt x="178" y="117"/>
                      <a:pt x="176" y="116"/>
                    </a:cubicBezTo>
                    <a:cubicBezTo>
                      <a:pt x="174" y="115"/>
                      <a:pt x="173" y="114"/>
                      <a:pt x="173" y="114"/>
                    </a:cubicBezTo>
                    <a:cubicBezTo>
                      <a:pt x="170" y="113"/>
                      <a:pt x="170" y="113"/>
                      <a:pt x="170" y="113"/>
                    </a:cubicBezTo>
                    <a:cubicBezTo>
                      <a:pt x="169" y="109"/>
                      <a:pt x="169" y="109"/>
                      <a:pt x="169" y="109"/>
                    </a:cubicBezTo>
                    <a:cubicBezTo>
                      <a:pt x="169" y="109"/>
                      <a:pt x="167" y="107"/>
                      <a:pt x="167" y="107"/>
                    </a:cubicBezTo>
                    <a:cubicBezTo>
                      <a:pt x="166" y="107"/>
                      <a:pt x="161" y="104"/>
                      <a:pt x="161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1" y="104"/>
                      <a:pt x="151" y="104"/>
                      <a:pt x="151" y="104"/>
                    </a:cubicBezTo>
                    <a:cubicBezTo>
                      <a:pt x="150" y="107"/>
                      <a:pt x="150" y="107"/>
                      <a:pt x="150" y="107"/>
                    </a:cubicBezTo>
                    <a:cubicBezTo>
                      <a:pt x="150" y="107"/>
                      <a:pt x="150" y="109"/>
                      <a:pt x="151" y="109"/>
                    </a:cubicBezTo>
                    <a:cubicBezTo>
                      <a:pt x="151" y="110"/>
                      <a:pt x="154" y="112"/>
                      <a:pt x="154" y="112"/>
                    </a:cubicBezTo>
                    <a:cubicBezTo>
                      <a:pt x="154" y="112"/>
                      <a:pt x="156" y="112"/>
                      <a:pt x="156" y="113"/>
                    </a:cubicBezTo>
                    <a:cubicBezTo>
                      <a:pt x="157" y="114"/>
                      <a:pt x="159" y="116"/>
                      <a:pt x="159" y="116"/>
                    </a:cubicBezTo>
                    <a:cubicBezTo>
                      <a:pt x="159" y="116"/>
                      <a:pt x="160" y="116"/>
                      <a:pt x="161" y="116"/>
                    </a:cubicBezTo>
                    <a:cubicBezTo>
                      <a:pt x="163" y="116"/>
                      <a:pt x="165" y="117"/>
                      <a:pt x="165" y="117"/>
                    </a:cubicBezTo>
                    <a:cubicBezTo>
                      <a:pt x="168" y="118"/>
                      <a:pt x="168" y="118"/>
                      <a:pt x="168" y="118"/>
                    </a:cubicBezTo>
                    <a:cubicBezTo>
                      <a:pt x="169" y="119"/>
                      <a:pt x="169" y="119"/>
                      <a:pt x="169" y="119"/>
                    </a:cubicBezTo>
                    <a:cubicBezTo>
                      <a:pt x="169" y="119"/>
                      <a:pt x="166" y="120"/>
                      <a:pt x="165" y="120"/>
                    </a:cubicBezTo>
                    <a:cubicBezTo>
                      <a:pt x="164" y="121"/>
                      <a:pt x="161" y="121"/>
                      <a:pt x="161" y="121"/>
                    </a:cubicBezTo>
                    <a:cubicBezTo>
                      <a:pt x="161" y="121"/>
                      <a:pt x="159" y="119"/>
                      <a:pt x="158" y="119"/>
                    </a:cubicBezTo>
                    <a:cubicBezTo>
                      <a:pt x="158" y="119"/>
                      <a:pt x="155" y="120"/>
                      <a:pt x="155" y="120"/>
                    </a:cubicBezTo>
                    <a:cubicBezTo>
                      <a:pt x="155" y="120"/>
                      <a:pt x="153" y="122"/>
                      <a:pt x="152" y="120"/>
                    </a:cubicBezTo>
                    <a:cubicBezTo>
                      <a:pt x="151" y="118"/>
                      <a:pt x="150" y="116"/>
                      <a:pt x="150" y="116"/>
                    </a:cubicBezTo>
                    <a:cubicBezTo>
                      <a:pt x="150" y="114"/>
                      <a:pt x="150" y="114"/>
                      <a:pt x="150" y="114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49" y="108"/>
                      <a:pt x="149" y="108"/>
                      <a:pt x="149" y="108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0" y="106"/>
                      <a:pt x="140" y="106"/>
                      <a:pt x="140" y="106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29" y="101"/>
                      <a:pt x="129" y="101"/>
                      <a:pt x="129" y="101"/>
                    </a:cubicBezTo>
                    <a:cubicBezTo>
                      <a:pt x="127" y="97"/>
                      <a:pt x="127" y="97"/>
                      <a:pt x="127" y="97"/>
                    </a:cubicBezTo>
                    <a:cubicBezTo>
                      <a:pt x="131" y="94"/>
                      <a:pt x="131" y="94"/>
                      <a:pt x="131" y="94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23" y="92"/>
                      <a:pt x="123" y="92"/>
                      <a:pt x="123" y="92"/>
                    </a:cubicBezTo>
                    <a:cubicBezTo>
                      <a:pt x="123" y="95"/>
                      <a:pt x="123" y="95"/>
                      <a:pt x="123" y="95"/>
                    </a:cubicBezTo>
                    <a:cubicBezTo>
                      <a:pt x="118" y="97"/>
                      <a:pt x="118" y="97"/>
                      <a:pt x="118" y="97"/>
                    </a:cubicBez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19" y="104"/>
                      <a:pt x="119" y="104"/>
                      <a:pt x="119" y="104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8" y="114"/>
                      <a:pt x="119" y="115"/>
                    </a:cubicBezTo>
                    <a:cubicBezTo>
                      <a:pt x="119" y="115"/>
                      <a:pt x="118" y="118"/>
                      <a:pt x="118" y="120"/>
                    </a:cubicBezTo>
                    <a:cubicBezTo>
                      <a:pt x="119" y="121"/>
                      <a:pt x="119" y="122"/>
                      <a:pt x="121" y="123"/>
                    </a:cubicBezTo>
                    <a:cubicBezTo>
                      <a:pt x="122" y="124"/>
                      <a:pt x="122" y="124"/>
                      <a:pt x="124" y="125"/>
                    </a:cubicBezTo>
                    <a:cubicBezTo>
                      <a:pt x="126" y="126"/>
                      <a:pt x="127" y="127"/>
                      <a:pt x="127" y="127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30" y="132"/>
                      <a:pt x="131" y="132"/>
                    </a:cubicBezTo>
                    <a:cubicBezTo>
                      <a:pt x="132" y="133"/>
                      <a:pt x="135" y="134"/>
                      <a:pt x="135" y="135"/>
                    </a:cubicBezTo>
                    <a:cubicBezTo>
                      <a:pt x="135" y="137"/>
                      <a:pt x="136" y="139"/>
                      <a:pt x="136" y="139"/>
                    </a:cubicBezTo>
                    <a:cubicBezTo>
                      <a:pt x="136" y="139"/>
                      <a:pt x="137" y="141"/>
                      <a:pt x="137" y="141"/>
                    </a:cubicBezTo>
                    <a:cubicBezTo>
                      <a:pt x="138" y="142"/>
                      <a:pt x="139" y="141"/>
                      <a:pt x="139" y="142"/>
                    </a:cubicBezTo>
                    <a:cubicBezTo>
                      <a:pt x="140" y="143"/>
                      <a:pt x="139" y="144"/>
                      <a:pt x="141" y="145"/>
                    </a:cubicBezTo>
                    <a:cubicBezTo>
                      <a:pt x="142" y="147"/>
                      <a:pt x="144" y="148"/>
                      <a:pt x="144" y="148"/>
                    </a:cubicBezTo>
                    <a:cubicBezTo>
                      <a:pt x="145" y="148"/>
                      <a:pt x="147" y="149"/>
                      <a:pt x="147" y="149"/>
                    </a:cubicBezTo>
                    <a:cubicBezTo>
                      <a:pt x="153" y="153"/>
                      <a:pt x="153" y="153"/>
                      <a:pt x="153" y="153"/>
                    </a:cubicBezTo>
                    <a:cubicBezTo>
                      <a:pt x="157" y="158"/>
                      <a:pt x="157" y="158"/>
                      <a:pt x="157" y="158"/>
                    </a:cubicBezTo>
                    <a:cubicBezTo>
                      <a:pt x="160" y="161"/>
                      <a:pt x="160" y="161"/>
                      <a:pt x="160" y="161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8" y="167"/>
                      <a:pt x="158" y="167"/>
                      <a:pt x="158" y="167"/>
                    </a:cubicBezTo>
                    <a:cubicBezTo>
                      <a:pt x="158" y="167"/>
                      <a:pt x="156" y="168"/>
                      <a:pt x="155" y="168"/>
                    </a:cubicBezTo>
                    <a:cubicBezTo>
                      <a:pt x="155" y="168"/>
                      <a:pt x="153" y="169"/>
                      <a:pt x="153" y="169"/>
                    </a:cubicBezTo>
                    <a:cubicBezTo>
                      <a:pt x="153" y="169"/>
                      <a:pt x="152" y="168"/>
                      <a:pt x="152" y="168"/>
                    </a:cubicBezTo>
                    <a:cubicBezTo>
                      <a:pt x="153" y="167"/>
                      <a:pt x="156" y="166"/>
                      <a:pt x="156" y="166"/>
                    </a:cubicBezTo>
                    <a:cubicBezTo>
                      <a:pt x="156" y="166"/>
                      <a:pt x="156" y="163"/>
                      <a:pt x="155" y="163"/>
                    </a:cubicBezTo>
                    <a:cubicBezTo>
                      <a:pt x="154" y="162"/>
                      <a:pt x="151" y="160"/>
                      <a:pt x="151" y="160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58"/>
                      <a:pt x="144" y="158"/>
                      <a:pt x="144" y="159"/>
                    </a:cubicBezTo>
                    <a:cubicBezTo>
                      <a:pt x="143" y="160"/>
                      <a:pt x="140" y="162"/>
                      <a:pt x="140" y="162"/>
                    </a:cubicBezTo>
                    <a:cubicBezTo>
                      <a:pt x="138" y="166"/>
                      <a:pt x="138" y="166"/>
                      <a:pt x="138" y="166"/>
                    </a:cubicBezTo>
                    <a:cubicBezTo>
                      <a:pt x="143" y="167"/>
                      <a:pt x="143" y="167"/>
                      <a:pt x="143" y="167"/>
                    </a:cubicBezTo>
                    <a:cubicBezTo>
                      <a:pt x="143" y="167"/>
                      <a:pt x="145" y="169"/>
                      <a:pt x="145" y="169"/>
                    </a:cubicBezTo>
                    <a:cubicBezTo>
                      <a:pt x="145" y="170"/>
                      <a:pt x="147" y="172"/>
                      <a:pt x="147" y="172"/>
                    </a:cubicBezTo>
                    <a:cubicBezTo>
                      <a:pt x="149" y="173"/>
                      <a:pt x="149" y="173"/>
                      <a:pt x="149" y="173"/>
                    </a:cubicBezTo>
                    <a:cubicBezTo>
                      <a:pt x="149" y="175"/>
                      <a:pt x="149" y="175"/>
                      <a:pt x="149" y="175"/>
                    </a:cubicBezTo>
                    <a:cubicBezTo>
                      <a:pt x="148" y="178"/>
                      <a:pt x="148" y="178"/>
                      <a:pt x="148" y="178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45" y="182"/>
                      <a:pt x="143" y="183"/>
                      <a:pt x="143" y="183"/>
                    </a:cubicBezTo>
                    <a:cubicBezTo>
                      <a:pt x="142" y="183"/>
                      <a:pt x="140" y="185"/>
                      <a:pt x="140" y="185"/>
                    </a:cubicBezTo>
                    <a:cubicBezTo>
                      <a:pt x="140" y="185"/>
                      <a:pt x="139" y="185"/>
                      <a:pt x="139" y="185"/>
                    </a:cubicBezTo>
                    <a:cubicBezTo>
                      <a:pt x="138" y="185"/>
                      <a:pt x="136" y="184"/>
                      <a:pt x="135" y="184"/>
                    </a:cubicBezTo>
                    <a:cubicBezTo>
                      <a:pt x="135" y="184"/>
                      <a:pt x="133" y="185"/>
                      <a:pt x="133" y="185"/>
                    </a:cubicBezTo>
                    <a:cubicBezTo>
                      <a:pt x="133" y="185"/>
                      <a:pt x="130" y="187"/>
                      <a:pt x="134" y="188"/>
                    </a:cubicBezTo>
                    <a:cubicBezTo>
                      <a:pt x="138" y="188"/>
                      <a:pt x="139" y="188"/>
                      <a:pt x="140" y="188"/>
                    </a:cubicBezTo>
                    <a:cubicBezTo>
                      <a:pt x="140" y="188"/>
                      <a:pt x="144" y="188"/>
                      <a:pt x="144" y="188"/>
                    </a:cubicBezTo>
                    <a:cubicBezTo>
                      <a:pt x="144" y="188"/>
                      <a:pt x="145" y="188"/>
                      <a:pt x="146" y="189"/>
                    </a:cubicBezTo>
                    <a:cubicBezTo>
                      <a:pt x="148" y="189"/>
                      <a:pt x="149" y="189"/>
                      <a:pt x="150" y="190"/>
                    </a:cubicBezTo>
                    <a:cubicBezTo>
                      <a:pt x="151" y="190"/>
                      <a:pt x="152" y="191"/>
                      <a:pt x="152" y="191"/>
                    </a:cubicBezTo>
                    <a:cubicBezTo>
                      <a:pt x="152" y="192"/>
                      <a:pt x="152" y="192"/>
                      <a:pt x="153" y="192"/>
                    </a:cubicBezTo>
                    <a:cubicBezTo>
                      <a:pt x="154" y="192"/>
                      <a:pt x="155" y="193"/>
                      <a:pt x="155" y="193"/>
                    </a:cubicBezTo>
                    <a:cubicBezTo>
                      <a:pt x="156" y="193"/>
                      <a:pt x="156" y="193"/>
                      <a:pt x="156" y="193"/>
                    </a:cubicBezTo>
                    <a:cubicBezTo>
                      <a:pt x="156" y="193"/>
                      <a:pt x="157" y="193"/>
                      <a:pt x="158" y="193"/>
                    </a:cubicBezTo>
                    <a:cubicBezTo>
                      <a:pt x="159" y="193"/>
                      <a:pt x="159" y="192"/>
                      <a:pt x="160" y="192"/>
                    </a:cubicBezTo>
                    <a:cubicBezTo>
                      <a:pt x="161" y="192"/>
                      <a:pt x="164" y="192"/>
                      <a:pt x="164" y="192"/>
                    </a:cubicBezTo>
                    <a:cubicBezTo>
                      <a:pt x="166" y="196"/>
                      <a:pt x="166" y="196"/>
                      <a:pt x="166" y="196"/>
                    </a:cubicBezTo>
                    <a:cubicBezTo>
                      <a:pt x="166" y="196"/>
                      <a:pt x="166" y="197"/>
                      <a:pt x="167" y="197"/>
                    </a:cubicBezTo>
                    <a:cubicBezTo>
                      <a:pt x="167" y="198"/>
                      <a:pt x="169" y="199"/>
                      <a:pt x="170" y="199"/>
                    </a:cubicBezTo>
                    <a:cubicBezTo>
                      <a:pt x="171" y="199"/>
                      <a:pt x="179" y="197"/>
                      <a:pt x="179" y="197"/>
                    </a:cubicBezTo>
                    <a:cubicBezTo>
                      <a:pt x="175" y="194"/>
                      <a:pt x="175" y="194"/>
                      <a:pt x="175" y="194"/>
                    </a:cubicBezTo>
                    <a:cubicBezTo>
                      <a:pt x="175" y="194"/>
                      <a:pt x="173" y="192"/>
                      <a:pt x="172" y="191"/>
                    </a:cubicBezTo>
                    <a:cubicBezTo>
                      <a:pt x="172" y="190"/>
                      <a:pt x="167" y="187"/>
                      <a:pt x="167" y="187"/>
                    </a:cubicBezTo>
                    <a:cubicBezTo>
                      <a:pt x="162" y="186"/>
                      <a:pt x="162" y="186"/>
                      <a:pt x="162" y="186"/>
                    </a:cubicBezTo>
                    <a:cubicBezTo>
                      <a:pt x="156" y="183"/>
                      <a:pt x="156" y="183"/>
                      <a:pt x="156" y="183"/>
                    </a:cubicBezTo>
                    <a:cubicBezTo>
                      <a:pt x="150" y="181"/>
                      <a:pt x="150" y="181"/>
                      <a:pt x="150" y="181"/>
                    </a:cubicBezTo>
                    <a:cubicBezTo>
                      <a:pt x="150" y="181"/>
                      <a:pt x="152" y="177"/>
                      <a:pt x="153" y="176"/>
                    </a:cubicBezTo>
                    <a:cubicBezTo>
                      <a:pt x="153" y="175"/>
                      <a:pt x="153" y="172"/>
                      <a:pt x="154" y="172"/>
                    </a:cubicBezTo>
                    <a:cubicBezTo>
                      <a:pt x="155" y="173"/>
                      <a:pt x="157" y="173"/>
                      <a:pt x="158" y="173"/>
                    </a:cubicBezTo>
                    <a:cubicBezTo>
                      <a:pt x="159" y="173"/>
                      <a:pt x="161" y="172"/>
                      <a:pt x="162" y="172"/>
                    </a:cubicBezTo>
                    <a:cubicBezTo>
                      <a:pt x="163" y="172"/>
                      <a:pt x="165" y="173"/>
                      <a:pt x="165" y="173"/>
                    </a:cubicBezTo>
                    <a:cubicBezTo>
                      <a:pt x="165" y="173"/>
                      <a:pt x="166" y="175"/>
                      <a:pt x="166" y="176"/>
                    </a:cubicBezTo>
                    <a:cubicBezTo>
                      <a:pt x="167" y="176"/>
                      <a:pt x="167" y="178"/>
                      <a:pt x="168" y="179"/>
                    </a:cubicBezTo>
                    <a:cubicBezTo>
                      <a:pt x="169" y="179"/>
                      <a:pt x="174" y="181"/>
                      <a:pt x="174" y="181"/>
                    </a:cubicBezTo>
                    <a:cubicBezTo>
                      <a:pt x="174" y="181"/>
                      <a:pt x="180" y="183"/>
                      <a:pt x="180" y="183"/>
                    </a:cubicBezTo>
                    <a:cubicBezTo>
                      <a:pt x="181" y="183"/>
                      <a:pt x="183" y="183"/>
                      <a:pt x="183" y="183"/>
                    </a:cubicBezTo>
                    <a:cubicBezTo>
                      <a:pt x="186" y="186"/>
                      <a:pt x="186" y="186"/>
                      <a:pt x="186" y="186"/>
                    </a:cubicBezTo>
                    <a:cubicBezTo>
                      <a:pt x="192" y="185"/>
                      <a:pt x="192" y="185"/>
                      <a:pt x="192" y="185"/>
                    </a:cubicBezTo>
                    <a:cubicBezTo>
                      <a:pt x="198" y="184"/>
                      <a:pt x="198" y="184"/>
                      <a:pt x="198" y="184"/>
                    </a:cubicBezTo>
                    <a:cubicBezTo>
                      <a:pt x="199" y="186"/>
                      <a:pt x="199" y="186"/>
                      <a:pt x="199" y="186"/>
                    </a:cubicBezTo>
                    <a:cubicBezTo>
                      <a:pt x="199" y="186"/>
                      <a:pt x="202" y="188"/>
                      <a:pt x="202" y="188"/>
                    </a:cubicBezTo>
                    <a:cubicBezTo>
                      <a:pt x="202" y="189"/>
                      <a:pt x="204" y="193"/>
                      <a:pt x="204" y="193"/>
                    </a:cubicBezTo>
                    <a:cubicBezTo>
                      <a:pt x="204" y="193"/>
                      <a:pt x="204" y="196"/>
                      <a:pt x="204" y="196"/>
                    </a:cubicBezTo>
                    <a:cubicBezTo>
                      <a:pt x="204" y="197"/>
                      <a:pt x="206" y="201"/>
                      <a:pt x="206" y="201"/>
                    </a:cubicBezTo>
                    <a:cubicBezTo>
                      <a:pt x="207" y="202"/>
                      <a:pt x="211" y="206"/>
                      <a:pt x="211" y="207"/>
                    </a:cubicBezTo>
                    <a:cubicBezTo>
                      <a:pt x="211" y="207"/>
                      <a:pt x="213" y="210"/>
                      <a:pt x="214" y="210"/>
                    </a:cubicBezTo>
                    <a:cubicBezTo>
                      <a:pt x="214" y="210"/>
                      <a:pt x="215" y="209"/>
                      <a:pt x="215" y="209"/>
                    </a:cubicBezTo>
                    <a:cubicBezTo>
                      <a:pt x="216" y="209"/>
                      <a:pt x="219" y="207"/>
                      <a:pt x="219" y="207"/>
                    </a:cubicBezTo>
                    <a:cubicBezTo>
                      <a:pt x="219" y="207"/>
                      <a:pt x="222" y="207"/>
                      <a:pt x="222" y="208"/>
                    </a:cubicBezTo>
                    <a:cubicBezTo>
                      <a:pt x="222" y="209"/>
                      <a:pt x="226" y="212"/>
                      <a:pt x="226" y="212"/>
                    </a:cubicBezTo>
                    <a:cubicBezTo>
                      <a:pt x="226" y="212"/>
                      <a:pt x="227" y="216"/>
                      <a:pt x="227" y="216"/>
                    </a:cubicBezTo>
                    <a:cubicBezTo>
                      <a:pt x="226" y="217"/>
                      <a:pt x="223" y="218"/>
                      <a:pt x="223" y="219"/>
                    </a:cubicBezTo>
                    <a:cubicBezTo>
                      <a:pt x="222" y="219"/>
                      <a:pt x="219" y="219"/>
                      <a:pt x="219" y="219"/>
                    </a:cubicBezTo>
                    <a:cubicBezTo>
                      <a:pt x="218" y="220"/>
                      <a:pt x="214" y="221"/>
                      <a:pt x="214" y="221"/>
                    </a:cubicBezTo>
                    <a:cubicBezTo>
                      <a:pt x="214" y="217"/>
                      <a:pt x="214" y="217"/>
                      <a:pt x="214" y="217"/>
                    </a:cubicBezTo>
                    <a:cubicBezTo>
                      <a:pt x="214" y="217"/>
                      <a:pt x="214" y="216"/>
                      <a:pt x="213" y="216"/>
                    </a:cubicBezTo>
                    <a:cubicBezTo>
                      <a:pt x="213" y="216"/>
                      <a:pt x="207" y="214"/>
                      <a:pt x="207" y="214"/>
                    </a:cubicBezTo>
                    <a:cubicBezTo>
                      <a:pt x="206" y="209"/>
                      <a:pt x="206" y="209"/>
                      <a:pt x="206" y="209"/>
                    </a:cubicBezTo>
                    <a:cubicBezTo>
                      <a:pt x="203" y="206"/>
                      <a:pt x="203" y="206"/>
                      <a:pt x="203" y="206"/>
                    </a:cubicBezTo>
                    <a:cubicBezTo>
                      <a:pt x="200" y="204"/>
                      <a:pt x="200" y="204"/>
                      <a:pt x="200" y="204"/>
                    </a:cubicBezTo>
                    <a:cubicBezTo>
                      <a:pt x="198" y="201"/>
                      <a:pt x="198" y="201"/>
                      <a:pt x="198" y="201"/>
                    </a:cubicBezTo>
                    <a:cubicBezTo>
                      <a:pt x="194" y="201"/>
                      <a:pt x="194" y="201"/>
                      <a:pt x="194" y="201"/>
                    </a:cubicBezTo>
                    <a:cubicBezTo>
                      <a:pt x="194" y="201"/>
                      <a:pt x="192" y="202"/>
                      <a:pt x="192" y="202"/>
                    </a:cubicBezTo>
                    <a:cubicBezTo>
                      <a:pt x="191" y="203"/>
                      <a:pt x="187" y="202"/>
                      <a:pt x="187" y="202"/>
                    </a:cubicBezTo>
                    <a:cubicBezTo>
                      <a:pt x="184" y="203"/>
                      <a:pt x="184" y="203"/>
                      <a:pt x="184" y="203"/>
                    </a:cubicBezTo>
                    <a:cubicBezTo>
                      <a:pt x="184" y="205"/>
                      <a:pt x="184" y="205"/>
                      <a:pt x="184" y="205"/>
                    </a:cubicBezTo>
                    <a:cubicBezTo>
                      <a:pt x="189" y="205"/>
                      <a:pt x="189" y="205"/>
                      <a:pt x="189" y="205"/>
                    </a:cubicBezTo>
                    <a:cubicBezTo>
                      <a:pt x="193" y="206"/>
                      <a:pt x="193" y="206"/>
                      <a:pt x="193" y="206"/>
                    </a:cubicBezTo>
                    <a:cubicBezTo>
                      <a:pt x="199" y="207"/>
                      <a:pt x="199" y="207"/>
                      <a:pt x="199" y="207"/>
                    </a:cubicBezTo>
                    <a:cubicBezTo>
                      <a:pt x="199" y="211"/>
                      <a:pt x="199" y="211"/>
                      <a:pt x="199" y="211"/>
                    </a:cubicBezTo>
                    <a:cubicBezTo>
                      <a:pt x="199" y="211"/>
                      <a:pt x="200" y="213"/>
                      <a:pt x="200" y="214"/>
                    </a:cubicBezTo>
                    <a:cubicBezTo>
                      <a:pt x="200" y="215"/>
                      <a:pt x="202" y="219"/>
                      <a:pt x="202" y="219"/>
                    </a:cubicBezTo>
                    <a:cubicBezTo>
                      <a:pt x="204" y="225"/>
                      <a:pt x="204" y="225"/>
                      <a:pt x="204" y="225"/>
                    </a:cubicBezTo>
                    <a:cubicBezTo>
                      <a:pt x="206" y="229"/>
                      <a:pt x="206" y="229"/>
                      <a:pt x="206" y="229"/>
                    </a:cubicBezTo>
                    <a:cubicBezTo>
                      <a:pt x="208" y="230"/>
                      <a:pt x="208" y="230"/>
                      <a:pt x="208" y="230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10" y="235"/>
                      <a:pt x="210" y="235"/>
                      <a:pt x="210" y="235"/>
                    </a:cubicBezTo>
                    <a:cubicBezTo>
                      <a:pt x="210" y="235"/>
                      <a:pt x="209" y="236"/>
                      <a:pt x="209" y="237"/>
                    </a:cubicBezTo>
                    <a:cubicBezTo>
                      <a:pt x="209" y="237"/>
                      <a:pt x="207" y="240"/>
                      <a:pt x="207" y="240"/>
                    </a:cubicBezTo>
                    <a:cubicBezTo>
                      <a:pt x="207" y="240"/>
                      <a:pt x="205" y="240"/>
                      <a:pt x="204" y="240"/>
                    </a:cubicBezTo>
                    <a:cubicBezTo>
                      <a:pt x="204" y="239"/>
                      <a:pt x="203" y="237"/>
                      <a:pt x="202" y="237"/>
                    </a:cubicBezTo>
                    <a:cubicBezTo>
                      <a:pt x="200" y="236"/>
                      <a:pt x="200" y="234"/>
                      <a:pt x="199" y="234"/>
                    </a:cubicBezTo>
                    <a:cubicBezTo>
                      <a:pt x="198" y="234"/>
                      <a:pt x="195" y="234"/>
                      <a:pt x="195" y="234"/>
                    </a:cubicBezTo>
                    <a:cubicBezTo>
                      <a:pt x="195" y="234"/>
                      <a:pt x="193" y="231"/>
                      <a:pt x="192" y="230"/>
                    </a:cubicBezTo>
                    <a:cubicBezTo>
                      <a:pt x="192" y="230"/>
                      <a:pt x="191" y="229"/>
                      <a:pt x="190" y="228"/>
                    </a:cubicBezTo>
                    <a:cubicBezTo>
                      <a:pt x="189" y="227"/>
                      <a:pt x="187" y="224"/>
                      <a:pt x="187" y="225"/>
                    </a:cubicBezTo>
                    <a:cubicBezTo>
                      <a:pt x="187" y="227"/>
                      <a:pt x="188" y="229"/>
                      <a:pt x="187" y="229"/>
                    </a:cubicBezTo>
                    <a:cubicBezTo>
                      <a:pt x="185" y="229"/>
                      <a:pt x="184" y="229"/>
                      <a:pt x="184" y="229"/>
                    </a:cubicBezTo>
                    <a:cubicBezTo>
                      <a:pt x="184" y="229"/>
                      <a:pt x="182" y="231"/>
                      <a:pt x="181" y="232"/>
                    </a:cubicBezTo>
                    <a:cubicBezTo>
                      <a:pt x="181" y="232"/>
                      <a:pt x="182" y="232"/>
                      <a:pt x="180" y="233"/>
                    </a:cubicBezTo>
                    <a:cubicBezTo>
                      <a:pt x="179" y="233"/>
                      <a:pt x="177" y="233"/>
                      <a:pt x="177" y="233"/>
                    </a:cubicBezTo>
                    <a:cubicBezTo>
                      <a:pt x="177" y="232"/>
                      <a:pt x="177" y="232"/>
                      <a:pt x="177" y="231"/>
                    </a:cubicBezTo>
                    <a:cubicBezTo>
                      <a:pt x="178" y="230"/>
                      <a:pt x="184" y="227"/>
                      <a:pt x="184" y="227"/>
                    </a:cubicBezTo>
                    <a:cubicBezTo>
                      <a:pt x="184" y="226"/>
                      <a:pt x="182" y="223"/>
                      <a:pt x="182" y="223"/>
                    </a:cubicBezTo>
                    <a:cubicBezTo>
                      <a:pt x="181" y="224"/>
                      <a:pt x="181" y="224"/>
                      <a:pt x="181" y="224"/>
                    </a:cubicBezTo>
                    <a:cubicBezTo>
                      <a:pt x="178" y="226"/>
                      <a:pt x="178" y="226"/>
                      <a:pt x="178" y="226"/>
                    </a:cubicBezTo>
                    <a:cubicBezTo>
                      <a:pt x="174" y="229"/>
                      <a:pt x="174" y="229"/>
                      <a:pt x="174" y="229"/>
                    </a:cubicBezTo>
                    <a:cubicBezTo>
                      <a:pt x="171" y="230"/>
                      <a:pt x="171" y="230"/>
                      <a:pt x="171" y="230"/>
                    </a:cubicBezTo>
                    <a:cubicBezTo>
                      <a:pt x="168" y="232"/>
                      <a:pt x="168" y="232"/>
                      <a:pt x="168" y="232"/>
                    </a:cubicBezTo>
                    <a:cubicBezTo>
                      <a:pt x="164" y="233"/>
                      <a:pt x="164" y="233"/>
                      <a:pt x="164" y="233"/>
                    </a:cubicBezTo>
                    <a:cubicBezTo>
                      <a:pt x="160" y="233"/>
                      <a:pt x="160" y="233"/>
                      <a:pt x="160" y="233"/>
                    </a:cubicBezTo>
                    <a:cubicBezTo>
                      <a:pt x="158" y="232"/>
                      <a:pt x="158" y="232"/>
                      <a:pt x="158" y="232"/>
                    </a:cubicBezTo>
                    <a:cubicBezTo>
                      <a:pt x="156" y="229"/>
                      <a:pt x="156" y="229"/>
                      <a:pt x="156" y="229"/>
                    </a:cubicBezTo>
                    <a:cubicBezTo>
                      <a:pt x="155" y="229"/>
                      <a:pt x="155" y="229"/>
                      <a:pt x="155" y="229"/>
                    </a:cubicBezTo>
                    <a:cubicBezTo>
                      <a:pt x="155" y="229"/>
                      <a:pt x="154" y="227"/>
                      <a:pt x="155" y="226"/>
                    </a:cubicBezTo>
                    <a:cubicBezTo>
                      <a:pt x="155" y="226"/>
                      <a:pt x="156" y="225"/>
                      <a:pt x="158" y="225"/>
                    </a:cubicBezTo>
                    <a:cubicBezTo>
                      <a:pt x="160" y="225"/>
                      <a:pt x="161" y="225"/>
                      <a:pt x="162" y="225"/>
                    </a:cubicBezTo>
                    <a:cubicBezTo>
                      <a:pt x="163" y="225"/>
                      <a:pt x="164" y="224"/>
                      <a:pt x="164" y="224"/>
                    </a:cubicBezTo>
                    <a:cubicBezTo>
                      <a:pt x="164" y="224"/>
                      <a:pt x="165" y="224"/>
                      <a:pt x="165" y="223"/>
                    </a:cubicBezTo>
                    <a:cubicBezTo>
                      <a:pt x="165" y="222"/>
                      <a:pt x="162" y="218"/>
                      <a:pt x="162" y="218"/>
                    </a:cubicBezTo>
                    <a:cubicBezTo>
                      <a:pt x="162" y="218"/>
                      <a:pt x="158" y="218"/>
                      <a:pt x="157" y="219"/>
                    </a:cubicBezTo>
                    <a:cubicBezTo>
                      <a:pt x="155" y="219"/>
                      <a:pt x="155" y="221"/>
                      <a:pt x="153" y="220"/>
                    </a:cubicBezTo>
                    <a:cubicBezTo>
                      <a:pt x="151" y="219"/>
                      <a:pt x="146" y="217"/>
                      <a:pt x="146" y="217"/>
                    </a:cubicBezTo>
                    <a:cubicBezTo>
                      <a:pt x="142" y="213"/>
                      <a:pt x="142" y="213"/>
                      <a:pt x="142" y="213"/>
                    </a:cubicBezTo>
                    <a:cubicBezTo>
                      <a:pt x="140" y="215"/>
                      <a:pt x="140" y="215"/>
                      <a:pt x="140" y="215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7" y="217"/>
                      <a:pt x="137" y="219"/>
                      <a:pt x="135" y="217"/>
                    </a:cubicBezTo>
                    <a:cubicBezTo>
                      <a:pt x="133" y="214"/>
                      <a:pt x="133" y="212"/>
                      <a:pt x="133" y="212"/>
                    </a:cubicBezTo>
                    <a:cubicBezTo>
                      <a:pt x="130" y="212"/>
                      <a:pt x="130" y="212"/>
                      <a:pt x="130" y="212"/>
                    </a:cubicBezTo>
                    <a:cubicBezTo>
                      <a:pt x="129" y="215"/>
                      <a:pt x="129" y="215"/>
                      <a:pt x="129" y="215"/>
                    </a:cubicBezTo>
                    <a:cubicBezTo>
                      <a:pt x="129" y="215"/>
                      <a:pt x="127" y="218"/>
                      <a:pt x="127" y="218"/>
                    </a:cubicBezTo>
                    <a:cubicBezTo>
                      <a:pt x="126" y="218"/>
                      <a:pt x="123" y="218"/>
                      <a:pt x="122" y="219"/>
                    </a:cubicBezTo>
                    <a:cubicBezTo>
                      <a:pt x="122" y="219"/>
                      <a:pt x="117" y="219"/>
                      <a:pt x="117" y="219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110" y="217"/>
                      <a:pt x="108" y="218"/>
                      <a:pt x="108" y="218"/>
                    </a:cubicBezTo>
                    <a:cubicBezTo>
                      <a:pt x="107" y="219"/>
                      <a:pt x="97" y="221"/>
                      <a:pt x="97" y="221"/>
                    </a:cubicBez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24"/>
                      <a:pt x="89" y="224"/>
                      <a:pt x="89" y="224"/>
                    </a:cubicBezTo>
                    <a:cubicBezTo>
                      <a:pt x="86" y="220"/>
                      <a:pt x="86" y="220"/>
                      <a:pt x="86" y="220"/>
                    </a:cubicBezTo>
                    <a:cubicBezTo>
                      <a:pt x="84" y="217"/>
                      <a:pt x="84" y="217"/>
                      <a:pt x="84" y="217"/>
                    </a:cubicBezTo>
                    <a:cubicBezTo>
                      <a:pt x="84" y="221"/>
                      <a:pt x="84" y="221"/>
                      <a:pt x="84" y="221"/>
                    </a:cubicBezTo>
                    <a:cubicBezTo>
                      <a:pt x="83" y="223"/>
                      <a:pt x="83" y="223"/>
                      <a:pt x="83" y="223"/>
                    </a:cubicBezTo>
                    <a:cubicBezTo>
                      <a:pt x="83" y="223"/>
                      <a:pt x="79" y="227"/>
                      <a:pt x="78" y="228"/>
                    </a:cubicBezTo>
                    <a:cubicBezTo>
                      <a:pt x="78" y="228"/>
                      <a:pt x="73" y="223"/>
                      <a:pt x="73" y="223"/>
                    </a:cubicBezTo>
                    <a:cubicBezTo>
                      <a:pt x="72" y="216"/>
                      <a:pt x="72" y="216"/>
                      <a:pt x="72" y="216"/>
                    </a:cubicBezTo>
                    <a:cubicBezTo>
                      <a:pt x="67" y="211"/>
                      <a:pt x="67" y="211"/>
                      <a:pt x="67" y="211"/>
                    </a:cubicBezTo>
                    <a:cubicBezTo>
                      <a:pt x="64" y="212"/>
                      <a:pt x="64" y="212"/>
                      <a:pt x="64" y="212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57" y="204"/>
                      <a:pt x="57" y="204"/>
                      <a:pt x="57" y="204"/>
                    </a:cubicBezTo>
                    <a:cubicBezTo>
                      <a:pt x="56" y="206"/>
                      <a:pt x="56" y="206"/>
                      <a:pt x="56" y="206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55" y="209"/>
                      <a:pt x="56" y="212"/>
                      <a:pt x="56" y="212"/>
                    </a:cubicBezTo>
                    <a:cubicBezTo>
                      <a:pt x="56" y="213"/>
                      <a:pt x="55" y="214"/>
                      <a:pt x="54" y="214"/>
                    </a:cubicBezTo>
                    <a:cubicBezTo>
                      <a:pt x="54" y="214"/>
                      <a:pt x="49" y="216"/>
                      <a:pt x="49" y="216"/>
                    </a:cubicBezTo>
                    <a:cubicBezTo>
                      <a:pt x="49" y="216"/>
                      <a:pt x="48" y="213"/>
                      <a:pt x="48" y="212"/>
                    </a:cubicBezTo>
                    <a:cubicBezTo>
                      <a:pt x="48" y="210"/>
                      <a:pt x="48" y="207"/>
                      <a:pt x="48" y="207"/>
                    </a:cubicBezTo>
                    <a:cubicBezTo>
                      <a:pt x="48" y="207"/>
                      <a:pt x="52" y="205"/>
                      <a:pt x="52" y="205"/>
                    </a:cubicBezTo>
                    <a:cubicBezTo>
                      <a:pt x="52" y="204"/>
                      <a:pt x="55" y="199"/>
                      <a:pt x="55" y="199"/>
                    </a:cubicBezTo>
                    <a:cubicBezTo>
                      <a:pt x="55" y="196"/>
                      <a:pt x="55" y="196"/>
                      <a:pt x="55" y="196"/>
                    </a:cubicBezTo>
                    <a:cubicBezTo>
                      <a:pt x="55" y="196"/>
                      <a:pt x="59" y="195"/>
                      <a:pt x="60" y="195"/>
                    </a:cubicBezTo>
                    <a:cubicBezTo>
                      <a:pt x="61" y="195"/>
                      <a:pt x="63" y="195"/>
                      <a:pt x="64" y="196"/>
                    </a:cubicBezTo>
                    <a:cubicBezTo>
                      <a:pt x="66" y="197"/>
                      <a:pt x="65" y="197"/>
                      <a:pt x="67" y="197"/>
                    </a:cubicBezTo>
                    <a:cubicBezTo>
                      <a:pt x="69" y="196"/>
                      <a:pt x="71" y="195"/>
                      <a:pt x="71" y="194"/>
                    </a:cubicBezTo>
                    <a:cubicBezTo>
                      <a:pt x="71" y="193"/>
                      <a:pt x="72" y="189"/>
                      <a:pt x="69" y="189"/>
                    </a:cubicBezTo>
                    <a:cubicBezTo>
                      <a:pt x="67" y="189"/>
                      <a:pt x="64" y="191"/>
                      <a:pt x="63" y="191"/>
                    </a:cubicBezTo>
                    <a:cubicBezTo>
                      <a:pt x="62" y="192"/>
                      <a:pt x="61" y="191"/>
                      <a:pt x="59" y="190"/>
                    </a:cubicBezTo>
                    <a:cubicBezTo>
                      <a:pt x="58" y="190"/>
                      <a:pt x="56" y="189"/>
                      <a:pt x="56" y="189"/>
                    </a:cubicBezTo>
                    <a:cubicBezTo>
                      <a:pt x="53" y="192"/>
                      <a:pt x="53" y="192"/>
                      <a:pt x="53" y="192"/>
                    </a:cubicBezTo>
                    <a:cubicBezTo>
                      <a:pt x="53" y="192"/>
                      <a:pt x="55" y="196"/>
                      <a:pt x="51" y="193"/>
                    </a:cubicBezTo>
                    <a:cubicBezTo>
                      <a:pt x="47" y="191"/>
                      <a:pt x="47" y="190"/>
                      <a:pt x="47" y="190"/>
                    </a:cubicBezTo>
                    <a:cubicBezTo>
                      <a:pt x="43" y="186"/>
                      <a:pt x="43" y="186"/>
                      <a:pt x="43" y="186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38" y="175"/>
                      <a:pt x="38" y="175"/>
                      <a:pt x="38" y="175"/>
                    </a:cubicBezTo>
                    <a:cubicBezTo>
                      <a:pt x="38" y="175"/>
                      <a:pt x="37" y="177"/>
                      <a:pt x="36" y="179"/>
                    </a:cubicBezTo>
                    <a:cubicBezTo>
                      <a:pt x="35" y="180"/>
                      <a:pt x="33" y="180"/>
                      <a:pt x="32" y="179"/>
                    </a:cubicBezTo>
                    <a:cubicBezTo>
                      <a:pt x="32" y="177"/>
                      <a:pt x="29" y="173"/>
                      <a:pt x="29" y="173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6" y="168"/>
                      <a:pt x="24" y="167"/>
                      <a:pt x="24" y="166"/>
                    </a:cubicBezTo>
                    <a:cubicBezTo>
                      <a:pt x="25" y="164"/>
                      <a:pt x="27" y="161"/>
                      <a:pt x="27" y="161"/>
                    </a:cubicBezTo>
                    <a:cubicBezTo>
                      <a:pt x="29" y="157"/>
                      <a:pt x="29" y="157"/>
                      <a:pt x="29" y="157"/>
                    </a:cubicBezTo>
                    <a:cubicBezTo>
                      <a:pt x="29" y="157"/>
                      <a:pt x="29" y="154"/>
                      <a:pt x="28" y="153"/>
                    </a:cubicBezTo>
                    <a:cubicBezTo>
                      <a:pt x="28" y="152"/>
                      <a:pt x="27" y="139"/>
                      <a:pt x="27" y="139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5" y="109"/>
                      <a:pt x="45" y="109"/>
                      <a:pt x="45" y="109"/>
                    </a:cubicBezTo>
                    <a:cubicBezTo>
                      <a:pt x="45" y="109"/>
                      <a:pt x="49" y="105"/>
                      <a:pt x="49" y="106"/>
                    </a:cubicBezTo>
                    <a:cubicBezTo>
                      <a:pt x="50" y="107"/>
                      <a:pt x="49" y="98"/>
                      <a:pt x="49" y="98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51" y="89"/>
                      <a:pt x="52" y="89"/>
                    </a:cubicBezTo>
                    <a:cubicBezTo>
                      <a:pt x="53" y="89"/>
                      <a:pt x="55" y="88"/>
                      <a:pt x="58" y="87"/>
                    </a:cubicBezTo>
                    <a:cubicBezTo>
                      <a:pt x="60" y="87"/>
                      <a:pt x="62" y="85"/>
                      <a:pt x="64" y="85"/>
                    </a:cubicBezTo>
                    <a:cubicBezTo>
                      <a:pt x="65" y="85"/>
                      <a:pt x="70" y="85"/>
                      <a:pt x="70" y="85"/>
                    </a:cubicBezTo>
                    <a:cubicBezTo>
                      <a:pt x="70" y="85"/>
                      <a:pt x="75" y="82"/>
                      <a:pt x="76" y="81"/>
                    </a:cubicBezTo>
                    <a:cubicBezTo>
                      <a:pt x="77" y="80"/>
                      <a:pt x="80" y="76"/>
                      <a:pt x="80" y="76"/>
                    </a:cubicBezTo>
                    <a:cubicBezTo>
                      <a:pt x="80" y="76"/>
                      <a:pt x="81" y="71"/>
                      <a:pt x="83" y="70"/>
                    </a:cubicBezTo>
                    <a:cubicBezTo>
                      <a:pt x="84" y="70"/>
                      <a:pt x="87" y="68"/>
                      <a:pt x="89" y="68"/>
                    </a:cubicBezTo>
                    <a:cubicBezTo>
                      <a:pt x="91" y="67"/>
                      <a:pt x="96" y="66"/>
                      <a:pt x="97" y="66"/>
                    </a:cubicBezTo>
                    <a:cubicBezTo>
                      <a:pt x="98" y="66"/>
                      <a:pt x="110" y="64"/>
                      <a:pt x="110" y="64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14" y="51"/>
                      <a:pt x="114" y="51"/>
                      <a:pt x="114" y="51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5"/>
                      <a:pt x="138" y="42"/>
                      <a:pt x="139" y="42"/>
                    </a:cubicBezTo>
                    <a:cubicBezTo>
                      <a:pt x="140" y="43"/>
                      <a:pt x="142" y="42"/>
                      <a:pt x="142" y="42"/>
                    </a:cubicBezTo>
                    <a:cubicBezTo>
                      <a:pt x="149" y="40"/>
                      <a:pt x="149" y="40"/>
                      <a:pt x="149" y="40"/>
                    </a:cubicBezTo>
                    <a:cubicBezTo>
                      <a:pt x="149" y="40"/>
                      <a:pt x="158" y="37"/>
                      <a:pt x="159" y="36"/>
                    </a:cubicBezTo>
                    <a:cubicBezTo>
                      <a:pt x="159" y="36"/>
                      <a:pt x="164" y="34"/>
                      <a:pt x="164" y="34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8" y="28"/>
                      <a:pt x="171" y="28"/>
                    </a:cubicBezTo>
                    <a:cubicBezTo>
                      <a:pt x="173" y="28"/>
                      <a:pt x="175" y="28"/>
                      <a:pt x="176" y="28"/>
                    </a:cubicBezTo>
                    <a:cubicBezTo>
                      <a:pt x="176" y="27"/>
                      <a:pt x="177" y="25"/>
                      <a:pt x="178" y="25"/>
                    </a:cubicBezTo>
                    <a:cubicBezTo>
                      <a:pt x="179" y="25"/>
                      <a:pt x="185" y="24"/>
                      <a:pt x="185" y="24"/>
                    </a:cubicBezTo>
                    <a:cubicBezTo>
                      <a:pt x="188" y="29"/>
                      <a:pt x="188" y="29"/>
                      <a:pt x="188" y="29"/>
                    </a:cubicBezTo>
                    <a:cubicBezTo>
                      <a:pt x="188" y="29"/>
                      <a:pt x="194" y="33"/>
                      <a:pt x="195" y="33"/>
                    </a:cubicBezTo>
                    <a:cubicBezTo>
                      <a:pt x="196" y="33"/>
                      <a:pt x="201" y="29"/>
                      <a:pt x="201" y="29"/>
                    </a:cubicBezTo>
                    <a:cubicBezTo>
                      <a:pt x="211" y="32"/>
                      <a:pt x="211" y="32"/>
                      <a:pt x="211" y="32"/>
                    </a:cubicBezTo>
                    <a:cubicBezTo>
                      <a:pt x="219" y="34"/>
                      <a:pt x="219" y="34"/>
                      <a:pt x="219" y="34"/>
                    </a:cubicBezTo>
                    <a:cubicBezTo>
                      <a:pt x="222" y="32"/>
                      <a:pt x="222" y="32"/>
                      <a:pt x="222" y="32"/>
                    </a:cubicBezTo>
                    <a:close/>
                    <a:moveTo>
                      <a:pt x="188" y="149"/>
                    </a:moveTo>
                    <a:cubicBezTo>
                      <a:pt x="188" y="149"/>
                      <a:pt x="188" y="149"/>
                      <a:pt x="188" y="149"/>
                    </a:cubicBezTo>
                    <a:cubicBezTo>
                      <a:pt x="189" y="150"/>
                      <a:pt x="189" y="150"/>
                      <a:pt x="189" y="150"/>
                    </a:cubicBezTo>
                    <a:cubicBezTo>
                      <a:pt x="189" y="150"/>
                      <a:pt x="191" y="150"/>
                      <a:pt x="192" y="149"/>
                    </a:cubicBezTo>
                    <a:cubicBezTo>
                      <a:pt x="193" y="149"/>
                      <a:pt x="191" y="148"/>
                      <a:pt x="191" y="148"/>
                    </a:cubicBezTo>
                    <a:cubicBezTo>
                      <a:pt x="189" y="148"/>
                      <a:pt x="189" y="148"/>
                      <a:pt x="189" y="148"/>
                    </a:cubicBezTo>
                    <a:cubicBezTo>
                      <a:pt x="189" y="148"/>
                      <a:pt x="188" y="149"/>
                      <a:pt x="188" y="149"/>
                    </a:cubicBezTo>
                    <a:close/>
                    <a:moveTo>
                      <a:pt x="184" y="157"/>
                    </a:moveTo>
                    <a:cubicBezTo>
                      <a:pt x="184" y="157"/>
                      <a:pt x="184" y="157"/>
                      <a:pt x="184" y="157"/>
                    </a:cubicBezTo>
                    <a:cubicBezTo>
                      <a:pt x="185" y="158"/>
                      <a:pt x="185" y="158"/>
                      <a:pt x="185" y="158"/>
                    </a:cubicBezTo>
                    <a:cubicBezTo>
                      <a:pt x="185" y="158"/>
                      <a:pt x="186" y="155"/>
                      <a:pt x="187" y="154"/>
                    </a:cubicBezTo>
                    <a:cubicBezTo>
                      <a:pt x="188" y="152"/>
                      <a:pt x="186" y="153"/>
                      <a:pt x="186" y="153"/>
                    </a:cubicBezTo>
                    <a:cubicBezTo>
                      <a:pt x="185" y="154"/>
                      <a:pt x="185" y="154"/>
                      <a:pt x="185" y="154"/>
                    </a:cubicBezTo>
                    <a:cubicBezTo>
                      <a:pt x="185" y="154"/>
                      <a:pt x="184" y="157"/>
                      <a:pt x="184" y="157"/>
                    </a:cubicBezTo>
                    <a:close/>
                    <a:moveTo>
                      <a:pt x="318" y="231"/>
                    </a:moveTo>
                    <a:cubicBezTo>
                      <a:pt x="318" y="231"/>
                      <a:pt x="318" y="231"/>
                      <a:pt x="318" y="231"/>
                    </a:cubicBezTo>
                    <a:cubicBezTo>
                      <a:pt x="318" y="231"/>
                      <a:pt x="321" y="233"/>
                      <a:pt x="321" y="233"/>
                    </a:cubicBezTo>
                    <a:cubicBezTo>
                      <a:pt x="319" y="237"/>
                      <a:pt x="319" y="237"/>
                      <a:pt x="319" y="237"/>
                    </a:cubicBezTo>
                    <a:cubicBezTo>
                      <a:pt x="316" y="235"/>
                      <a:pt x="316" y="235"/>
                      <a:pt x="316" y="235"/>
                    </a:cubicBezTo>
                    <a:cubicBezTo>
                      <a:pt x="318" y="231"/>
                      <a:pt x="318" y="231"/>
                      <a:pt x="318" y="231"/>
                    </a:cubicBezTo>
                    <a:close/>
                    <a:moveTo>
                      <a:pt x="342" y="250"/>
                    </a:moveTo>
                    <a:cubicBezTo>
                      <a:pt x="342" y="250"/>
                      <a:pt x="342" y="250"/>
                      <a:pt x="342" y="250"/>
                    </a:cubicBezTo>
                    <a:cubicBezTo>
                      <a:pt x="342" y="250"/>
                      <a:pt x="347" y="251"/>
                      <a:pt x="347" y="250"/>
                    </a:cubicBezTo>
                    <a:cubicBezTo>
                      <a:pt x="347" y="249"/>
                      <a:pt x="348" y="247"/>
                      <a:pt x="348" y="247"/>
                    </a:cubicBezTo>
                    <a:cubicBezTo>
                      <a:pt x="347" y="246"/>
                      <a:pt x="344" y="245"/>
                      <a:pt x="344" y="245"/>
                    </a:cubicBezTo>
                    <a:cubicBezTo>
                      <a:pt x="343" y="245"/>
                      <a:pt x="342" y="245"/>
                      <a:pt x="341" y="244"/>
                    </a:cubicBezTo>
                    <a:cubicBezTo>
                      <a:pt x="335" y="237"/>
                      <a:pt x="339" y="246"/>
                      <a:pt x="342" y="247"/>
                    </a:cubicBezTo>
                    <a:cubicBezTo>
                      <a:pt x="342" y="248"/>
                      <a:pt x="342" y="248"/>
                      <a:pt x="342" y="248"/>
                    </a:cubicBezTo>
                    <a:cubicBezTo>
                      <a:pt x="342" y="250"/>
                      <a:pt x="342" y="250"/>
                      <a:pt x="342" y="250"/>
                    </a:cubicBezTo>
                    <a:close/>
                    <a:moveTo>
                      <a:pt x="349" y="257"/>
                    </a:move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53" y="252"/>
                      <a:pt x="353" y="252"/>
                      <a:pt x="353" y="252"/>
                    </a:cubicBezTo>
                    <a:cubicBezTo>
                      <a:pt x="353" y="252"/>
                      <a:pt x="355" y="250"/>
                      <a:pt x="356" y="250"/>
                    </a:cubicBezTo>
                    <a:cubicBezTo>
                      <a:pt x="357" y="250"/>
                      <a:pt x="361" y="249"/>
                      <a:pt x="361" y="249"/>
                    </a:cubicBezTo>
                    <a:cubicBezTo>
                      <a:pt x="361" y="249"/>
                      <a:pt x="364" y="250"/>
                      <a:pt x="362" y="251"/>
                    </a:cubicBezTo>
                    <a:cubicBezTo>
                      <a:pt x="361" y="252"/>
                      <a:pt x="358" y="254"/>
                      <a:pt x="357" y="254"/>
                    </a:cubicBezTo>
                    <a:cubicBezTo>
                      <a:pt x="356" y="255"/>
                      <a:pt x="354" y="258"/>
                      <a:pt x="354" y="258"/>
                    </a:cubicBezTo>
                    <a:cubicBezTo>
                      <a:pt x="350" y="259"/>
                      <a:pt x="350" y="259"/>
                      <a:pt x="350" y="259"/>
                    </a:cubicBezTo>
                    <a:cubicBezTo>
                      <a:pt x="346" y="261"/>
                      <a:pt x="346" y="261"/>
                      <a:pt x="346" y="261"/>
                    </a:cubicBezTo>
                    <a:cubicBezTo>
                      <a:pt x="347" y="265"/>
                      <a:pt x="347" y="265"/>
                      <a:pt x="347" y="265"/>
                    </a:cubicBezTo>
                    <a:cubicBezTo>
                      <a:pt x="347" y="265"/>
                      <a:pt x="346" y="266"/>
                      <a:pt x="345" y="266"/>
                    </a:cubicBezTo>
                    <a:cubicBezTo>
                      <a:pt x="345" y="265"/>
                      <a:pt x="342" y="263"/>
                      <a:pt x="342" y="263"/>
                    </a:cubicBezTo>
                    <a:cubicBezTo>
                      <a:pt x="343" y="258"/>
                      <a:pt x="343" y="258"/>
                      <a:pt x="343" y="258"/>
                    </a:cubicBezTo>
                    <a:cubicBezTo>
                      <a:pt x="347" y="258"/>
                      <a:pt x="347" y="258"/>
                      <a:pt x="347" y="258"/>
                    </a:cubicBezTo>
                    <a:cubicBezTo>
                      <a:pt x="349" y="257"/>
                      <a:pt x="349" y="257"/>
                      <a:pt x="349" y="257"/>
                    </a:cubicBezTo>
                    <a:close/>
                    <a:moveTo>
                      <a:pt x="388" y="286"/>
                    </a:moveTo>
                    <a:cubicBezTo>
                      <a:pt x="388" y="286"/>
                      <a:pt x="388" y="286"/>
                      <a:pt x="388" y="286"/>
                    </a:cubicBezTo>
                    <a:cubicBezTo>
                      <a:pt x="388" y="286"/>
                      <a:pt x="392" y="290"/>
                      <a:pt x="392" y="290"/>
                    </a:cubicBezTo>
                    <a:cubicBezTo>
                      <a:pt x="391" y="295"/>
                      <a:pt x="391" y="295"/>
                      <a:pt x="391" y="295"/>
                    </a:cubicBezTo>
                    <a:cubicBezTo>
                      <a:pt x="391" y="295"/>
                      <a:pt x="391" y="297"/>
                      <a:pt x="393" y="297"/>
                    </a:cubicBezTo>
                    <a:cubicBezTo>
                      <a:pt x="395" y="298"/>
                      <a:pt x="398" y="298"/>
                      <a:pt x="398" y="296"/>
                    </a:cubicBezTo>
                    <a:cubicBezTo>
                      <a:pt x="398" y="294"/>
                      <a:pt x="399" y="292"/>
                      <a:pt x="400" y="291"/>
                    </a:cubicBezTo>
                    <a:cubicBezTo>
                      <a:pt x="401" y="289"/>
                      <a:pt x="403" y="286"/>
                      <a:pt x="403" y="286"/>
                    </a:cubicBezTo>
                    <a:cubicBezTo>
                      <a:pt x="403" y="286"/>
                      <a:pt x="404" y="286"/>
                      <a:pt x="405" y="285"/>
                    </a:cubicBezTo>
                    <a:cubicBezTo>
                      <a:pt x="406" y="285"/>
                      <a:pt x="404" y="282"/>
                      <a:pt x="404" y="282"/>
                    </a:cubicBezTo>
                    <a:cubicBezTo>
                      <a:pt x="404" y="282"/>
                      <a:pt x="403" y="282"/>
                      <a:pt x="405" y="278"/>
                    </a:cubicBezTo>
                    <a:cubicBezTo>
                      <a:pt x="407" y="275"/>
                      <a:pt x="407" y="275"/>
                      <a:pt x="407" y="275"/>
                    </a:cubicBezTo>
                    <a:cubicBezTo>
                      <a:pt x="407" y="274"/>
                      <a:pt x="408" y="271"/>
                      <a:pt x="408" y="270"/>
                    </a:cubicBezTo>
                    <a:cubicBezTo>
                      <a:pt x="407" y="268"/>
                      <a:pt x="406" y="263"/>
                      <a:pt x="406" y="263"/>
                    </a:cubicBezTo>
                    <a:cubicBezTo>
                      <a:pt x="404" y="265"/>
                      <a:pt x="404" y="265"/>
                      <a:pt x="404" y="265"/>
                    </a:cubicBezTo>
                    <a:cubicBezTo>
                      <a:pt x="404" y="265"/>
                      <a:pt x="402" y="267"/>
                      <a:pt x="400" y="267"/>
                    </a:cubicBezTo>
                    <a:cubicBezTo>
                      <a:pt x="398" y="268"/>
                      <a:pt x="396" y="269"/>
                      <a:pt x="396" y="270"/>
                    </a:cubicBezTo>
                    <a:cubicBezTo>
                      <a:pt x="396" y="270"/>
                      <a:pt x="396" y="273"/>
                      <a:pt x="395" y="274"/>
                    </a:cubicBezTo>
                    <a:cubicBezTo>
                      <a:pt x="394" y="275"/>
                      <a:pt x="391" y="278"/>
                      <a:pt x="391" y="278"/>
                    </a:cubicBezTo>
                    <a:cubicBezTo>
                      <a:pt x="389" y="283"/>
                      <a:pt x="389" y="283"/>
                      <a:pt x="389" y="283"/>
                    </a:cubicBezTo>
                    <a:cubicBezTo>
                      <a:pt x="389" y="283"/>
                      <a:pt x="388" y="286"/>
                      <a:pt x="388" y="286"/>
                    </a:cubicBezTo>
                    <a:close/>
                    <a:moveTo>
                      <a:pt x="373" y="331"/>
                    </a:moveTo>
                    <a:cubicBezTo>
                      <a:pt x="373" y="331"/>
                      <a:pt x="373" y="331"/>
                      <a:pt x="373" y="331"/>
                    </a:cubicBezTo>
                    <a:cubicBezTo>
                      <a:pt x="371" y="330"/>
                      <a:pt x="369" y="328"/>
                      <a:pt x="369" y="326"/>
                    </a:cubicBezTo>
                    <a:cubicBezTo>
                      <a:pt x="369" y="325"/>
                      <a:pt x="370" y="323"/>
                      <a:pt x="370" y="323"/>
                    </a:cubicBezTo>
                    <a:cubicBezTo>
                      <a:pt x="370" y="323"/>
                      <a:pt x="368" y="322"/>
                      <a:pt x="368" y="321"/>
                    </a:cubicBezTo>
                    <a:cubicBezTo>
                      <a:pt x="368" y="321"/>
                      <a:pt x="370" y="317"/>
                      <a:pt x="370" y="315"/>
                    </a:cubicBezTo>
                    <a:cubicBezTo>
                      <a:pt x="369" y="314"/>
                      <a:pt x="370" y="308"/>
                      <a:pt x="370" y="308"/>
                    </a:cubicBezTo>
                    <a:cubicBezTo>
                      <a:pt x="370" y="308"/>
                      <a:pt x="373" y="307"/>
                      <a:pt x="373" y="308"/>
                    </a:cubicBezTo>
                    <a:cubicBezTo>
                      <a:pt x="373" y="309"/>
                      <a:pt x="372" y="312"/>
                      <a:pt x="372" y="313"/>
                    </a:cubicBezTo>
                    <a:cubicBezTo>
                      <a:pt x="372" y="314"/>
                      <a:pt x="371" y="318"/>
                      <a:pt x="371" y="319"/>
                    </a:cubicBezTo>
                    <a:cubicBezTo>
                      <a:pt x="371" y="319"/>
                      <a:pt x="372" y="318"/>
                      <a:pt x="374" y="320"/>
                    </a:cubicBezTo>
                    <a:cubicBezTo>
                      <a:pt x="376" y="322"/>
                      <a:pt x="376" y="325"/>
                      <a:pt x="376" y="325"/>
                    </a:cubicBezTo>
                    <a:cubicBezTo>
                      <a:pt x="374" y="327"/>
                      <a:pt x="374" y="327"/>
                      <a:pt x="374" y="327"/>
                    </a:cubicBezTo>
                    <a:cubicBezTo>
                      <a:pt x="373" y="331"/>
                      <a:pt x="373" y="331"/>
                      <a:pt x="373" y="331"/>
                    </a:cubicBezTo>
                    <a:close/>
                    <a:moveTo>
                      <a:pt x="361" y="333"/>
                    </a:moveTo>
                    <a:cubicBezTo>
                      <a:pt x="361" y="333"/>
                      <a:pt x="361" y="333"/>
                      <a:pt x="361" y="333"/>
                    </a:cubicBezTo>
                    <a:cubicBezTo>
                      <a:pt x="361" y="333"/>
                      <a:pt x="360" y="337"/>
                      <a:pt x="360" y="338"/>
                    </a:cubicBezTo>
                    <a:cubicBezTo>
                      <a:pt x="360" y="338"/>
                      <a:pt x="361" y="338"/>
                      <a:pt x="362" y="338"/>
                    </a:cubicBezTo>
                    <a:cubicBezTo>
                      <a:pt x="363" y="337"/>
                      <a:pt x="364" y="337"/>
                      <a:pt x="365" y="336"/>
                    </a:cubicBezTo>
                    <a:cubicBezTo>
                      <a:pt x="366" y="335"/>
                      <a:pt x="369" y="333"/>
                      <a:pt x="370" y="333"/>
                    </a:cubicBezTo>
                    <a:cubicBezTo>
                      <a:pt x="371" y="332"/>
                      <a:pt x="366" y="330"/>
                      <a:pt x="366" y="330"/>
                    </a:cubicBezTo>
                    <a:cubicBezTo>
                      <a:pt x="361" y="333"/>
                      <a:pt x="361" y="333"/>
                      <a:pt x="361" y="333"/>
                    </a:cubicBezTo>
                    <a:close/>
                    <a:moveTo>
                      <a:pt x="225" y="132"/>
                    </a:moveTo>
                    <a:cubicBezTo>
                      <a:pt x="225" y="132"/>
                      <a:pt x="225" y="132"/>
                      <a:pt x="225" y="132"/>
                    </a:cubicBezTo>
                    <a:cubicBezTo>
                      <a:pt x="227" y="133"/>
                      <a:pt x="227" y="133"/>
                      <a:pt x="227" y="133"/>
                    </a:cubicBezTo>
                    <a:cubicBezTo>
                      <a:pt x="227" y="133"/>
                      <a:pt x="228" y="132"/>
                      <a:pt x="229" y="131"/>
                    </a:cubicBezTo>
                    <a:cubicBezTo>
                      <a:pt x="230" y="130"/>
                      <a:pt x="228" y="129"/>
                      <a:pt x="228" y="129"/>
                    </a:cubicBezTo>
                    <a:cubicBezTo>
                      <a:pt x="227" y="130"/>
                      <a:pt x="227" y="130"/>
                      <a:pt x="227" y="130"/>
                    </a:cubicBezTo>
                    <a:cubicBezTo>
                      <a:pt x="227" y="130"/>
                      <a:pt x="225" y="132"/>
                      <a:pt x="225" y="132"/>
                    </a:cubicBezTo>
                    <a:close/>
                    <a:moveTo>
                      <a:pt x="164" y="164"/>
                    </a:moveTo>
                    <a:cubicBezTo>
                      <a:pt x="164" y="164"/>
                      <a:pt x="164" y="164"/>
                      <a:pt x="164" y="164"/>
                    </a:cubicBezTo>
                    <a:cubicBezTo>
                      <a:pt x="165" y="165"/>
                      <a:pt x="165" y="165"/>
                      <a:pt x="165" y="165"/>
                    </a:cubicBezTo>
                    <a:cubicBezTo>
                      <a:pt x="165" y="165"/>
                      <a:pt x="166" y="163"/>
                      <a:pt x="168" y="162"/>
                    </a:cubicBezTo>
                    <a:cubicBezTo>
                      <a:pt x="169" y="161"/>
                      <a:pt x="167" y="161"/>
                      <a:pt x="167" y="161"/>
                    </a:cubicBezTo>
                    <a:cubicBezTo>
                      <a:pt x="165" y="162"/>
                      <a:pt x="165" y="162"/>
                      <a:pt x="165" y="162"/>
                    </a:cubicBezTo>
                    <a:cubicBezTo>
                      <a:pt x="165" y="162"/>
                      <a:pt x="164" y="163"/>
                      <a:pt x="164" y="164"/>
                    </a:cubicBezTo>
                    <a:close/>
                    <a:moveTo>
                      <a:pt x="174" y="162"/>
                    </a:moveTo>
                    <a:cubicBezTo>
                      <a:pt x="174" y="162"/>
                      <a:pt x="174" y="162"/>
                      <a:pt x="174" y="162"/>
                    </a:cubicBezTo>
                    <a:cubicBezTo>
                      <a:pt x="174" y="164"/>
                      <a:pt x="174" y="164"/>
                      <a:pt x="174" y="164"/>
                    </a:cubicBezTo>
                    <a:cubicBezTo>
                      <a:pt x="174" y="164"/>
                      <a:pt x="177" y="165"/>
                      <a:pt x="179" y="166"/>
                    </a:cubicBezTo>
                    <a:cubicBezTo>
                      <a:pt x="182" y="167"/>
                      <a:pt x="180" y="164"/>
                      <a:pt x="180" y="164"/>
                    </a:cubicBezTo>
                    <a:cubicBezTo>
                      <a:pt x="178" y="162"/>
                      <a:pt x="178" y="162"/>
                      <a:pt x="178" y="162"/>
                    </a:cubicBezTo>
                    <a:cubicBezTo>
                      <a:pt x="178" y="162"/>
                      <a:pt x="175" y="161"/>
                      <a:pt x="174" y="162"/>
                    </a:cubicBezTo>
                    <a:close/>
                    <a:moveTo>
                      <a:pt x="211" y="164"/>
                    </a:moveTo>
                    <a:cubicBezTo>
                      <a:pt x="211" y="164"/>
                      <a:pt x="211" y="164"/>
                      <a:pt x="211" y="164"/>
                    </a:cubicBezTo>
                    <a:cubicBezTo>
                      <a:pt x="210" y="166"/>
                      <a:pt x="210" y="166"/>
                      <a:pt x="210" y="166"/>
                    </a:cubicBezTo>
                    <a:cubicBezTo>
                      <a:pt x="210" y="166"/>
                      <a:pt x="212" y="168"/>
                      <a:pt x="213" y="170"/>
                    </a:cubicBezTo>
                    <a:cubicBezTo>
                      <a:pt x="214" y="170"/>
                      <a:pt x="218" y="174"/>
                      <a:pt x="220" y="174"/>
                    </a:cubicBezTo>
                    <a:cubicBezTo>
                      <a:pt x="228" y="177"/>
                      <a:pt x="215" y="167"/>
                      <a:pt x="214" y="166"/>
                    </a:cubicBezTo>
                    <a:cubicBezTo>
                      <a:pt x="214" y="166"/>
                      <a:pt x="211" y="163"/>
                      <a:pt x="211" y="164"/>
                    </a:cubicBezTo>
                    <a:close/>
                    <a:moveTo>
                      <a:pt x="258" y="178"/>
                    </a:moveTo>
                    <a:cubicBezTo>
                      <a:pt x="258" y="178"/>
                      <a:pt x="258" y="178"/>
                      <a:pt x="258" y="178"/>
                    </a:cubicBezTo>
                    <a:cubicBezTo>
                      <a:pt x="260" y="180"/>
                      <a:pt x="260" y="180"/>
                      <a:pt x="260" y="180"/>
                    </a:cubicBezTo>
                    <a:cubicBezTo>
                      <a:pt x="260" y="180"/>
                      <a:pt x="263" y="179"/>
                      <a:pt x="265" y="178"/>
                    </a:cubicBezTo>
                    <a:cubicBezTo>
                      <a:pt x="267" y="178"/>
                      <a:pt x="265" y="176"/>
                      <a:pt x="265" y="176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6"/>
                      <a:pt x="258" y="177"/>
                      <a:pt x="258" y="178"/>
                    </a:cubicBezTo>
                    <a:close/>
                    <a:moveTo>
                      <a:pt x="238" y="73"/>
                    </a:moveTo>
                    <a:cubicBezTo>
                      <a:pt x="238" y="73"/>
                      <a:pt x="238" y="73"/>
                      <a:pt x="238" y="73"/>
                    </a:cubicBezTo>
                    <a:cubicBezTo>
                      <a:pt x="238" y="73"/>
                      <a:pt x="234" y="75"/>
                      <a:pt x="234" y="75"/>
                    </a:cubicBezTo>
                    <a:cubicBezTo>
                      <a:pt x="233" y="75"/>
                      <a:pt x="234" y="77"/>
                      <a:pt x="235" y="77"/>
                    </a:cubicBezTo>
                    <a:cubicBezTo>
                      <a:pt x="236" y="78"/>
                      <a:pt x="239" y="79"/>
                      <a:pt x="239" y="79"/>
                    </a:cubicBezTo>
                    <a:cubicBezTo>
                      <a:pt x="240" y="79"/>
                      <a:pt x="243" y="77"/>
                      <a:pt x="245" y="75"/>
                    </a:cubicBezTo>
                    <a:cubicBezTo>
                      <a:pt x="247" y="74"/>
                      <a:pt x="243" y="73"/>
                      <a:pt x="243" y="73"/>
                    </a:cubicBezTo>
                    <a:cubicBezTo>
                      <a:pt x="238" y="73"/>
                      <a:pt x="238" y="73"/>
                      <a:pt x="238" y="73"/>
                    </a:cubicBezTo>
                    <a:close/>
                    <a:moveTo>
                      <a:pt x="202" y="66"/>
                    </a:moveTo>
                    <a:cubicBezTo>
                      <a:pt x="202" y="66"/>
                      <a:pt x="202" y="66"/>
                      <a:pt x="202" y="66"/>
                    </a:cubicBezTo>
                    <a:cubicBezTo>
                      <a:pt x="202" y="66"/>
                      <a:pt x="198" y="66"/>
                      <a:pt x="197" y="66"/>
                    </a:cubicBezTo>
                    <a:cubicBezTo>
                      <a:pt x="197" y="66"/>
                      <a:pt x="196" y="67"/>
                      <a:pt x="195" y="68"/>
                    </a:cubicBezTo>
                    <a:cubicBezTo>
                      <a:pt x="194" y="69"/>
                      <a:pt x="194" y="71"/>
                      <a:pt x="193" y="73"/>
                    </a:cubicBezTo>
                    <a:cubicBezTo>
                      <a:pt x="193" y="75"/>
                      <a:pt x="194" y="75"/>
                      <a:pt x="194" y="75"/>
                    </a:cubicBezTo>
                    <a:cubicBezTo>
                      <a:pt x="195" y="76"/>
                      <a:pt x="195" y="76"/>
                      <a:pt x="197" y="78"/>
                    </a:cubicBezTo>
                    <a:cubicBezTo>
                      <a:pt x="199" y="79"/>
                      <a:pt x="201" y="77"/>
                      <a:pt x="203" y="76"/>
                    </a:cubicBezTo>
                    <a:cubicBezTo>
                      <a:pt x="206" y="75"/>
                      <a:pt x="204" y="74"/>
                      <a:pt x="205" y="72"/>
                    </a:cubicBezTo>
                    <a:cubicBezTo>
                      <a:pt x="205" y="71"/>
                      <a:pt x="204" y="68"/>
                      <a:pt x="204" y="68"/>
                    </a:cubicBezTo>
                    <a:cubicBezTo>
                      <a:pt x="204" y="67"/>
                      <a:pt x="202" y="66"/>
                      <a:pt x="202" y="66"/>
                    </a:cubicBezTo>
                    <a:close/>
                    <a:moveTo>
                      <a:pt x="236" y="103"/>
                    </a:moveTo>
                    <a:cubicBezTo>
                      <a:pt x="236" y="103"/>
                      <a:pt x="236" y="103"/>
                      <a:pt x="236" y="103"/>
                    </a:cubicBezTo>
                    <a:cubicBezTo>
                      <a:pt x="236" y="103"/>
                      <a:pt x="235" y="105"/>
                      <a:pt x="235" y="105"/>
                    </a:cubicBezTo>
                    <a:cubicBezTo>
                      <a:pt x="235" y="105"/>
                      <a:pt x="235" y="107"/>
                      <a:pt x="235" y="107"/>
                    </a:cubicBezTo>
                    <a:cubicBezTo>
                      <a:pt x="235" y="107"/>
                      <a:pt x="234" y="108"/>
                      <a:pt x="233" y="109"/>
                    </a:cubicBezTo>
                    <a:cubicBezTo>
                      <a:pt x="231" y="111"/>
                      <a:pt x="233" y="111"/>
                      <a:pt x="234" y="112"/>
                    </a:cubicBezTo>
                    <a:cubicBezTo>
                      <a:pt x="235" y="114"/>
                      <a:pt x="234" y="113"/>
                      <a:pt x="235" y="113"/>
                    </a:cubicBezTo>
                    <a:cubicBezTo>
                      <a:pt x="235" y="114"/>
                      <a:pt x="236" y="113"/>
                      <a:pt x="238" y="112"/>
                    </a:cubicBezTo>
                    <a:cubicBezTo>
                      <a:pt x="240" y="111"/>
                      <a:pt x="239" y="111"/>
                      <a:pt x="239" y="111"/>
                    </a:cubicBezTo>
                    <a:cubicBezTo>
                      <a:pt x="239" y="111"/>
                      <a:pt x="237" y="108"/>
                      <a:pt x="237" y="108"/>
                    </a:cubicBezTo>
                    <a:cubicBezTo>
                      <a:pt x="237" y="108"/>
                      <a:pt x="237" y="107"/>
                      <a:pt x="237" y="107"/>
                    </a:cubicBezTo>
                    <a:cubicBezTo>
                      <a:pt x="237" y="106"/>
                      <a:pt x="238" y="106"/>
                      <a:pt x="239" y="105"/>
                    </a:cubicBezTo>
                    <a:cubicBezTo>
                      <a:pt x="240" y="103"/>
                      <a:pt x="240" y="102"/>
                      <a:pt x="240" y="102"/>
                    </a:cubicBezTo>
                    <a:cubicBezTo>
                      <a:pt x="240" y="101"/>
                      <a:pt x="238" y="101"/>
                      <a:pt x="238" y="101"/>
                    </a:cubicBezTo>
                    <a:cubicBezTo>
                      <a:pt x="238" y="101"/>
                      <a:pt x="236" y="102"/>
                      <a:pt x="236" y="103"/>
                    </a:cubicBezTo>
                    <a:close/>
                    <a:moveTo>
                      <a:pt x="233" y="105"/>
                    </a:move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2" y="103"/>
                      <a:pt x="232" y="103"/>
                      <a:pt x="232" y="103"/>
                    </a:cubicBezTo>
                    <a:cubicBezTo>
                      <a:pt x="232" y="103"/>
                      <a:pt x="231" y="102"/>
                      <a:pt x="228" y="102"/>
                    </a:cubicBezTo>
                    <a:cubicBezTo>
                      <a:pt x="226" y="102"/>
                      <a:pt x="226" y="103"/>
                      <a:pt x="224" y="103"/>
                    </a:cubicBezTo>
                    <a:cubicBezTo>
                      <a:pt x="222" y="103"/>
                      <a:pt x="222" y="105"/>
                      <a:pt x="222" y="106"/>
                    </a:cubicBezTo>
                    <a:cubicBezTo>
                      <a:pt x="221" y="108"/>
                      <a:pt x="222" y="107"/>
                      <a:pt x="223" y="108"/>
                    </a:cubicBezTo>
                    <a:cubicBezTo>
                      <a:pt x="224" y="109"/>
                      <a:pt x="223" y="109"/>
                      <a:pt x="224" y="112"/>
                    </a:cubicBezTo>
                    <a:cubicBezTo>
                      <a:pt x="224" y="114"/>
                      <a:pt x="225" y="113"/>
                      <a:pt x="225" y="113"/>
                    </a:cubicBezTo>
                    <a:cubicBezTo>
                      <a:pt x="226" y="114"/>
                      <a:pt x="227" y="113"/>
                      <a:pt x="229" y="112"/>
                    </a:cubicBezTo>
                    <a:cubicBezTo>
                      <a:pt x="231" y="110"/>
                      <a:pt x="229" y="110"/>
                      <a:pt x="229" y="110"/>
                    </a:cubicBezTo>
                    <a:cubicBezTo>
                      <a:pt x="229" y="110"/>
                      <a:pt x="231" y="109"/>
                      <a:pt x="233" y="107"/>
                    </a:cubicBezTo>
                    <a:cubicBezTo>
                      <a:pt x="234" y="105"/>
                      <a:pt x="233" y="105"/>
                      <a:pt x="233" y="105"/>
                    </a:cubicBezTo>
                    <a:close/>
                    <a:moveTo>
                      <a:pt x="284" y="139"/>
                    </a:moveTo>
                    <a:cubicBezTo>
                      <a:pt x="284" y="139"/>
                      <a:pt x="284" y="139"/>
                      <a:pt x="284" y="139"/>
                    </a:cubicBezTo>
                    <a:cubicBezTo>
                      <a:pt x="283" y="139"/>
                      <a:pt x="282" y="141"/>
                      <a:pt x="282" y="141"/>
                    </a:cubicBezTo>
                    <a:cubicBezTo>
                      <a:pt x="282" y="141"/>
                      <a:pt x="281" y="142"/>
                      <a:pt x="281" y="143"/>
                    </a:cubicBezTo>
                    <a:cubicBezTo>
                      <a:pt x="280" y="143"/>
                      <a:pt x="279" y="145"/>
                      <a:pt x="279" y="145"/>
                    </a:cubicBezTo>
                    <a:cubicBezTo>
                      <a:pt x="279" y="145"/>
                      <a:pt x="280" y="146"/>
                      <a:pt x="281" y="146"/>
                    </a:cubicBezTo>
                    <a:cubicBezTo>
                      <a:pt x="282" y="147"/>
                      <a:pt x="282" y="147"/>
                      <a:pt x="283" y="147"/>
                    </a:cubicBezTo>
                    <a:cubicBezTo>
                      <a:pt x="284" y="147"/>
                      <a:pt x="284" y="147"/>
                      <a:pt x="287" y="147"/>
                    </a:cubicBezTo>
                    <a:cubicBezTo>
                      <a:pt x="291" y="147"/>
                      <a:pt x="294" y="147"/>
                      <a:pt x="295" y="147"/>
                    </a:cubicBezTo>
                    <a:cubicBezTo>
                      <a:pt x="295" y="147"/>
                      <a:pt x="297" y="146"/>
                      <a:pt x="297" y="146"/>
                    </a:cubicBezTo>
                    <a:cubicBezTo>
                      <a:pt x="297" y="145"/>
                      <a:pt x="297" y="145"/>
                      <a:pt x="296" y="144"/>
                    </a:cubicBezTo>
                    <a:cubicBezTo>
                      <a:pt x="295" y="142"/>
                      <a:pt x="293" y="141"/>
                      <a:pt x="293" y="141"/>
                    </a:cubicBezTo>
                    <a:cubicBezTo>
                      <a:pt x="292" y="141"/>
                      <a:pt x="293" y="139"/>
                      <a:pt x="294" y="140"/>
                    </a:cubicBezTo>
                    <a:cubicBezTo>
                      <a:pt x="294" y="140"/>
                      <a:pt x="297" y="143"/>
                      <a:pt x="297" y="143"/>
                    </a:cubicBezTo>
                    <a:cubicBezTo>
                      <a:pt x="298" y="143"/>
                      <a:pt x="300" y="143"/>
                      <a:pt x="300" y="141"/>
                    </a:cubicBezTo>
                    <a:cubicBezTo>
                      <a:pt x="299" y="140"/>
                      <a:pt x="301" y="138"/>
                      <a:pt x="298" y="137"/>
                    </a:cubicBezTo>
                    <a:cubicBezTo>
                      <a:pt x="296" y="136"/>
                      <a:pt x="295" y="135"/>
                      <a:pt x="294" y="135"/>
                    </a:cubicBezTo>
                    <a:cubicBezTo>
                      <a:pt x="292" y="135"/>
                      <a:pt x="295" y="136"/>
                      <a:pt x="291" y="133"/>
                    </a:cubicBezTo>
                    <a:cubicBezTo>
                      <a:pt x="287" y="130"/>
                      <a:pt x="287" y="131"/>
                      <a:pt x="287" y="131"/>
                    </a:cubicBezTo>
                    <a:cubicBezTo>
                      <a:pt x="287" y="131"/>
                      <a:pt x="289" y="128"/>
                      <a:pt x="288" y="127"/>
                    </a:cubicBezTo>
                    <a:cubicBezTo>
                      <a:pt x="288" y="127"/>
                      <a:pt x="284" y="126"/>
                      <a:pt x="284" y="126"/>
                    </a:cubicBezTo>
                    <a:cubicBezTo>
                      <a:pt x="284" y="126"/>
                      <a:pt x="279" y="127"/>
                      <a:pt x="279" y="127"/>
                    </a:cubicBezTo>
                    <a:cubicBezTo>
                      <a:pt x="278" y="128"/>
                      <a:pt x="277" y="129"/>
                      <a:pt x="277" y="129"/>
                    </a:cubicBezTo>
                    <a:cubicBezTo>
                      <a:pt x="277" y="131"/>
                      <a:pt x="277" y="131"/>
                      <a:pt x="277" y="131"/>
                    </a:cubicBezTo>
                    <a:cubicBezTo>
                      <a:pt x="275" y="132"/>
                      <a:pt x="275" y="132"/>
                      <a:pt x="275" y="132"/>
                    </a:cubicBezTo>
                    <a:cubicBezTo>
                      <a:pt x="275" y="132"/>
                      <a:pt x="274" y="134"/>
                      <a:pt x="274" y="134"/>
                    </a:cubicBezTo>
                    <a:cubicBezTo>
                      <a:pt x="273" y="134"/>
                      <a:pt x="271" y="135"/>
                      <a:pt x="271" y="135"/>
                    </a:cubicBezTo>
                    <a:cubicBezTo>
                      <a:pt x="270" y="135"/>
                      <a:pt x="268" y="135"/>
                      <a:pt x="268" y="136"/>
                    </a:cubicBezTo>
                    <a:cubicBezTo>
                      <a:pt x="267" y="137"/>
                      <a:pt x="264" y="138"/>
                      <a:pt x="264" y="138"/>
                    </a:cubicBezTo>
                    <a:cubicBezTo>
                      <a:pt x="264" y="138"/>
                      <a:pt x="263" y="139"/>
                      <a:pt x="265" y="141"/>
                    </a:cubicBezTo>
                    <a:cubicBezTo>
                      <a:pt x="267" y="142"/>
                      <a:pt x="269" y="142"/>
                      <a:pt x="269" y="143"/>
                    </a:cubicBezTo>
                    <a:cubicBezTo>
                      <a:pt x="270" y="143"/>
                      <a:pt x="270" y="143"/>
                      <a:pt x="271" y="143"/>
                    </a:cubicBezTo>
                    <a:cubicBezTo>
                      <a:pt x="272" y="144"/>
                      <a:pt x="272" y="144"/>
                      <a:pt x="274" y="144"/>
                    </a:cubicBezTo>
                    <a:cubicBezTo>
                      <a:pt x="275" y="143"/>
                      <a:pt x="277" y="143"/>
                      <a:pt x="277" y="142"/>
                    </a:cubicBezTo>
                    <a:cubicBezTo>
                      <a:pt x="278" y="141"/>
                      <a:pt x="278" y="140"/>
                      <a:pt x="279" y="139"/>
                    </a:cubicBezTo>
                    <a:cubicBezTo>
                      <a:pt x="279" y="138"/>
                      <a:pt x="279" y="137"/>
                      <a:pt x="281" y="137"/>
                    </a:cubicBezTo>
                    <a:cubicBezTo>
                      <a:pt x="282" y="137"/>
                      <a:pt x="284" y="136"/>
                      <a:pt x="284" y="136"/>
                    </a:cubicBezTo>
                    <a:cubicBezTo>
                      <a:pt x="284" y="136"/>
                      <a:pt x="284" y="139"/>
                      <a:pt x="284" y="139"/>
                    </a:cubicBezTo>
                    <a:close/>
                    <a:moveTo>
                      <a:pt x="289" y="182"/>
                    </a:moveTo>
                    <a:cubicBezTo>
                      <a:pt x="289" y="182"/>
                      <a:pt x="289" y="182"/>
                      <a:pt x="289" y="182"/>
                    </a:cubicBezTo>
                    <a:cubicBezTo>
                      <a:pt x="288" y="181"/>
                      <a:pt x="288" y="181"/>
                      <a:pt x="288" y="181"/>
                    </a:cubicBezTo>
                    <a:cubicBezTo>
                      <a:pt x="288" y="180"/>
                      <a:pt x="288" y="180"/>
                      <a:pt x="288" y="180"/>
                    </a:cubicBezTo>
                    <a:cubicBezTo>
                      <a:pt x="285" y="177"/>
                      <a:pt x="285" y="177"/>
                      <a:pt x="285" y="177"/>
                    </a:cubicBezTo>
                    <a:cubicBezTo>
                      <a:pt x="285" y="177"/>
                      <a:pt x="289" y="176"/>
                      <a:pt x="291" y="175"/>
                    </a:cubicBezTo>
                    <a:cubicBezTo>
                      <a:pt x="294" y="174"/>
                      <a:pt x="291" y="173"/>
                      <a:pt x="291" y="172"/>
                    </a:cubicBezTo>
                    <a:cubicBezTo>
                      <a:pt x="291" y="172"/>
                      <a:pt x="290" y="172"/>
                      <a:pt x="288" y="172"/>
                    </a:cubicBezTo>
                    <a:cubicBezTo>
                      <a:pt x="287" y="172"/>
                      <a:pt x="286" y="172"/>
                      <a:pt x="284" y="173"/>
                    </a:cubicBezTo>
                    <a:cubicBezTo>
                      <a:pt x="283" y="173"/>
                      <a:pt x="282" y="171"/>
                      <a:pt x="282" y="171"/>
                    </a:cubicBezTo>
                    <a:cubicBezTo>
                      <a:pt x="281" y="171"/>
                      <a:pt x="277" y="171"/>
                      <a:pt x="276" y="171"/>
                    </a:cubicBezTo>
                    <a:cubicBezTo>
                      <a:pt x="276" y="171"/>
                      <a:pt x="275" y="173"/>
                      <a:pt x="274" y="174"/>
                    </a:cubicBezTo>
                    <a:cubicBezTo>
                      <a:pt x="273" y="175"/>
                      <a:pt x="272" y="176"/>
                      <a:pt x="271" y="176"/>
                    </a:cubicBezTo>
                    <a:cubicBezTo>
                      <a:pt x="270" y="177"/>
                      <a:pt x="274" y="179"/>
                      <a:pt x="275" y="179"/>
                    </a:cubicBezTo>
                    <a:cubicBezTo>
                      <a:pt x="275" y="180"/>
                      <a:pt x="278" y="180"/>
                      <a:pt x="278" y="181"/>
                    </a:cubicBezTo>
                    <a:cubicBezTo>
                      <a:pt x="279" y="181"/>
                      <a:pt x="282" y="183"/>
                      <a:pt x="283" y="183"/>
                    </a:cubicBezTo>
                    <a:cubicBezTo>
                      <a:pt x="284" y="184"/>
                      <a:pt x="282" y="185"/>
                      <a:pt x="281" y="187"/>
                    </a:cubicBezTo>
                    <a:cubicBezTo>
                      <a:pt x="280" y="189"/>
                      <a:pt x="279" y="189"/>
                      <a:pt x="278" y="190"/>
                    </a:cubicBezTo>
                    <a:cubicBezTo>
                      <a:pt x="277" y="191"/>
                      <a:pt x="279" y="192"/>
                      <a:pt x="280" y="193"/>
                    </a:cubicBezTo>
                    <a:cubicBezTo>
                      <a:pt x="281" y="194"/>
                      <a:pt x="283" y="195"/>
                      <a:pt x="283" y="195"/>
                    </a:cubicBezTo>
                    <a:cubicBezTo>
                      <a:pt x="284" y="195"/>
                      <a:pt x="287" y="193"/>
                      <a:pt x="287" y="193"/>
                    </a:cubicBezTo>
                    <a:cubicBezTo>
                      <a:pt x="287" y="193"/>
                      <a:pt x="288" y="190"/>
                      <a:pt x="288" y="190"/>
                    </a:cubicBezTo>
                    <a:cubicBezTo>
                      <a:pt x="288" y="189"/>
                      <a:pt x="289" y="187"/>
                      <a:pt x="289" y="187"/>
                    </a:cubicBezTo>
                    <a:cubicBezTo>
                      <a:pt x="290" y="186"/>
                      <a:pt x="290" y="186"/>
                      <a:pt x="290" y="186"/>
                    </a:cubicBezTo>
                    <a:cubicBezTo>
                      <a:pt x="289" y="182"/>
                      <a:pt x="289" y="182"/>
                      <a:pt x="289" y="182"/>
                    </a:cubicBezTo>
                    <a:close/>
                    <a:moveTo>
                      <a:pt x="316" y="209"/>
                    </a:moveTo>
                    <a:cubicBezTo>
                      <a:pt x="316" y="209"/>
                      <a:pt x="316" y="209"/>
                      <a:pt x="316" y="209"/>
                    </a:cubicBezTo>
                    <a:cubicBezTo>
                      <a:pt x="317" y="208"/>
                      <a:pt x="319" y="206"/>
                      <a:pt x="319" y="205"/>
                    </a:cubicBezTo>
                    <a:cubicBezTo>
                      <a:pt x="319" y="205"/>
                      <a:pt x="321" y="205"/>
                      <a:pt x="322" y="205"/>
                    </a:cubicBezTo>
                    <a:cubicBezTo>
                      <a:pt x="322" y="205"/>
                      <a:pt x="326" y="206"/>
                      <a:pt x="326" y="206"/>
                    </a:cubicBezTo>
                    <a:cubicBezTo>
                      <a:pt x="326" y="206"/>
                      <a:pt x="329" y="206"/>
                      <a:pt x="329" y="206"/>
                    </a:cubicBezTo>
                    <a:cubicBezTo>
                      <a:pt x="329" y="206"/>
                      <a:pt x="332" y="204"/>
                      <a:pt x="332" y="204"/>
                    </a:cubicBezTo>
                    <a:cubicBezTo>
                      <a:pt x="333" y="204"/>
                      <a:pt x="336" y="207"/>
                      <a:pt x="336" y="207"/>
                    </a:cubicBezTo>
                    <a:cubicBezTo>
                      <a:pt x="336" y="207"/>
                      <a:pt x="334" y="210"/>
                      <a:pt x="333" y="210"/>
                    </a:cubicBezTo>
                    <a:cubicBezTo>
                      <a:pt x="332" y="211"/>
                      <a:pt x="331" y="211"/>
                      <a:pt x="330" y="212"/>
                    </a:cubicBezTo>
                    <a:cubicBezTo>
                      <a:pt x="329" y="214"/>
                      <a:pt x="329" y="214"/>
                      <a:pt x="329" y="215"/>
                    </a:cubicBezTo>
                    <a:cubicBezTo>
                      <a:pt x="328" y="215"/>
                      <a:pt x="327" y="217"/>
                      <a:pt x="325" y="215"/>
                    </a:cubicBezTo>
                    <a:cubicBezTo>
                      <a:pt x="323" y="214"/>
                      <a:pt x="321" y="212"/>
                      <a:pt x="321" y="212"/>
                    </a:cubicBezTo>
                    <a:cubicBezTo>
                      <a:pt x="321" y="212"/>
                      <a:pt x="319" y="213"/>
                      <a:pt x="318" y="213"/>
                    </a:cubicBezTo>
                    <a:cubicBezTo>
                      <a:pt x="317" y="214"/>
                      <a:pt x="315" y="213"/>
                      <a:pt x="315" y="213"/>
                    </a:cubicBezTo>
                    <a:cubicBezTo>
                      <a:pt x="316" y="212"/>
                      <a:pt x="315" y="210"/>
                      <a:pt x="316" y="209"/>
                    </a:cubicBezTo>
                    <a:close/>
                    <a:moveTo>
                      <a:pt x="295" y="229"/>
                    </a:moveTo>
                    <a:cubicBezTo>
                      <a:pt x="295" y="229"/>
                      <a:pt x="295" y="229"/>
                      <a:pt x="295" y="229"/>
                    </a:cubicBezTo>
                    <a:cubicBezTo>
                      <a:pt x="295" y="229"/>
                      <a:pt x="291" y="227"/>
                      <a:pt x="292" y="226"/>
                    </a:cubicBezTo>
                    <a:cubicBezTo>
                      <a:pt x="293" y="224"/>
                      <a:pt x="297" y="220"/>
                      <a:pt x="298" y="219"/>
                    </a:cubicBezTo>
                    <a:cubicBezTo>
                      <a:pt x="298" y="219"/>
                      <a:pt x="301" y="220"/>
                      <a:pt x="301" y="220"/>
                    </a:cubicBezTo>
                    <a:cubicBezTo>
                      <a:pt x="302" y="220"/>
                      <a:pt x="303" y="217"/>
                      <a:pt x="304" y="217"/>
                    </a:cubicBezTo>
                    <a:cubicBezTo>
                      <a:pt x="304" y="217"/>
                      <a:pt x="308" y="217"/>
                      <a:pt x="308" y="217"/>
                    </a:cubicBezTo>
                    <a:cubicBezTo>
                      <a:pt x="308" y="217"/>
                      <a:pt x="306" y="221"/>
                      <a:pt x="304" y="222"/>
                    </a:cubicBezTo>
                    <a:cubicBezTo>
                      <a:pt x="302" y="223"/>
                      <a:pt x="301" y="223"/>
                      <a:pt x="301" y="224"/>
                    </a:cubicBezTo>
                    <a:cubicBezTo>
                      <a:pt x="300" y="225"/>
                      <a:pt x="299" y="226"/>
                      <a:pt x="299" y="227"/>
                    </a:cubicBezTo>
                    <a:cubicBezTo>
                      <a:pt x="298" y="227"/>
                      <a:pt x="295" y="229"/>
                      <a:pt x="295" y="229"/>
                    </a:cubicBezTo>
                    <a:close/>
                    <a:moveTo>
                      <a:pt x="282" y="268"/>
                    </a:moveTo>
                    <a:cubicBezTo>
                      <a:pt x="282" y="268"/>
                      <a:pt x="282" y="268"/>
                      <a:pt x="282" y="268"/>
                    </a:cubicBezTo>
                    <a:cubicBezTo>
                      <a:pt x="283" y="269"/>
                      <a:pt x="281" y="273"/>
                      <a:pt x="278" y="271"/>
                    </a:cubicBezTo>
                    <a:cubicBezTo>
                      <a:pt x="278" y="271"/>
                      <a:pt x="277" y="269"/>
                      <a:pt x="279" y="268"/>
                    </a:cubicBezTo>
                    <a:cubicBezTo>
                      <a:pt x="280" y="268"/>
                      <a:pt x="282" y="268"/>
                      <a:pt x="282" y="268"/>
                    </a:cubicBezTo>
                    <a:close/>
                    <a:moveTo>
                      <a:pt x="279" y="292"/>
                    </a:moveTo>
                    <a:cubicBezTo>
                      <a:pt x="279" y="292"/>
                      <a:pt x="279" y="292"/>
                      <a:pt x="279" y="292"/>
                    </a:cubicBezTo>
                    <a:cubicBezTo>
                      <a:pt x="279" y="292"/>
                      <a:pt x="281" y="290"/>
                      <a:pt x="281" y="290"/>
                    </a:cubicBezTo>
                    <a:cubicBezTo>
                      <a:pt x="282" y="290"/>
                      <a:pt x="283" y="291"/>
                      <a:pt x="283" y="291"/>
                    </a:cubicBezTo>
                    <a:cubicBezTo>
                      <a:pt x="283" y="291"/>
                      <a:pt x="286" y="293"/>
                      <a:pt x="286" y="293"/>
                    </a:cubicBezTo>
                    <a:cubicBezTo>
                      <a:pt x="286" y="294"/>
                      <a:pt x="287" y="296"/>
                      <a:pt x="286" y="296"/>
                    </a:cubicBezTo>
                    <a:cubicBezTo>
                      <a:pt x="285" y="297"/>
                      <a:pt x="284" y="298"/>
                      <a:pt x="283" y="297"/>
                    </a:cubicBezTo>
                    <a:cubicBezTo>
                      <a:pt x="282" y="297"/>
                      <a:pt x="281" y="297"/>
                      <a:pt x="281" y="296"/>
                    </a:cubicBezTo>
                    <a:cubicBezTo>
                      <a:pt x="281" y="295"/>
                      <a:pt x="281" y="295"/>
                      <a:pt x="281" y="294"/>
                    </a:cubicBezTo>
                    <a:cubicBezTo>
                      <a:pt x="281" y="294"/>
                      <a:pt x="279" y="294"/>
                      <a:pt x="279" y="294"/>
                    </a:cubicBezTo>
                    <a:cubicBezTo>
                      <a:pt x="279" y="292"/>
                      <a:pt x="279" y="292"/>
                      <a:pt x="279" y="292"/>
                    </a:cubicBezTo>
                    <a:close/>
                    <a:moveTo>
                      <a:pt x="238" y="279"/>
                    </a:moveTo>
                    <a:cubicBezTo>
                      <a:pt x="238" y="279"/>
                      <a:pt x="238" y="279"/>
                      <a:pt x="238" y="279"/>
                    </a:cubicBezTo>
                    <a:cubicBezTo>
                      <a:pt x="239" y="279"/>
                      <a:pt x="241" y="278"/>
                      <a:pt x="241" y="279"/>
                    </a:cubicBezTo>
                    <a:cubicBezTo>
                      <a:pt x="242" y="280"/>
                      <a:pt x="243" y="280"/>
                      <a:pt x="243" y="281"/>
                    </a:cubicBezTo>
                    <a:cubicBezTo>
                      <a:pt x="243" y="281"/>
                      <a:pt x="244" y="282"/>
                      <a:pt x="242" y="283"/>
                    </a:cubicBezTo>
                    <a:cubicBezTo>
                      <a:pt x="240" y="283"/>
                      <a:pt x="239" y="283"/>
                      <a:pt x="239" y="283"/>
                    </a:cubicBezTo>
                    <a:cubicBezTo>
                      <a:pt x="240" y="286"/>
                      <a:pt x="240" y="286"/>
                      <a:pt x="240" y="286"/>
                    </a:cubicBezTo>
                    <a:cubicBezTo>
                      <a:pt x="240" y="286"/>
                      <a:pt x="242" y="286"/>
                      <a:pt x="239" y="288"/>
                    </a:cubicBezTo>
                    <a:cubicBezTo>
                      <a:pt x="237" y="290"/>
                      <a:pt x="235" y="290"/>
                      <a:pt x="235" y="290"/>
                    </a:cubicBezTo>
                    <a:cubicBezTo>
                      <a:pt x="235" y="289"/>
                      <a:pt x="235" y="289"/>
                      <a:pt x="235" y="289"/>
                    </a:cubicBezTo>
                    <a:cubicBezTo>
                      <a:pt x="232" y="290"/>
                      <a:pt x="232" y="290"/>
                      <a:pt x="232" y="290"/>
                    </a:cubicBezTo>
                    <a:cubicBezTo>
                      <a:pt x="232" y="290"/>
                      <a:pt x="231" y="291"/>
                      <a:pt x="231" y="290"/>
                    </a:cubicBezTo>
                    <a:cubicBezTo>
                      <a:pt x="230" y="288"/>
                      <a:pt x="229" y="286"/>
                      <a:pt x="231" y="286"/>
                    </a:cubicBezTo>
                    <a:cubicBezTo>
                      <a:pt x="233" y="285"/>
                      <a:pt x="233" y="284"/>
                      <a:pt x="234" y="285"/>
                    </a:cubicBezTo>
                    <a:cubicBezTo>
                      <a:pt x="235" y="286"/>
                      <a:pt x="235" y="287"/>
                      <a:pt x="235" y="287"/>
                    </a:cubicBezTo>
                    <a:cubicBezTo>
                      <a:pt x="236" y="284"/>
                      <a:pt x="236" y="284"/>
                      <a:pt x="236" y="284"/>
                    </a:cubicBezTo>
                    <a:cubicBezTo>
                      <a:pt x="236" y="284"/>
                      <a:pt x="235" y="284"/>
                      <a:pt x="235" y="283"/>
                    </a:cubicBezTo>
                    <a:cubicBezTo>
                      <a:pt x="236" y="282"/>
                      <a:pt x="236" y="282"/>
                      <a:pt x="237" y="281"/>
                    </a:cubicBezTo>
                    <a:cubicBezTo>
                      <a:pt x="238" y="281"/>
                      <a:pt x="239" y="282"/>
                      <a:pt x="239" y="282"/>
                    </a:cubicBezTo>
                    <a:cubicBezTo>
                      <a:pt x="238" y="279"/>
                      <a:pt x="238" y="279"/>
                      <a:pt x="238" y="279"/>
                    </a:cubicBezTo>
                    <a:close/>
                    <a:moveTo>
                      <a:pt x="258" y="286"/>
                    </a:moveTo>
                    <a:cubicBezTo>
                      <a:pt x="258" y="286"/>
                      <a:pt x="258" y="286"/>
                      <a:pt x="258" y="286"/>
                    </a:cubicBezTo>
                    <a:cubicBezTo>
                      <a:pt x="258" y="286"/>
                      <a:pt x="259" y="286"/>
                      <a:pt x="259" y="287"/>
                    </a:cubicBezTo>
                    <a:cubicBezTo>
                      <a:pt x="260" y="288"/>
                      <a:pt x="260" y="288"/>
                      <a:pt x="259" y="288"/>
                    </a:cubicBezTo>
                    <a:cubicBezTo>
                      <a:pt x="259" y="288"/>
                      <a:pt x="256" y="288"/>
                      <a:pt x="256" y="288"/>
                    </a:cubicBezTo>
                    <a:cubicBezTo>
                      <a:pt x="256" y="288"/>
                      <a:pt x="255" y="289"/>
                      <a:pt x="255" y="287"/>
                    </a:cubicBezTo>
                    <a:cubicBezTo>
                      <a:pt x="255" y="286"/>
                      <a:pt x="255" y="285"/>
                      <a:pt x="255" y="285"/>
                    </a:cubicBezTo>
                    <a:cubicBezTo>
                      <a:pt x="258" y="286"/>
                      <a:pt x="258" y="286"/>
                      <a:pt x="258" y="286"/>
                    </a:cubicBezTo>
                    <a:close/>
                    <a:moveTo>
                      <a:pt x="265" y="282"/>
                    </a:moveTo>
                    <a:cubicBezTo>
                      <a:pt x="265" y="282"/>
                      <a:pt x="265" y="282"/>
                      <a:pt x="265" y="282"/>
                    </a:cubicBezTo>
                    <a:cubicBezTo>
                      <a:pt x="269" y="279"/>
                      <a:pt x="269" y="279"/>
                      <a:pt x="269" y="279"/>
                    </a:cubicBezTo>
                    <a:cubicBezTo>
                      <a:pt x="269" y="279"/>
                      <a:pt x="270" y="282"/>
                      <a:pt x="268" y="283"/>
                    </a:cubicBezTo>
                    <a:cubicBezTo>
                      <a:pt x="267" y="284"/>
                      <a:pt x="266" y="284"/>
                      <a:pt x="266" y="284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65" y="282"/>
                      <a:pt x="265" y="282"/>
                      <a:pt x="265" y="282"/>
                    </a:cubicBezTo>
                    <a:close/>
                    <a:moveTo>
                      <a:pt x="273" y="275"/>
                    </a:moveTo>
                    <a:cubicBezTo>
                      <a:pt x="273" y="275"/>
                      <a:pt x="273" y="275"/>
                      <a:pt x="273" y="275"/>
                    </a:cubicBezTo>
                    <a:cubicBezTo>
                      <a:pt x="273" y="275"/>
                      <a:pt x="272" y="278"/>
                      <a:pt x="273" y="280"/>
                    </a:cubicBezTo>
                    <a:cubicBezTo>
                      <a:pt x="273" y="281"/>
                      <a:pt x="273" y="281"/>
                      <a:pt x="274" y="281"/>
                    </a:cubicBezTo>
                    <a:cubicBezTo>
                      <a:pt x="275" y="282"/>
                      <a:pt x="276" y="282"/>
                      <a:pt x="277" y="281"/>
                    </a:cubicBezTo>
                    <a:cubicBezTo>
                      <a:pt x="278" y="281"/>
                      <a:pt x="278" y="278"/>
                      <a:pt x="278" y="278"/>
                    </a:cubicBezTo>
                    <a:cubicBezTo>
                      <a:pt x="278" y="278"/>
                      <a:pt x="278" y="277"/>
                      <a:pt x="277" y="275"/>
                    </a:cubicBezTo>
                    <a:cubicBezTo>
                      <a:pt x="276" y="272"/>
                      <a:pt x="274" y="275"/>
                      <a:pt x="273" y="275"/>
                    </a:cubicBezTo>
                    <a:close/>
                    <a:moveTo>
                      <a:pt x="274" y="259"/>
                    </a:moveTo>
                    <a:cubicBezTo>
                      <a:pt x="274" y="259"/>
                      <a:pt x="274" y="259"/>
                      <a:pt x="274" y="259"/>
                    </a:cubicBezTo>
                    <a:cubicBezTo>
                      <a:pt x="274" y="258"/>
                      <a:pt x="274" y="255"/>
                      <a:pt x="275" y="254"/>
                    </a:cubicBezTo>
                    <a:cubicBezTo>
                      <a:pt x="276" y="254"/>
                      <a:pt x="276" y="253"/>
                      <a:pt x="277" y="252"/>
                    </a:cubicBezTo>
                    <a:cubicBezTo>
                      <a:pt x="277" y="251"/>
                      <a:pt x="281" y="251"/>
                      <a:pt x="281" y="251"/>
                    </a:cubicBezTo>
                    <a:cubicBezTo>
                      <a:pt x="282" y="253"/>
                      <a:pt x="282" y="253"/>
                      <a:pt x="282" y="253"/>
                    </a:cubicBezTo>
                    <a:cubicBezTo>
                      <a:pt x="282" y="253"/>
                      <a:pt x="282" y="255"/>
                      <a:pt x="282" y="256"/>
                    </a:cubicBezTo>
                    <a:cubicBezTo>
                      <a:pt x="282" y="257"/>
                      <a:pt x="282" y="257"/>
                      <a:pt x="283" y="259"/>
                    </a:cubicBezTo>
                    <a:cubicBezTo>
                      <a:pt x="283" y="260"/>
                      <a:pt x="282" y="262"/>
                      <a:pt x="282" y="263"/>
                    </a:cubicBezTo>
                    <a:cubicBezTo>
                      <a:pt x="281" y="264"/>
                      <a:pt x="281" y="265"/>
                      <a:pt x="280" y="265"/>
                    </a:cubicBezTo>
                    <a:cubicBezTo>
                      <a:pt x="279" y="266"/>
                      <a:pt x="279" y="267"/>
                      <a:pt x="278" y="266"/>
                    </a:cubicBezTo>
                    <a:cubicBezTo>
                      <a:pt x="277" y="265"/>
                      <a:pt x="274" y="264"/>
                      <a:pt x="274" y="263"/>
                    </a:cubicBezTo>
                    <a:cubicBezTo>
                      <a:pt x="274" y="263"/>
                      <a:pt x="274" y="261"/>
                      <a:pt x="274" y="261"/>
                    </a:cubicBezTo>
                    <a:cubicBezTo>
                      <a:pt x="274" y="259"/>
                      <a:pt x="274" y="259"/>
                      <a:pt x="274" y="259"/>
                    </a:cubicBezTo>
                    <a:close/>
                    <a:moveTo>
                      <a:pt x="262" y="264"/>
                    </a:moveTo>
                    <a:cubicBezTo>
                      <a:pt x="262" y="264"/>
                      <a:pt x="262" y="264"/>
                      <a:pt x="262" y="264"/>
                    </a:cubicBezTo>
                    <a:cubicBezTo>
                      <a:pt x="262" y="263"/>
                      <a:pt x="263" y="259"/>
                      <a:pt x="263" y="259"/>
                    </a:cubicBezTo>
                    <a:cubicBezTo>
                      <a:pt x="263" y="259"/>
                      <a:pt x="263" y="257"/>
                      <a:pt x="265" y="256"/>
                    </a:cubicBezTo>
                    <a:cubicBezTo>
                      <a:pt x="266" y="256"/>
                      <a:pt x="266" y="255"/>
                      <a:pt x="267" y="256"/>
                    </a:cubicBezTo>
                    <a:cubicBezTo>
                      <a:pt x="268" y="257"/>
                      <a:pt x="269" y="258"/>
                      <a:pt x="269" y="258"/>
                    </a:cubicBezTo>
                    <a:cubicBezTo>
                      <a:pt x="269" y="258"/>
                      <a:pt x="268" y="258"/>
                      <a:pt x="268" y="259"/>
                    </a:cubicBezTo>
                    <a:cubicBezTo>
                      <a:pt x="268" y="259"/>
                      <a:pt x="269" y="261"/>
                      <a:pt x="269" y="261"/>
                    </a:cubicBezTo>
                    <a:cubicBezTo>
                      <a:pt x="268" y="262"/>
                      <a:pt x="267" y="263"/>
                      <a:pt x="266" y="264"/>
                    </a:cubicBezTo>
                    <a:cubicBezTo>
                      <a:pt x="266" y="265"/>
                      <a:pt x="264" y="266"/>
                      <a:pt x="264" y="266"/>
                    </a:cubicBezTo>
                    <a:cubicBezTo>
                      <a:pt x="261" y="268"/>
                      <a:pt x="261" y="268"/>
                      <a:pt x="261" y="268"/>
                    </a:cubicBezTo>
                    <a:cubicBezTo>
                      <a:pt x="261" y="269"/>
                      <a:pt x="261" y="269"/>
                      <a:pt x="261" y="269"/>
                    </a:cubicBezTo>
                    <a:cubicBezTo>
                      <a:pt x="260" y="269"/>
                      <a:pt x="260" y="269"/>
                      <a:pt x="260" y="269"/>
                    </a:cubicBezTo>
                    <a:cubicBezTo>
                      <a:pt x="258" y="266"/>
                      <a:pt x="258" y="266"/>
                      <a:pt x="258" y="266"/>
                    </a:cubicBezTo>
                    <a:cubicBezTo>
                      <a:pt x="261" y="264"/>
                      <a:pt x="261" y="264"/>
                      <a:pt x="261" y="264"/>
                    </a:cubicBezTo>
                    <a:cubicBezTo>
                      <a:pt x="262" y="264"/>
                      <a:pt x="262" y="264"/>
                      <a:pt x="262" y="264"/>
                    </a:cubicBezTo>
                    <a:close/>
                    <a:moveTo>
                      <a:pt x="242" y="268"/>
                    </a:moveTo>
                    <a:cubicBezTo>
                      <a:pt x="242" y="268"/>
                      <a:pt x="242" y="268"/>
                      <a:pt x="242" y="268"/>
                    </a:cubicBezTo>
                    <a:cubicBezTo>
                      <a:pt x="245" y="267"/>
                      <a:pt x="245" y="267"/>
                      <a:pt x="245" y="267"/>
                    </a:cubicBezTo>
                    <a:cubicBezTo>
                      <a:pt x="248" y="269"/>
                      <a:pt x="248" y="269"/>
                      <a:pt x="248" y="269"/>
                    </a:cubicBezTo>
                    <a:cubicBezTo>
                      <a:pt x="248" y="272"/>
                      <a:pt x="248" y="272"/>
                      <a:pt x="248" y="272"/>
                    </a:cubicBezTo>
                    <a:cubicBezTo>
                      <a:pt x="248" y="272"/>
                      <a:pt x="246" y="276"/>
                      <a:pt x="245" y="275"/>
                    </a:cubicBezTo>
                    <a:cubicBezTo>
                      <a:pt x="244" y="273"/>
                      <a:pt x="244" y="271"/>
                      <a:pt x="244" y="271"/>
                    </a:cubicBezTo>
                    <a:cubicBezTo>
                      <a:pt x="242" y="268"/>
                      <a:pt x="242" y="268"/>
                      <a:pt x="242" y="268"/>
                    </a:cubicBezTo>
                    <a:close/>
                    <a:moveTo>
                      <a:pt x="229" y="260"/>
                    </a:moveTo>
                    <a:cubicBezTo>
                      <a:pt x="229" y="260"/>
                      <a:pt x="229" y="260"/>
                      <a:pt x="229" y="260"/>
                    </a:cubicBezTo>
                    <a:cubicBezTo>
                      <a:pt x="229" y="260"/>
                      <a:pt x="234" y="259"/>
                      <a:pt x="234" y="260"/>
                    </a:cubicBezTo>
                    <a:cubicBezTo>
                      <a:pt x="234" y="260"/>
                      <a:pt x="234" y="262"/>
                      <a:pt x="235" y="262"/>
                    </a:cubicBezTo>
                    <a:cubicBezTo>
                      <a:pt x="235" y="263"/>
                      <a:pt x="232" y="266"/>
                      <a:pt x="231" y="266"/>
                    </a:cubicBezTo>
                    <a:cubicBezTo>
                      <a:pt x="231" y="266"/>
                      <a:pt x="230" y="265"/>
                      <a:pt x="230" y="265"/>
                    </a:cubicBezTo>
                    <a:cubicBezTo>
                      <a:pt x="229" y="260"/>
                      <a:pt x="229" y="260"/>
                      <a:pt x="229" y="260"/>
                    </a:cubicBezTo>
                    <a:close/>
                    <a:moveTo>
                      <a:pt x="225" y="247"/>
                    </a:moveTo>
                    <a:cubicBezTo>
                      <a:pt x="225" y="247"/>
                      <a:pt x="225" y="247"/>
                      <a:pt x="225" y="247"/>
                    </a:cubicBezTo>
                    <a:cubicBezTo>
                      <a:pt x="225" y="247"/>
                      <a:pt x="226" y="246"/>
                      <a:pt x="227" y="246"/>
                    </a:cubicBezTo>
                    <a:cubicBezTo>
                      <a:pt x="228" y="247"/>
                      <a:pt x="228" y="250"/>
                      <a:pt x="228" y="250"/>
                    </a:cubicBezTo>
                    <a:cubicBezTo>
                      <a:pt x="227" y="253"/>
                      <a:pt x="227" y="253"/>
                      <a:pt x="227" y="253"/>
                    </a:cubicBezTo>
                    <a:cubicBezTo>
                      <a:pt x="227" y="253"/>
                      <a:pt x="225" y="256"/>
                      <a:pt x="225" y="256"/>
                    </a:cubicBezTo>
                    <a:cubicBezTo>
                      <a:pt x="225" y="255"/>
                      <a:pt x="224" y="250"/>
                      <a:pt x="224" y="250"/>
                    </a:cubicBezTo>
                    <a:cubicBezTo>
                      <a:pt x="225" y="247"/>
                      <a:pt x="225" y="247"/>
                      <a:pt x="225" y="247"/>
                    </a:cubicBezTo>
                    <a:close/>
                    <a:moveTo>
                      <a:pt x="219" y="239"/>
                    </a:moveTo>
                    <a:cubicBezTo>
                      <a:pt x="219" y="239"/>
                      <a:pt x="219" y="239"/>
                      <a:pt x="219" y="239"/>
                    </a:cubicBezTo>
                    <a:cubicBezTo>
                      <a:pt x="219" y="239"/>
                      <a:pt x="218" y="242"/>
                      <a:pt x="218" y="243"/>
                    </a:cubicBezTo>
                    <a:cubicBezTo>
                      <a:pt x="218" y="243"/>
                      <a:pt x="219" y="245"/>
                      <a:pt x="219" y="245"/>
                    </a:cubicBezTo>
                    <a:cubicBezTo>
                      <a:pt x="219" y="246"/>
                      <a:pt x="219" y="245"/>
                      <a:pt x="220" y="244"/>
                    </a:cubicBezTo>
                    <a:cubicBezTo>
                      <a:pt x="221" y="243"/>
                      <a:pt x="221" y="242"/>
                      <a:pt x="221" y="242"/>
                    </a:cubicBezTo>
                    <a:cubicBezTo>
                      <a:pt x="221" y="242"/>
                      <a:pt x="223" y="241"/>
                      <a:pt x="223" y="240"/>
                    </a:cubicBezTo>
                    <a:cubicBezTo>
                      <a:pt x="224" y="240"/>
                      <a:pt x="224" y="237"/>
                      <a:pt x="224" y="237"/>
                    </a:cubicBezTo>
                    <a:cubicBezTo>
                      <a:pt x="224" y="237"/>
                      <a:pt x="221" y="235"/>
                      <a:pt x="221" y="236"/>
                    </a:cubicBezTo>
                    <a:cubicBezTo>
                      <a:pt x="220" y="236"/>
                      <a:pt x="219" y="239"/>
                      <a:pt x="219" y="239"/>
                    </a:cubicBezTo>
                    <a:close/>
                    <a:moveTo>
                      <a:pt x="233" y="237"/>
                    </a:moveTo>
                    <a:cubicBezTo>
                      <a:pt x="233" y="237"/>
                      <a:pt x="233" y="237"/>
                      <a:pt x="233" y="237"/>
                    </a:cubicBezTo>
                    <a:cubicBezTo>
                      <a:pt x="234" y="237"/>
                      <a:pt x="234" y="237"/>
                      <a:pt x="234" y="237"/>
                    </a:cubicBezTo>
                    <a:cubicBezTo>
                      <a:pt x="234" y="238"/>
                      <a:pt x="234" y="238"/>
                      <a:pt x="234" y="238"/>
                    </a:cubicBezTo>
                    <a:cubicBezTo>
                      <a:pt x="234" y="238"/>
                      <a:pt x="237" y="237"/>
                      <a:pt x="238" y="237"/>
                    </a:cubicBezTo>
                    <a:cubicBezTo>
                      <a:pt x="239" y="236"/>
                      <a:pt x="238" y="235"/>
                      <a:pt x="238" y="234"/>
                    </a:cubicBezTo>
                    <a:cubicBezTo>
                      <a:pt x="237" y="233"/>
                      <a:pt x="233" y="237"/>
                      <a:pt x="233" y="237"/>
                    </a:cubicBezTo>
                    <a:close/>
                    <a:moveTo>
                      <a:pt x="247" y="241"/>
                    </a:moveTo>
                    <a:cubicBezTo>
                      <a:pt x="247" y="241"/>
                      <a:pt x="247" y="241"/>
                      <a:pt x="247" y="241"/>
                    </a:cubicBezTo>
                    <a:cubicBezTo>
                      <a:pt x="245" y="240"/>
                      <a:pt x="245" y="240"/>
                      <a:pt x="245" y="240"/>
                    </a:cubicBezTo>
                    <a:cubicBezTo>
                      <a:pt x="245" y="242"/>
                      <a:pt x="245" y="242"/>
                      <a:pt x="245" y="242"/>
                    </a:cubicBezTo>
                    <a:cubicBezTo>
                      <a:pt x="245" y="242"/>
                      <a:pt x="246" y="244"/>
                      <a:pt x="247" y="245"/>
                    </a:cubicBezTo>
                    <a:cubicBezTo>
                      <a:pt x="247" y="245"/>
                      <a:pt x="245" y="247"/>
                      <a:pt x="245" y="247"/>
                    </a:cubicBezTo>
                    <a:cubicBezTo>
                      <a:pt x="247" y="250"/>
                      <a:pt x="247" y="250"/>
                      <a:pt x="247" y="250"/>
                    </a:cubicBezTo>
                    <a:cubicBezTo>
                      <a:pt x="250" y="245"/>
                      <a:pt x="250" y="245"/>
                      <a:pt x="250" y="245"/>
                    </a:cubicBezTo>
                    <a:cubicBezTo>
                      <a:pt x="250" y="245"/>
                      <a:pt x="249" y="243"/>
                      <a:pt x="249" y="243"/>
                    </a:cubicBezTo>
                    <a:cubicBezTo>
                      <a:pt x="249" y="242"/>
                      <a:pt x="247" y="241"/>
                      <a:pt x="247" y="241"/>
                    </a:cubicBezTo>
                    <a:close/>
                    <a:moveTo>
                      <a:pt x="261" y="241"/>
                    </a:moveTo>
                    <a:cubicBezTo>
                      <a:pt x="261" y="241"/>
                      <a:pt x="261" y="241"/>
                      <a:pt x="261" y="241"/>
                    </a:cubicBezTo>
                    <a:cubicBezTo>
                      <a:pt x="262" y="243"/>
                      <a:pt x="262" y="243"/>
                      <a:pt x="262" y="243"/>
                    </a:cubicBezTo>
                    <a:cubicBezTo>
                      <a:pt x="262" y="243"/>
                      <a:pt x="261" y="245"/>
                      <a:pt x="260" y="245"/>
                    </a:cubicBezTo>
                    <a:cubicBezTo>
                      <a:pt x="260" y="245"/>
                      <a:pt x="259" y="244"/>
                      <a:pt x="259" y="244"/>
                    </a:cubicBezTo>
                    <a:cubicBezTo>
                      <a:pt x="261" y="241"/>
                      <a:pt x="261" y="241"/>
                      <a:pt x="261" y="241"/>
                    </a:cubicBezTo>
                    <a:close/>
                    <a:moveTo>
                      <a:pt x="264" y="238"/>
                    </a:moveTo>
                    <a:cubicBezTo>
                      <a:pt x="264" y="238"/>
                      <a:pt x="264" y="238"/>
                      <a:pt x="264" y="238"/>
                    </a:cubicBezTo>
                    <a:cubicBezTo>
                      <a:pt x="265" y="240"/>
                      <a:pt x="265" y="240"/>
                      <a:pt x="265" y="240"/>
                    </a:cubicBezTo>
                    <a:cubicBezTo>
                      <a:pt x="265" y="240"/>
                      <a:pt x="268" y="239"/>
                      <a:pt x="270" y="238"/>
                    </a:cubicBezTo>
                    <a:cubicBezTo>
                      <a:pt x="273" y="237"/>
                      <a:pt x="270" y="236"/>
                      <a:pt x="270" y="236"/>
                    </a:cubicBezTo>
                    <a:cubicBezTo>
                      <a:pt x="267" y="236"/>
                      <a:pt x="267" y="236"/>
                      <a:pt x="267" y="236"/>
                    </a:cubicBezTo>
                    <a:cubicBezTo>
                      <a:pt x="267" y="236"/>
                      <a:pt x="264" y="237"/>
                      <a:pt x="264" y="238"/>
                    </a:cubicBezTo>
                    <a:close/>
                    <a:moveTo>
                      <a:pt x="247" y="230"/>
                    </a:moveTo>
                    <a:cubicBezTo>
                      <a:pt x="247" y="230"/>
                      <a:pt x="247" y="230"/>
                      <a:pt x="247" y="230"/>
                    </a:cubicBezTo>
                    <a:cubicBezTo>
                      <a:pt x="250" y="233"/>
                      <a:pt x="250" y="233"/>
                      <a:pt x="250" y="233"/>
                    </a:cubicBezTo>
                    <a:cubicBezTo>
                      <a:pt x="250" y="233"/>
                      <a:pt x="254" y="235"/>
                      <a:pt x="255" y="235"/>
                    </a:cubicBezTo>
                    <a:cubicBezTo>
                      <a:pt x="255" y="236"/>
                      <a:pt x="257" y="235"/>
                      <a:pt x="259" y="235"/>
                    </a:cubicBezTo>
                    <a:cubicBezTo>
                      <a:pt x="260" y="234"/>
                      <a:pt x="260" y="234"/>
                      <a:pt x="260" y="233"/>
                    </a:cubicBezTo>
                    <a:cubicBezTo>
                      <a:pt x="260" y="233"/>
                      <a:pt x="259" y="232"/>
                      <a:pt x="259" y="232"/>
                    </a:cubicBezTo>
                    <a:cubicBezTo>
                      <a:pt x="259" y="232"/>
                      <a:pt x="258" y="230"/>
                      <a:pt x="255" y="230"/>
                    </a:cubicBezTo>
                    <a:cubicBezTo>
                      <a:pt x="253" y="231"/>
                      <a:pt x="253" y="230"/>
                      <a:pt x="253" y="230"/>
                    </a:cubicBezTo>
                    <a:cubicBezTo>
                      <a:pt x="253" y="230"/>
                      <a:pt x="252" y="230"/>
                      <a:pt x="249" y="229"/>
                    </a:cubicBezTo>
                    <a:cubicBezTo>
                      <a:pt x="247" y="229"/>
                      <a:pt x="248" y="230"/>
                      <a:pt x="247" y="230"/>
                    </a:cubicBezTo>
                    <a:close/>
                    <a:moveTo>
                      <a:pt x="245" y="229"/>
                    </a:moveTo>
                    <a:cubicBezTo>
                      <a:pt x="245" y="229"/>
                      <a:pt x="245" y="229"/>
                      <a:pt x="245" y="229"/>
                    </a:cubicBezTo>
                    <a:cubicBezTo>
                      <a:pt x="246" y="228"/>
                      <a:pt x="246" y="228"/>
                      <a:pt x="246" y="228"/>
                    </a:cubicBezTo>
                    <a:cubicBezTo>
                      <a:pt x="246" y="228"/>
                      <a:pt x="246" y="226"/>
                      <a:pt x="246" y="223"/>
                    </a:cubicBezTo>
                    <a:cubicBezTo>
                      <a:pt x="246" y="221"/>
                      <a:pt x="245" y="222"/>
                      <a:pt x="245" y="222"/>
                    </a:cubicBezTo>
                    <a:cubicBezTo>
                      <a:pt x="245" y="221"/>
                      <a:pt x="245" y="220"/>
                      <a:pt x="244" y="218"/>
                    </a:cubicBezTo>
                    <a:cubicBezTo>
                      <a:pt x="243" y="217"/>
                      <a:pt x="243" y="218"/>
                      <a:pt x="242" y="218"/>
                    </a:cubicBezTo>
                    <a:cubicBezTo>
                      <a:pt x="242" y="218"/>
                      <a:pt x="241" y="219"/>
                      <a:pt x="239" y="219"/>
                    </a:cubicBezTo>
                    <a:cubicBezTo>
                      <a:pt x="237" y="219"/>
                      <a:pt x="238" y="217"/>
                      <a:pt x="237" y="216"/>
                    </a:cubicBezTo>
                    <a:cubicBezTo>
                      <a:pt x="236" y="215"/>
                      <a:pt x="234" y="215"/>
                      <a:pt x="234" y="215"/>
                    </a:cubicBezTo>
                    <a:cubicBezTo>
                      <a:pt x="233" y="215"/>
                      <a:pt x="231" y="218"/>
                      <a:pt x="231" y="219"/>
                    </a:cubicBezTo>
                    <a:cubicBezTo>
                      <a:pt x="231" y="220"/>
                      <a:pt x="232" y="220"/>
                      <a:pt x="235" y="223"/>
                    </a:cubicBezTo>
                    <a:cubicBezTo>
                      <a:pt x="238" y="225"/>
                      <a:pt x="239" y="225"/>
                      <a:pt x="240" y="225"/>
                    </a:cubicBezTo>
                    <a:cubicBezTo>
                      <a:pt x="241" y="226"/>
                      <a:pt x="244" y="228"/>
                      <a:pt x="245" y="229"/>
                    </a:cubicBezTo>
                    <a:close/>
                    <a:moveTo>
                      <a:pt x="216" y="360"/>
                    </a:moveTo>
                    <a:cubicBezTo>
                      <a:pt x="216" y="360"/>
                      <a:pt x="216" y="360"/>
                      <a:pt x="216" y="360"/>
                    </a:cubicBezTo>
                    <a:cubicBezTo>
                      <a:pt x="217" y="357"/>
                      <a:pt x="217" y="357"/>
                      <a:pt x="217" y="357"/>
                    </a:cubicBezTo>
                    <a:cubicBezTo>
                      <a:pt x="215" y="354"/>
                      <a:pt x="215" y="354"/>
                      <a:pt x="215" y="354"/>
                    </a:cubicBezTo>
                    <a:cubicBezTo>
                      <a:pt x="215" y="350"/>
                      <a:pt x="215" y="350"/>
                      <a:pt x="215" y="350"/>
                    </a:cubicBezTo>
                    <a:cubicBezTo>
                      <a:pt x="216" y="349"/>
                      <a:pt x="216" y="349"/>
                      <a:pt x="216" y="349"/>
                    </a:cubicBezTo>
                    <a:cubicBezTo>
                      <a:pt x="216" y="349"/>
                      <a:pt x="218" y="351"/>
                      <a:pt x="218" y="352"/>
                    </a:cubicBezTo>
                    <a:cubicBezTo>
                      <a:pt x="218" y="353"/>
                      <a:pt x="218" y="355"/>
                      <a:pt x="218" y="355"/>
                    </a:cubicBezTo>
                    <a:cubicBezTo>
                      <a:pt x="218" y="355"/>
                      <a:pt x="221" y="357"/>
                      <a:pt x="221" y="357"/>
                    </a:cubicBezTo>
                    <a:cubicBezTo>
                      <a:pt x="222" y="357"/>
                      <a:pt x="228" y="356"/>
                      <a:pt x="228" y="356"/>
                    </a:cubicBezTo>
                    <a:cubicBezTo>
                      <a:pt x="228" y="356"/>
                      <a:pt x="230" y="353"/>
                      <a:pt x="230" y="353"/>
                    </a:cubicBezTo>
                    <a:cubicBezTo>
                      <a:pt x="231" y="352"/>
                      <a:pt x="234" y="350"/>
                      <a:pt x="234" y="350"/>
                    </a:cubicBezTo>
                    <a:cubicBezTo>
                      <a:pt x="234" y="350"/>
                      <a:pt x="234" y="349"/>
                      <a:pt x="236" y="351"/>
                    </a:cubicBezTo>
                    <a:cubicBezTo>
                      <a:pt x="238" y="352"/>
                      <a:pt x="236" y="355"/>
                      <a:pt x="236" y="355"/>
                    </a:cubicBezTo>
                    <a:cubicBezTo>
                      <a:pt x="235" y="355"/>
                      <a:pt x="235" y="356"/>
                      <a:pt x="235" y="356"/>
                    </a:cubicBezTo>
                    <a:cubicBezTo>
                      <a:pt x="237" y="358"/>
                      <a:pt x="237" y="358"/>
                      <a:pt x="237" y="358"/>
                    </a:cubicBezTo>
                    <a:cubicBezTo>
                      <a:pt x="237" y="358"/>
                      <a:pt x="237" y="356"/>
                      <a:pt x="238" y="356"/>
                    </a:cubicBezTo>
                    <a:cubicBezTo>
                      <a:pt x="239" y="356"/>
                      <a:pt x="239" y="355"/>
                      <a:pt x="240" y="355"/>
                    </a:cubicBezTo>
                    <a:cubicBezTo>
                      <a:pt x="240" y="356"/>
                      <a:pt x="242" y="358"/>
                      <a:pt x="242" y="358"/>
                    </a:cubicBezTo>
                    <a:cubicBezTo>
                      <a:pt x="242" y="358"/>
                      <a:pt x="242" y="361"/>
                      <a:pt x="243" y="361"/>
                    </a:cubicBezTo>
                    <a:cubicBezTo>
                      <a:pt x="244" y="360"/>
                      <a:pt x="246" y="361"/>
                      <a:pt x="247" y="360"/>
                    </a:cubicBezTo>
                    <a:cubicBezTo>
                      <a:pt x="248" y="360"/>
                      <a:pt x="258" y="357"/>
                      <a:pt x="258" y="357"/>
                    </a:cubicBezTo>
                    <a:cubicBezTo>
                      <a:pt x="261" y="355"/>
                      <a:pt x="261" y="355"/>
                      <a:pt x="261" y="355"/>
                    </a:cubicBezTo>
                    <a:cubicBezTo>
                      <a:pt x="261" y="355"/>
                      <a:pt x="263" y="354"/>
                      <a:pt x="265" y="354"/>
                    </a:cubicBezTo>
                    <a:cubicBezTo>
                      <a:pt x="266" y="354"/>
                      <a:pt x="272" y="352"/>
                      <a:pt x="272" y="352"/>
                    </a:cubicBezTo>
                    <a:cubicBezTo>
                      <a:pt x="272" y="352"/>
                      <a:pt x="275" y="350"/>
                      <a:pt x="277" y="351"/>
                    </a:cubicBezTo>
                    <a:cubicBezTo>
                      <a:pt x="278" y="353"/>
                      <a:pt x="282" y="356"/>
                      <a:pt x="282" y="356"/>
                    </a:cubicBezTo>
                    <a:cubicBezTo>
                      <a:pt x="288" y="355"/>
                      <a:pt x="288" y="355"/>
                      <a:pt x="288" y="355"/>
                    </a:cubicBezTo>
                    <a:cubicBezTo>
                      <a:pt x="288" y="355"/>
                      <a:pt x="290" y="354"/>
                      <a:pt x="290" y="354"/>
                    </a:cubicBezTo>
                    <a:cubicBezTo>
                      <a:pt x="291" y="355"/>
                      <a:pt x="297" y="354"/>
                      <a:pt x="297" y="354"/>
                    </a:cubicBezTo>
                    <a:cubicBezTo>
                      <a:pt x="297" y="354"/>
                      <a:pt x="300" y="351"/>
                      <a:pt x="301" y="351"/>
                    </a:cubicBezTo>
                    <a:cubicBezTo>
                      <a:pt x="301" y="351"/>
                      <a:pt x="308" y="349"/>
                      <a:pt x="308" y="349"/>
                    </a:cubicBezTo>
                    <a:cubicBezTo>
                      <a:pt x="308" y="349"/>
                      <a:pt x="309" y="349"/>
                      <a:pt x="309" y="351"/>
                    </a:cubicBezTo>
                    <a:cubicBezTo>
                      <a:pt x="309" y="353"/>
                      <a:pt x="309" y="356"/>
                      <a:pt x="309" y="357"/>
                    </a:cubicBezTo>
                    <a:cubicBezTo>
                      <a:pt x="310" y="358"/>
                      <a:pt x="309" y="360"/>
                      <a:pt x="311" y="360"/>
                    </a:cubicBezTo>
                    <a:cubicBezTo>
                      <a:pt x="313" y="359"/>
                      <a:pt x="315" y="358"/>
                      <a:pt x="315" y="358"/>
                    </a:cubicBezTo>
                    <a:cubicBezTo>
                      <a:pt x="315" y="358"/>
                      <a:pt x="313" y="358"/>
                      <a:pt x="317" y="356"/>
                    </a:cubicBezTo>
                    <a:cubicBezTo>
                      <a:pt x="320" y="354"/>
                      <a:pt x="321" y="353"/>
                      <a:pt x="322" y="353"/>
                    </a:cubicBezTo>
                    <a:cubicBezTo>
                      <a:pt x="323" y="353"/>
                      <a:pt x="323" y="352"/>
                      <a:pt x="324" y="352"/>
                    </a:cubicBezTo>
                    <a:cubicBezTo>
                      <a:pt x="326" y="352"/>
                      <a:pt x="326" y="352"/>
                      <a:pt x="327" y="352"/>
                    </a:cubicBezTo>
                    <a:cubicBezTo>
                      <a:pt x="328" y="351"/>
                      <a:pt x="330" y="348"/>
                      <a:pt x="330" y="348"/>
                    </a:cubicBezTo>
                    <a:cubicBezTo>
                      <a:pt x="330" y="348"/>
                      <a:pt x="331" y="346"/>
                      <a:pt x="332" y="346"/>
                    </a:cubicBezTo>
                    <a:cubicBezTo>
                      <a:pt x="332" y="346"/>
                      <a:pt x="334" y="345"/>
                      <a:pt x="334" y="345"/>
                    </a:cubicBezTo>
                    <a:cubicBezTo>
                      <a:pt x="333" y="348"/>
                      <a:pt x="333" y="348"/>
                      <a:pt x="333" y="348"/>
                    </a:cubicBezTo>
                    <a:cubicBezTo>
                      <a:pt x="333" y="348"/>
                      <a:pt x="335" y="352"/>
                      <a:pt x="335" y="353"/>
                    </a:cubicBezTo>
                    <a:cubicBezTo>
                      <a:pt x="335" y="353"/>
                      <a:pt x="335" y="354"/>
                      <a:pt x="334" y="355"/>
                    </a:cubicBezTo>
                    <a:cubicBezTo>
                      <a:pt x="334" y="357"/>
                      <a:pt x="334" y="358"/>
                      <a:pt x="334" y="358"/>
                    </a:cubicBezTo>
                    <a:cubicBezTo>
                      <a:pt x="333" y="359"/>
                      <a:pt x="333" y="360"/>
                      <a:pt x="333" y="361"/>
                    </a:cubicBezTo>
                    <a:cubicBezTo>
                      <a:pt x="332" y="361"/>
                      <a:pt x="329" y="363"/>
                      <a:pt x="329" y="363"/>
                    </a:cubicBezTo>
                    <a:cubicBezTo>
                      <a:pt x="324" y="362"/>
                      <a:pt x="324" y="362"/>
                      <a:pt x="324" y="362"/>
                    </a:cubicBezTo>
                    <a:cubicBezTo>
                      <a:pt x="324" y="362"/>
                      <a:pt x="322" y="363"/>
                      <a:pt x="321" y="364"/>
                    </a:cubicBezTo>
                    <a:cubicBezTo>
                      <a:pt x="319" y="364"/>
                      <a:pt x="316" y="367"/>
                      <a:pt x="315" y="367"/>
                    </a:cubicBezTo>
                    <a:cubicBezTo>
                      <a:pt x="314" y="367"/>
                      <a:pt x="311" y="367"/>
                      <a:pt x="308" y="367"/>
                    </a:cubicBezTo>
                    <a:cubicBezTo>
                      <a:pt x="305" y="368"/>
                      <a:pt x="297" y="370"/>
                      <a:pt x="297" y="370"/>
                    </a:cubicBezTo>
                    <a:cubicBezTo>
                      <a:pt x="297" y="370"/>
                      <a:pt x="296" y="371"/>
                      <a:pt x="295" y="372"/>
                    </a:cubicBezTo>
                    <a:cubicBezTo>
                      <a:pt x="293" y="372"/>
                      <a:pt x="289" y="374"/>
                      <a:pt x="288" y="374"/>
                    </a:cubicBezTo>
                    <a:cubicBezTo>
                      <a:pt x="287" y="375"/>
                      <a:pt x="284" y="377"/>
                      <a:pt x="283" y="377"/>
                    </a:cubicBezTo>
                    <a:cubicBezTo>
                      <a:pt x="282" y="377"/>
                      <a:pt x="281" y="378"/>
                      <a:pt x="277" y="378"/>
                    </a:cubicBezTo>
                    <a:cubicBezTo>
                      <a:pt x="272" y="379"/>
                      <a:pt x="271" y="380"/>
                      <a:pt x="271" y="380"/>
                    </a:cubicBezTo>
                    <a:cubicBezTo>
                      <a:pt x="268" y="380"/>
                      <a:pt x="268" y="380"/>
                      <a:pt x="268" y="380"/>
                    </a:cubicBezTo>
                    <a:cubicBezTo>
                      <a:pt x="268" y="373"/>
                      <a:pt x="268" y="373"/>
                      <a:pt x="268" y="373"/>
                    </a:cubicBezTo>
                    <a:cubicBezTo>
                      <a:pt x="268" y="373"/>
                      <a:pt x="268" y="370"/>
                      <a:pt x="265" y="371"/>
                    </a:cubicBezTo>
                    <a:cubicBezTo>
                      <a:pt x="262" y="372"/>
                      <a:pt x="266" y="371"/>
                      <a:pt x="260" y="372"/>
                    </a:cubicBezTo>
                    <a:cubicBezTo>
                      <a:pt x="255" y="373"/>
                      <a:pt x="252" y="370"/>
                      <a:pt x="252" y="370"/>
                    </a:cubicBezTo>
                    <a:cubicBezTo>
                      <a:pt x="252" y="370"/>
                      <a:pt x="247" y="370"/>
                      <a:pt x="245" y="371"/>
                    </a:cubicBezTo>
                    <a:cubicBezTo>
                      <a:pt x="243" y="371"/>
                      <a:pt x="240" y="371"/>
                      <a:pt x="239" y="371"/>
                    </a:cubicBezTo>
                    <a:cubicBezTo>
                      <a:pt x="238" y="372"/>
                      <a:pt x="238" y="371"/>
                      <a:pt x="235" y="372"/>
                    </a:cubicBezTo>
                    <a:cubicBezTo>
                      <a:pt x="232" y="372"/>
                      <a:pt x="229" y="373"/>
                      <a:pt x="229" y="373"/>
                    </a:cubicBezTo>
                    <a:cubicBezTo>
                      <a:pt x="226" y="371"/>
                      <a:pt x="226" y="371"/>
                      <a:pt x="226" y="371"/>
                    </a:cubicBezTo>
                    <a:cubicBezTo>
                      <a:pt x="226" y="371"/>
                      <a:pt x="223" y="371"/>
                      <a:pt x="222" y="372"/>
                    </a:cubicBezTo>
                    <a:cubicBezTo>
                      <a:pt x="220" y="373"/>
                      <a:pt x="221" y="374"/>
                      <a:pt x="219" y="374"/>
                    </a:cubicBezTo>
                    <a:cubicBezTo>
                      <a:pt x="217" y="374"/>
                      <a:pt x="218" y="375"/>
                      <a:pt x="216" y="374"/>
                    </a:cubicBezTo>
                    <a:cubicBezTo>
                      <a:pt x="213" y="373"/>
                      <a:pt x="211" y="372"/>
                      <a:pt x="211" y="372"/>
                    </a:cubicBezTo>
                    <a:cubicBezTo>
                      <a:pt x="210" y="366"/>
                      <a:pt x="210" y="366"/>
                      <a:pt x="210" y="366"/>
                    </a:cubicBezTo>
                    <a:cubicBezTo>
                      <a:pt x="210" y="366"/>
                      <a:pt x="210" y="366"/>
                      <a:pt x="210" y="363"/>
                    </a:cubicBezTo>
                    <a:cubicBezTo>
                      <a:pt x="209" y="361"/>
                      <a:pt x="208" y="357"/>
                      <a:pt x="208" y="357"/>
                    </a:cubicBezTo>
                    <a:cubicBezTo>
                      <a:pt x="210" y="354"/>
                      <a:pt x="210" y="354"/>
                      <a:pt x="210" y="354"/>
                    </a:cubicBezTo>
                    <a:cubicBezTo>
                      <a:pt x="210" y="354"/>
                      <a:pt x="211" y="356"/>
                      <a:pt x="211" y="357"/>
                    </a:cubicBezTo>
                    <a:cubicBezTo>
                      <a:pt x="211" y="357"/>
                      <a:pt x="211" y="360"/>
                      <a:pt x="212" y="360"/>
                    </a:cubicBezTo>
                    <a:cubicBezTo>
                      <a:pt x="214" y="360"/>
                      <a:pt x="216" y="360"/>
                      <a:pt x="216" y="360"/>
                    </a:cubicBezTo>
                    <a:close/>
                    <a:moveTo>
                      <a:pt x="172" y="319"/>
                    </a:moveTo>
                    <a:cubicBezTo>
                      <a:pt x="172" y="319"/>
                      <a:pt x="172" y="319"/>
                      <a:pt x="172" y="319"/>
                    </a:cubicBezTo>
                    <a:cubicBezTo>
                      <a:pt x="175" y="318"/>
                      <a:pt x="175" y="318"/>
                      <a:pt x="175" y="318"/>
                    </a:cubicBezTo>
                    <a:cubicBezTo>
                      <a:pt x="176" y="321"/>
                      <a:pt x="176" y="321"/>
                      <a:pt x="176" y="321"/>
                    </a:cubicBezTo>
                    <a:cubicBezTo>
                      <a:pt x="179" y="322"/>
                      <a:pt x="179" y="322"/>
                      <a:pt x="179" y="322"/>
                    </a:cubicBezTo>
                    <a:cubicBezTo>
                      <a:pt x="179" y="322"/>
                      <a:pt x="183" y="324"/>
                      <a:pt x="183" y="325"/>
                    </a:cubicBezTo>
                    <a:cubicBezTo>
                      <a:pt x="183" y="325"/>
                      <a:pt x="181" y="328"/>
                      <a:pt x="181" y="328"/>
                    </a:cubicBezTo>
                    <a:cubicBezTo>
                      <a:pt x="181" y="328"/>
                      <a:pt x="181" y="330"/>
                      <a:pt x="181" y="331"/>
                    </a:cubicBezTo>
                    <a:cubicBezTo>
                      <a:pt x="181" y="331"/>
                      <a:pt x="179" y="331"/>
                      <a:pt x="178" y="331"/>
                    </a:cubicBezTo>
                    <a:cubicBezTo>
                      <a:pt x="177" y="330"/>
                      <a:pt x="174" y="329"/>
                      <a:pt x="174" y="329"/>
                    </a:cubicBezTo>
                    <a:cubicBezTo>
                      <a:pt x="174" y="325"/>
                      <a:pt x="174" y="325"/>
                      <a:pt x="174" y="325"/>
                    </a:cubicBezTo>
                    <a:cubicBezTo>
                      <a:pt x="171" y="322"/>
                      <a:pt x="171" y="322"/>
                      <a:pt x="171" y="322"/>
                    </a:cubicBezTo>
                    <a:cubicBezTo>
                      <a:pt x="172" y="319"/>
                      <a:pt x="172" y="319"/>
                      <a:pt x="172" y="319"/>
                    </a:cubicBezTo>
                    <a:close/>
                    <a:moveTo>
                      <a:pt x="92" y="232"/>
                    </a:moveTo>
                    <a:cubicBezTo>
                      <a:pt x="92" y="232"/>
                      <a:pt x="92" y="232"/>
                      <a:pt x="92" y="232"/>
                    </a:cubicBezTo>
                    <a:cubicBezTo>
                      <a:pt x="92" y="232"/>
                      <a:pt x="90" y="232"/>
                      <a:pt x="90" y="232"/>
                    </a:cubicBezTo>
                    <a:cubicBezTo>
                      <a:pt x="89" y="232"/>
                      <a:pt x="88" y="232"/>
                      <a:pt x="87" y="232"/>
                    </a:cubicBezTo>
                    <a:cubicBezTo>
                      <a:pt x="86" y="232"/>
                      <a:pt x="87" y="234"/>
                      <a:pt x="87" y="235"/>
                    </a:cubicBezTo>
                    <a:cubicBezTo>
                      <a:pt x="87" y="235"/>
                      <a:pt x="87" y="237"/>
                      <a:pt x="87" y="238"/>
                    </a:cubicBezTo>
                    <a:cubicBezTo>
                      <a:pt x="86" y="239"/>
                      <a:pt x="85" y="240"/>
                      <a:pt x="85" y="241"/>
                    </a:cubicBezTo>
                    <a:cubicBezTo>
                      <a:pt x="85" y="241"/>
                      <a:pt x="85" y="243"/>
                      <a:pt x="85" y="244"/>
                    </a:cubicBezTo>
                    <a:cubicBezTo>
                      <a:pt x="84" y="244"/>
                      <a:pt x="82" y="246"/>
                      <a:pt x="81" y="246"/>
                    </a:cubicBezTo>
                    <a:cubicBezTo>
                      <a:pt x="80" y="247"/>
                      <a:pt x="78" y="248"/>
                      <a:pt x="78" y="248"/>
                    </a:cubicBezTo>
                    <a:cubicBezTo>
                      <a:pt x="80" y="253"/>
                      <a:pt x="80" y="253"/>
                      <a:pt x="80" y="253"/>
                    </a:cubicBezTo>
                    <a:cubicBezTo>
                      <a:pt x="80" y="253"/>
                      <a:pt x="82" y="252"/>
                      <a:pt x="83" y="253"/>
                    </a:cubicBezTo>
                    <a:cubicBezTo>
                      <a:pt x="84" y="254"/>
                      <a:pt x="87" y="256"/>
                      <a:pt x="88" y="256"/>
                    </a:cubicBezTo>
                    <a:cubicBezTo>
                      <a:pt x="88" y="256"/>
                      <a:pt x="90" y="262"/>
                      <a:pt x="90" y="262"/>
                    </a:cubicBezTo>
                    <a:cubicBezTo>
                      <a:pt x="91" y="263"/>
                      <a:pt x="92" y="262"/>
                      <a:pt x="92" y="262"/>
                    </a:cubicBezTo>
                    <a:cubicBezTo>
                      <a:pt x="92" y="262"/>
                      <a:pt x="94" y="263"/>
                      <a:pt x="95" y="264"/>
                    </a:cubicBezTo>
                    <a:cubicBezTo>
                      <a:pt x="96" y="264"/>
                      <a:pt x="98" y="265"/>
                      <a:pt x="99" y="266"/>
                    </a:cubicBezTo>
                    <a:cubicBezTo>
                      <a:pt x="100" y="266"/>
                      <a:pt x="102" y="269"/>
                      <a:pt x="103" y="269"/>
                    </a:cubicBezTo>
                    <a:cubicBezTo>
                      <a:pt x="104" y="270"/>
                      <a:pt x="106" y="272"/>
                      <a:pt x="106" y="272"/>
                    </a:cubicBezTo>
                    <a:cubicBezTo>
                      <a:pt x="106" y="272"/>
                      <a:pt x="108" y="275"/>
                      <a:pt x="109" y="277"/>
                    </a:cubicBezTo>
                    <a:cubicBezTo>
                      <a:pt x="109" y="278"/>
                      <a:pt x="109" y="278"/>
                      <a:pt x="108" y="279"/>
                    </a:cubicBezTo>
                    <a:cubicBezTo>
                      <a:pt x="107" y="280"/>
                      <a:pt x="107" y="281"/>
                      <a:pt x="106" y="283"/>
                    </a:cubicBezTo>
                    <a:cubicBezTo>
                      <a:pt x="105" y="285"/>
                      <a:pt x="107" y="287"/>
                      <a:pt x="107" y="287"/>
                    </a:cubicBezTo>
                    <a:cubicBezTo>
                      <a:pt x="107" y="292"/>
                      <a:pt x="107" y="292"/>
                      <a:pt x="107" y="292"/>
                    </a:cubicBezTo>
                    <a:cubicBezTo>
                      <a:pt x="108" y="294"/>
                      <a:pt x="108" y="294"/>
                      <a:pt x="108" y="294"/>
                    </a:cubicBezTo>
                    <a:cubicBezTo>
                      <a:pt x="108" y="294"/>
                      <a:pt x="109" y="295"/>
                      <a:pt x="110" y="295"/>
                    </a:cubicBezTo>
                    <a:cubicBezTo>
                      <a:pt x="111" y="296"/>
                      <a:pt x="111" y="296"/>
                      <a:pt x="111" y="296"/>
                    </a:cubicBezTo>
                    <a:cubicBezTo>
                      <a:pt x="111" y="296"/>
                      <a:pt x="113" y="298"/>
                      <a:pt x="114" y="299"/>
                    </a:cubicBezTo>
                    <a:cubicBezTo>
                      <a:pt x="114" y="300"/>
                      <a:pt x="113" y="301"/>
                      <a:pt x="113" y="302"/>
                    </a:cubicBezTo>
                    <a:cubicBezTo>
                      <a:pt x="113" y="303"/>
                      <a:pt x="114" y="307"/>
                      <a:pt x="114" y="307"/>
                    </a:cubicBezTo>
                    <a:cubicBezTo>
                      <a:pt x="114" y="307"/>
                      <a:pt x="116" y="306"/>
                      <a:pt x="118" y="305"/>
                    </a:cubicBezTo>
                    <a:cubicBezTo>
                      <a:pt x="119" y="305"/>
                      <a:pt x="120" y="306"/>
                      <a:pt x="121" y="306"/>
                    </a:cubicBezTo>
                    <a:cubicBezTo>
                      <a:pt x="122" y="307"/>
                      <a:pt x="122" y="308"/>
                      <a:pt x="122" y="308"/>
                    </a:cubicBezTo>
                    <a:cubicBezTo>
                      <a:pt x="122" y="308"/>
                      <a:pt x="125" y="306"/>
                      <a:pt x="125" y="305"/>
                    </a:cubicBezTo>
                    <a:cubicBezTo>
                      <a:pt x="125" y="305"/>
                      <a:pt x="125" y="303"/>
                      <a:pt x="125" y="303"/>
                    </a:cubicBezTo>
                    <a:cubicBezTo>
                      <a:pt x="125" y="303"/>
                      <a:pt x="125" y="299"/>
                      <a:pt x="125" y="298"/>
                    </a:cubicBezTo>
                    <a:cubicBezTo>
                      <a:pt x="125" y="297"/>
                      <a:pt x="124" y="294"/>
                      <a:pt x="124" y="293"/>
                    </a:cubicBezTo>
                    <a:cubicBezTo>
                      <a:pt x="124" y="293"/>
                      <a:pt x="125" y="291"/>
                      <a:pt x="125" y="291"/>
                    </a:cubicBezTo>
                    <a:cubicBezTo>
                      <a:pt x="125" y="291"/>
                      <a:pt x="128" y="290"/>
                      <a:pt x="129" y="290"/>
                    </a:cubicBezTo>
                    <a:cubicBezTo>
                      <a:pt x="130" y="290"/>
                      <a:pt x="131" y="291"/>
                      <a:pt x="132" y="292"/>
                    </a:cubicBezTo>
                    <a:cubicBezTo>
                      <a:pt x="132" y="293"/>
                      <a:pt x="132" y="297"/>
                      <a:pt x="132" y="297"/>
                    </a:cubicBezTo>
                    <a:cubicBezTo>
                      <a:pt x="138" y="298"/>
                      <a:pt x="138" y="298"/>
                      <a:pt x="138" y="298"/>
                    </a:cubicBezTo>
                    <a:cubicBezTo>
                      <a:pt x="138" y="298"/>
                      <a:pt x="140" y="299"/>
                      <a:pt x="140" y="299"/>
                    </a:cubicBezTo>
                    <a:cubicBezTo>
                      <a:pt x="140" y="300"/>
                      <a:pt x="141" y="302"/>
                      <a:pt x="142" y="303"/>
                    </a:cubicBezTo>
                    <a:cubicBezTo>
                      <a:pt x="143" y="304"/>
                      <a:pt x="144" y="305"/>
                      <a:pt x="144" y="305"/>
                    </a:cubicBezTo>
                    <a:cubicBezTo>
                      <a:pt x="144" y="305"/>
                      <a:pt x="146" y="310"/>
                      <a:pt x="147" y="311"/>
                    </a:cubicBezTo>
                    <a:cubicBezTo>
                      <a:pt x="147" y="312"/>
                      <a:pt x="147" y="314"/>
                      <a:pt x="147" y="316"/>
                    </a:cubicBezTo>
                    <a:cubicBezTo>
                      <a:pt x="147" y="318"/>
                      <a:pt x="147" y="318"/>
                      <a:pt x="147" y="318"/>
                    </a:cubicBezTo>
                    <a:cubicBezTo>
                      <a:pt x="147" y="318"/>
                      <a:pt x="150" y="319"/>
                      <a:pt x="151" y="320"/>
                    </a:cubicBezTo>
                    <a:cubicBezTo>
                      <a:pt x="153" y="321"/>
                      <a:pt x="152" y="320"/>
                      <a:pt x="153" y="319"/>
                    </a:cubicBezTo>
                    <a:cubicBezTo>
                      <a:pt x="154" y="318"/>
                      <a:pt x="153" y="317"/>
                      <a:pt x="153" y="316"/>
                    </a:cubicBezTo>
                    <a:cubicBezTo>
                      <a:pt x="153" y="315"/>
                      <a:pt x="153" y="313"/>
                      <a:pt x="152" y="311"/>
                    </a:cubicBezTo>
                    <a:cubicBezTo>
                      <a:pt x="152" y="310"/>
                      <a:pt x="152" y="309"/>
                      <a:pt x="152" y="309"/>
                    </a:cubicBezTo>
                    <a:cubicBezTo>
                      <a:pt x="152" y="309"/>
                      <a:pt x="153" y="307"/>
                      <a:pt x="153" y="306"/>
                    </a:cubicBezTo>
                    <a:cubicBezTo>
                      <a:pt x="153" y="306"/>
                      <a:pt x="153" y="304"/>
                      <a:pt x="153" y="303"/>
                    </a:cubicBezTo>
                    <a:cubicBezTo>
                      <a:pt x="153" y="302"/>
                      <a:pt x="155" y="301"/>
                      <a:pt x="155" y="301"/>
                    </a:cubicBezTo>
                    <a:cubicBezTo>
                      <a:pt x="155" y="301"/>
                      <a:pt x="155" y="300"/>
                      <a:pt x="156" y="298"/>
                    </a:cubicBezTo>
                    <a:cubicBezTo>
                      <a:pt x="157" y="297"/>
                      <a:pt x="156" y="298"/>
                      <a:pt x="157" y="298"/>
                    </a:cubicBezTo>
                    <a:cubicBezTo>
                      <a:pt x="158" y="297"/>
                      <a:pt x="159" y="297"/>
                      <a:pt x="161" y="297"/>
                    </a:cubicBezTo>
                    <a:cubicBezTo>
                      <a:pt x="162" y="297"/>
                      <a:pt x="163" y="298"/>
                      <a:pt x="163" y="298"/>
                    </a:cubicBezTo>
                    <a:cubicBezTo>
                      <a:pt x="165" y="301"/>
                      <a:pt x="165" y="301"/>
                      <a:pt x="165" y="301"/>
                    </a:cubicBezTo>
                    <a:cubicBezTo>
                      <a:pt x="165" y="301"/>
                      <a:pt x="165" y="301"/>
                      <a:pt x="165" y="302"/>
                    </a:cubicBezTo>
                    <a:cubicBezTo>
                      <a:pt x="165" y="303"/>
                      <a:pt x="167" y="305"/>
                      <a:pt x="167" y="305"/>
                    </a:cubicBezTo>
                    <a:cubicBezTo>
                      <a:pt x="171" y="308"/>
                      <a:pt x="171" y="308"/>
                      <a:pt x="171" y="308"/>
                    </a:cubicBezTo>
                    <a:cubicBezTo>
                      <a:pt x="171" y="308"/>
                      <a:pt x="171" y="309"/>
                      <a:pt x="171" y="309"/>
                    </a:cubicBezTo>
                    <a:cubicBezTo>
                      <a:pt x="171" y="310"/>
                      <a:pt x="172" y="312"/>
                      <a:pt x="173" y="313"/>
                    </a:cubicBezTo>
                    <a:cubicBezTo>
                      <a:pt x="174" y="315"/>
                      <a:pt x="173" y="312"/>
                      <a:pt x="174" y="312"/>
                    </a:cubicBezTo>
                    <a:cubicBezTo>
                      <a:pt x="174" y="311"/>
                      <a:pt x="175" y="310"/>
                      <a:pt x="175" y="310"/>
                    </a:cubicBezTo>
                    <a:cubicBezTo>
                      <a:pt x="177" y="313"/>
                      <a:pt x="177" y="313"/>
                      <a:pt x="177" y="313"/>
                    </a:cubicBezTo>
                    <a:cubicBezTo>
                      <a:pt x="177" y="313"/>
                      <a:pt x="181" y="314"/>
                      <a:pt x="182" y="314"/>
                    </a:cubicBezTo>
                    <a:cubicBezTo>
                      <a:pt x="183" y="313"/>
                      <a:pt x="184" y="312"/>
                      <a:pt x="184" y="312"/>
                    </a:cubicBezTo>
                    <a:cubicBezTo>
                      <a:pt x="182" y="310"/>
                      <a:pt x="182" y="310"/>
                      <a:pt x="182" y="310"/>
                    </a:cubicBezTo>
                    <a:cubicBezTo>
                      <a:pt x="180" y="307"/>
                      <a:pt x="180" y="307"/>
                      <a:pt x="180" y="307"/>
                    </a:cubicBezTo>
                    <a:cubicBezTo>
                      <a:pt x="180" y="307"/>
                      <a:pt x="177" y="304"/>
                      <a:pt x="176" y="304"/>
                    </a:cubicBezTo>
                    <a:cubicBezTo>
                      <a:pt x="175" y="303"/>
                      <a:pt x="174" y="302"/>
                      <a:pt x="174" y="301"/>
                    </a:cubicBezTo>
                    <a:cubicBezTo>
                      <a:pt x="173" y="300"/>
                      <a:pt x="173" y="298"/>
                      <a:pt x="173" y="298"/>
                    </a:cubicBezTo>
                    <a:cubicBezTo>
                      <a:pt x="174" y="297"/>
                      <a:pt x="174" y="295"/>
                      <a:pt x="175" y="293"/>
                    </a:cubicBezTo>
                    <a:cubicBezTo>
                      <a:pt x="176" y="291"/>
                      <a:pt x="174" y="293"/>
                      <a:pt x="174" y="293"/>
                    </a:cubicBezTo>
                    <a:cubicBezTo>
                      <a:pt x="174" y="293"/>
                      <a:pt x="172" y="290"/>
                      <a:pt x="173" y="289"/>
                    </a:cubicBezTo>
                    <a:cubicBezTo>
                      <a:pt x="173" y="289"/>
                      <a:pt x="169" y="283"/>
                      <a:pt x="169" y="283"/>
                    </a:cubicBezTo>
                    <a:cubicBezTo>
                      <a:pt x="169" y="283"/>
                      <a:pt x="168" y="281"/>
                      <a:pt x="168" y="281"/>
                    </a:cubicBezTo>
                    <a:cubicBezTo>
                      <a:pt x="168" y="281"/>
                      <a:pt x="165" y="279"/>
                      <a:pt x="164" y="279"/>
                    </a:cubicBezTo>
                    <a:cubicBezTo>
                      <a:pt x="163" y="278"/>
                      <a:pt x="162" y="277"/>
                      <a:pt x="162" y="277"/>
                    </a:cubicBezTo>
                    <a:cubicBezTo>
                      <a:pt x="162" y="276"/>
                      <a:pt x="162" y="274"/>
                      <a:pt x="162" y="273"/>
                    </a:cubicBezTo>
                    <a:cubicBezTo>
                      <a:pt x="161" y="272"/>
                      <a:pt x="160" y="270"/>
                      <a:pt x="159" y="269"/>
                    </a:cubicBezTo>
                    <a:cubicBezTo>
                      <a:pt x="158" y="268"/>
                      <a:pt x="157" y="266"/>
                      <a:pt x="156" y="264"/>
                    </a:cubicBezTo>
                    <a:cubicBezTo>
                      <a:pt x="155" y="263"/>
                      <a:pt x="154" y="261"/>
                      <a:pt x="154" y="261"/>
                    </a:cubicBezTo>
                    <a:cubicBezTo>
                      <a:pt x="153" y="257"/>
                      <a:pt x="153" y="257"/>
                      <a:pt x="153" y="257"/>
                    </a:cubicBezTo>
                    <a:cubicBezTo>
                      <a:pt x="153" y="255"/>
                      <a:pt x="153" y="255"/>
                      <a:pt x="153" y="255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56" y="257"/>
                      <a:pt x="158" y="256"/>
                      <a:pt x="159" y="256"/>
                    </a:cubicBezTo>
                    <a:cubicBezTo>
                      <a:pt x="160" y="256"/>
                      <a:pt x="163" y="257"/>
                      <a:pt x="163" y="257"/>
                    </a:cubicBezTo>
                    <a:cubicBezTo>
                      <a:pt x="163" y="257"/>
                      <a:pt x="165" y="258"/>
                      <a:pt x="166" y="258"/>
                    </a:cubicBezTo>
                    <a:cubicBezTo>
                      <a:pt x="166" y="258"/>
                      <a:pt x="167" y="259"/>
                      <a:pt x="168" y="258"/>
                    </a:cubicBezTo>
                    <a:cubicBezTo>
                      <a:pt x="169" y="258"/>
                      <a:pt x="170" y="260"/>
                      <a:pt x="170" y="261"/>
                    </a:cubicBezTo>
                    <a:cubicBezTo>
                      <a:pt x="170" y="262"/>
                      <a:pt x="169" y="263"/>
                      <a:pt x="169" y="263"/>
                    </a:cubicBezTo>
                    <a:cubicBezTo>
                      <a:pt x="169" y="264"/>
                      <a:pt x="169" y="265"/>
                      <a:pt x="169" y="265"/>
                    </a:cubicBezTo>
                    <a:cubicBezTo>
                      <a:pt x="169" y="265"/>
                      <a:pt x="171" y="266"/>
                      <a:pt x="172" y="266"/>
                    </a:cubicBezTo>
                    <a:cubicBezTo>
                      <a:pt x="172" y="267"/>
                      <a:pt x="171" y="268"/>
                      <a:pt x="171" y="268"/>
                    </a:cubicBezTo>
                    <a:cubicBezTo>
                      <a:pt x="171" y="268"/>
                      <a:pt x="171" y="270"/>
                      <a:pt x="171" y="271"/>
                    </a:cubicBezTo>
                    <a:cubicBezTo>
                      <a:pt x="172" y="271"/>
                      <a:pt x="173" y="269"/>
                      <a:pt x="173" y="269"/>
                    </a:cubicBezTo>
                    <a:cubicBezTo>
                      <a:pt x="173" y="269"/>
                      <a:pt x="174" y="267"/>
                      <a:pt x="174" y="266"/>
                    </a:cubicBezTo>
                    <a:cubicBezTo>
                      <a:pt x="174" y="265"/>
                      <a:pt x="176" y="264"/>
                      <a:pt x="176" y="264"/>
                    </a:cubicBezTo>
                    <a:cubicBezTo>
                      <a:pt x="178" y="260"/>
                      <a:pt x="178" y="260"/>
                      <a:pt x="178" y="260"/>
                    </a:cubicBezTo>
                    <a:cubicBezTo>
                      <a:pt x="180" y="258"/>
                      <a:pt x="180" y="258"/>
                      <a:pt x="180" y="258"/>
                    </a:cubicBezTo>
                    <a:cubicBezTo>
                      <a:pt x="180" y="258"/>
                      <a:pt x="184" y="257"/>
                      <a:pt x="185" y="256"/>
                    </a:cubicBezTo>
                    <a:cubicBezTo>
                      <a:pt x="186" y="255"/>
                      <a:pt x="186" y="256"/>
                      <a:pt x="186" y="255"/>
                    </a:cubicBezTo>
                    <a:cubicBezTo>
                      <a:pt x="187" y="255"/>
                      <a:pt x="187" y="253"/>
                      <a:pt x="187" y="253"/>
                    </a:cubicBezTo>
                    <a:cubicBezTo>
                      <a:pt x="185" y="251"/>
                      <a:pt x="185" y="251"/>
                      <a:pt x="185" y="251"/>
                    </a:cubicBezTo>
                    <a:cubicBezTo>
                      <a:pt x="181" y="252"/>
                      <a:pt x="181" y="252"/>
                      <a:pt x="181" y="252"/>
                    </a:cubicBezTo>
                    <a:cubicBezTo>
                      <a:pt x="180" y="250"/>
                      <a:pt x="180" y="250"/>
                      <a:pt x="180" y="250"/>
                    </a:cubicBezTo>
                    <a:cubicBezTo>
                      <a:pt x="180" y="250"/>
                      <a:pt x="180" y="250"/>
                      <a:pt x="181" y="250"/>
                    </a:cubicBezTo>
                    <a:cubicBezTo>
                      <a:pt x="181" y="250"/>
                      <a:pt x="181" y="246"/>
                      <a:pt x="181" y="246"/>
                    </a:cubicBezTo>
                    <a:cubicBezTo>
                      <a:pt x="181" y="246"/>
                      <a:pt x="179" y="247"/>
                      <a:pt x="178" y="247"/>
                    </a:cubicBezTo>
                    <a:cubicBezTo>
                      <a:pt x="177" y="247"/>
                      <a:pt x="178" y="250"/>
                      <a:pt x="178" y="250"/>
                    </a:cubicBezTo>
                    <a:cubicBezTo>
                      <a:pt x="178" y="250"/>
                      <a:pt x="173" y="249"/>
                      <a:pt x="172" y="249"/>
                    </a:cubicBezTo>
                    <a:cubicBezTo>
                      <a:pt x="171" y="248"/>
                      <a:pt x="171" y="247"/>
                      <a:pt x="171" y="247"/>
                    </a:cubicBezTo>
                    <a:cubicBezTo>
                      <a:pt x="170" y="246"/>
                      <a:pt x="172" y="243"/>
                      <a:pt x="172" y="243"/>
                    </a:cubicBezTo>
                    <a:cubicBezTo>
                      <a:pt x="173" y="239"/>
                      <a:pt x="173" y="239"/>
                      <a:pt x="173" y="239"/>
                    </a:cubicBezTo>
                    <a:cubicBezTo>
                      <a:pt x="173" y="239"/>
                      <a:pt x="168" y="238"/>
                      <a:pt x="168" y="237"/>
                    </a:cubicBezTo>
                    <a:cubicBezTo>
                      <a:pt x="168" y="236"/>
                      <a:pt x="163" y="239"/>
                      <a:pt x="161" y="237"/>
                    </a:cubicBezTo>
                    <a:cubicBezTo>
                      <a:pt x="160" y="235"/>
                      <a:pt x="160" y="235"/>
                      <a:pt x="160" y="235"/>
                    </a:cubicBezTo>
                    <a:cubicBezTo>
                      <a:pt x="158" y="233"/>
                      <a:pt x="158" y="233"/>
                      <a:pt x="158" y="233"/>
                    </a:cubicBezTo>
                    <a:cubicBezTo>
                      <a:pt x="156" y="233"/>
                      <a:pt x="156" y="233"/>
                      <a:pt x="156" y="233"/>
                    </a:cubicBezTo>
                    <a:cubicBezTo>
                      <a:pt x="156" y="233"/>
                      <a:pt x="153" y="234"/>
                      <a:pt x="152" y="234"/>
                    </a:cubicBezTo>
                    <a:cubicBezTo>
                      <a:pt x="151" y="234"/>
                      <a:pt x="151" y="232"/>
                      <a:pt x="151" y="232"/>
                    </a:cubicBezTo>
                    <a:cubicBezTo>
                      <a:pt x="146" y="230"/>
                      <a:pt x="146" y="230"/>
                      <a:pt x="146" y="230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1" y="229"/>
                      <a:pt x="135" y="228"/>
                      <a:pt x="133" y="227"/>
                    </a:cubicBezTo>
                    <a:cubicBezTo>
                      <a:pt x="132" y="227"/>
                      <a:pt x="127" y="226"/>
                      <a:pt x="125" y="226"/>
                    </a:cubicBezTo>
                    <a:cubicBezTo>
                      <a:pt x="123" y="226"/>
                      <a:pt x="121" y="226"/>
                      <a:pt x="119" y="225"/>
                    </a:cubicBezTo>
                    <a:cubicBezTo>
                      <a:pt x="118" y="224"/>
                      <a:pt x="115" y="223"/>
                      <a:pt x="115" y="223"/>
                    </a:cubicBezTo>
                    <a:cubicBezTo>
                      <a:pt x="115" y="223"/>
                      <a:pt x="109" y="221"/>
                      <a:pt x="109" y="221"/>
                    </a:cubicBezTo>
                    <a:cubicBezTo>
                      <a:pt x="108" y="221"/>
                      <a:pt x="107" y="221"/>
                      <a:pt x="107" y="221"/>
                    </a:cubicBezTo>
                    <a:cubicBezTo>
                      <a:pt x="106" y="221"/>
                      <a:pt x="104" y="224"/>
                      <a:pt x="102" y="225"/>
                    </a:cubicBezTo>
                    <a:cubicBezTo>
                      <a:pt x="101" y="225"/>
                      <a:pt x="101" y="228"/>
                      <a:pt x="100" y="229"/>
                    </a:cubicBezTo>
                    <a:cubicBezTo>
                      <a:pt x="100" y="231"/>
                      <a:pt x="99" y="232"/>
                      <a:pt x="98" y="232"/>
                    </a:cubicBezTo>
                    <a:cubicBezTo>
                      <a:pt x="98" y="233"/>
                      <a:pt x="92" y="231"/>
                      <a:pt x="92" y="232"/>
                    </a:cubicBezTo>
                    <a:close/>
                    <a:moveTo>
                      <a:pt x="60" y="252"/>
                    </a:moveTo>
                    <a:cubicBezTo>
                      <a:pt x="60" y="252"/>
                      <a:pt x="60" y="252"/>
                      <a:pt x="60" y="252"/>
                    </a:cubicBezTo>
                    <a:cubicBezTo>
                      <a:pt x="60" y="252"/>
                      <a:pt x="62" y="251"/>
                      <a:pt x="62" y="252"/>
                    </a:cubicBezTo>
                    <a:cubicBezTo>
                      <a:pt x="62" y="252"/>
                      <a:pt x="63" y="253"/>
                      <a:pt x="63" y="254"/>
                    </a:cubicBezTo>
                    <a:cubicBezTo>
                      <a:pt x="64" y="254"/>
                      <a:pt x="66" y="256"/>
                      <a:pt x="67" y="256"/>
                    </a:cubicBezTo>
                    <a:cubicBezTo>
                      <a:pt x="68" y="256"/>
                      <a:pt x="71" y="256"/>
                      <a:pt x="71" y="256"/>
                    </a:cubicBezTo>
                    <a:cubicBezTo>
                      <a:pt x="74" y="259"/>
                      <a:pt x="74" y="259"/>
                      <a:pt x="74" y="259"/>
                    </a:cubicBezTo>
                    <a:cubicBezTo>
                      <a:pt x="74" y="259"/>
                      <a:pt x="77" y="260"/>
                      <a:pt x="77" y="261"/>
                    </a:cubicBezTo>
                    <a:cubicBezTo>
                      <a:pt x="77" y="261"/>
                      <a:pt x="72" y="264"/>
                      <a:pt x="72" y="264"/>
                    </a:cubicBezTo>
                    <a:cubicBezTo>
                      <a:pt x="71" y="265"/>
                      <a:pt x="71" y="265"/>
                      <a:pt x="71" y="265"/>
                    </a:cubicBezTo>
                    <a:cubicBezTo>
                      <a:pt x="71" y="265"/>
                      <a:pt x="71" y="267"/>
                      <a:pt x="69" y="266"/>
                    </a:cubicBezTo>
                    <a:cubicBezTo>
                      <a:pt x="68" y="266"/>
                      <a:pt x="67" y="266"/>
                      <a:pt x="66" y="265"/>
                    </a:cubicBezTo>
                    <a:cubicBezTo>
                      <a:pt x="66" y="264"/>
                      <a:pt x="66" y="264"/>
                      <a:pt x="65" y="263"/>
                    </a:cubicBezTo>
                    <a:cubicBezTo>
                      <a:pt x="63" y="262"/>
                      <a:pt x="59" y="259"/>
                      <a:pt x="59" y="259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9" y="254"/>
                      <a:pt x="59" y="254"/>
                      <a:pt x="59" y="254"/>
                    </a:cubicBezTo>
                    <a:cubicBezTo>
                      <a:pt x="60" y="252"/>
                      <a:pt x="60" y="252"/>
                      <a:pt x="60" y="252"/>
                    </a:cubicBezTo>
                    <a:close/>
                    <a:moveTo>
                      <a:pt x="48" y="234"/>
                    </a:moveTo>
                    <a:cubicBezTo>
                      <a:pt x="48" y="234"/>
                      <a:pt x="48" y="234"/>
                      <a:pt x="48" y="234"/>
                    </a:cubicBezTo>
                    <a:cubicBezTo>
                      <a:pt x="45" y="230"/>
                      <a:pt x="45" y="230"/>
                      <a:pt x="45" y="230"/>
                    </a:cubicBezTo>
                    <a:cubicBezTo>
                      <a:pt x="43" y="234"/>
                      <a:pt x="43" y="234"/>
                      <a:pt x="43" y="234"/>
                    </a:cubicBezTo>
                    <a:cubicBezTo>
                      <a:pt x="42" y="238"/>
                      <a:pt x="42" y="238"/>
                      <a:pt x="42" y="238"/>
                    </a:cubicBezTo>
                    <a:cubicBezTo>
                      <a:pt x="45" y="240"/>
                      <a:pt x="45" y="240"/>
                      <a:pt x="45" y="240"/>
                    </a:cubicBezTo>
                    <a:cubicBezTo>
                      <a:pt x="46" y="240"/>
                      <a:pt x="46" y="240"/>
                      <a:pt x="46" y="240"/>
                    </a:cubicBezTo>
                    <a:cubicBezTo>
                      <a:pt x="48" y="237"/>
                      <a:pt x="48" y="237"/>
                      <a:pt x="48" y="237"/>
                    </a:cubicBezTo>
                    <a:cubicBezTo>
                      <a:pt x="50" y="240"/>
                      <a:pt x="50" y="240"/>
                      <a:pt x="50" y="24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52" y="244"/>
                      <a:pt x="54" y="242"/>
                      <a:pt x="55" y="241"/>
                    </a:cubicBezTo>
                    <a:cubicBezTo>
                      <a:pt x="56" y="241"/>
                      <a:pt x="60" y="244"/>
                      <a:pt x="60" y="244"/>
                    </a:cubicBezTo>
                    <a:cubicBezTo>
                      <a:pt x="60" y="244"/>
                      <a:pt x="64" y="242"/>
                      <a:pt x="65" y="242"/>
                    </a:cubicBezTo>
                    <a:cubicBezTo>
                      <a:pt x="66" y="242"/>
                      <a:pt x="63" y="239"/>
                      <a:pt x="63" y="239"/>
                    </a:cubicBezTo>
                    <a:cubicBezTo>
                      <a:pt x="60" y="236"/>
                      <a:pt x="60" y="236"/>
                      <a:pt x="60" y="236"/>
                    </a:cubicBezTo>
                    <a:cubicBezTo>
                      <a:pt x="58" y="234"/>
                      <a:pt x="58" y="234"/>
                      <a:pt x="58" y="234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4" y="231"/>
                      <a:pt x="54" y="231"/>
                      <a:pt x="54" y="231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5" y="229"/>
                      <a:pt x="55" y="231"/>
                      <a:pt x="57" y="230"/>
                    </a:cubicBezTo>
                    <a:cubicBezTo>
                      <a:pt x="59" y="230"/>
                      <a:pt x="59" y="230"/>
                      <a:pt x="59" y="229"/>
                    </a:cubicBezTo>
                    <a:cubicBezTo>
                      <a:pt x="60" y="229"/>
                      <a:pt x="59" y="228"/>
                      <a:pt x="59" y="228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7" y="223"/>
                      <a:pt x="57" y="223"/>
                      <a:pt x="57" y="223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3" y="224"/>
                      <a:pt x="53" y="224"/>
                      <a:pt x="53" y="224"/>
                    </a:cubicBezTo>
                    <a:cubicBezTo>
                      <a:pt x="50" y="223"/>
                      <a:pt x="50" y="223"/>
                      <a:pt x="50" y="223"/>
                    </a:cubicBezTo>
                    <a:cubicBezTo>
                      <a:pt x="50" y="223"/>
                      <a:pt x="49" y="225"/>
                      <a:pt x="49" y="225"/>
                    </a:cubicBezTo>
                    <a:cubicBezTo>
                      <a:pt x="49" y="226"/>
                      <a:pt x="50" y="229"/>
                      <a:pt x="50" y="229"/>
                    </a:cubicBezTo>
                    <a:cubicBezTo>
                      <a:pt x="48" y="234"/>
                      <a:pt x="48" y="234"/>
                      <a:pt x="48" y="234"/>
                    </a:cubicBezTo>
                    <a:close/>
                    <a:moveTo>
                      <a:pt x="11" y="161"/>
                    </a:moveTo>
                    <a:cubicBezTo>
                      <a:pt x="11" y="161"/>
                      <a:pt x="11" y="161"/>
                      <a:pt x="11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2"/>
                      <a:pt x="10" y="163"/>
                    </a:cubicBezTo>
                    <a:cubicBezTo>
                      <a:pt x="11" y="164"/>
                      <a:pt x="13" y="170"/>
                      <a:pt x="13" y="170"/>
                    </a:cubicBezTo>
                    <a:cubicBezTo>
                      <a:pt x="15" y="171"/>
                      <a:pt x="15" y="171"/>
                      <a:pt x="15" y="171"/>
                    </a:cubicBezTo>
                    <a:cubicBezTo>
                      <a:pt x="19" y="173"/>
                      <a:pt x="19" y="173"/>
                      <a:pt x="19" y="173"/>
                    </a:cubicBezTo>
                    <a:cubicBezTo>
                      <a:pt x="22" y="176"/>
                      <a:pt x="22" y="176"/>
                      <a:pt x="22" y="176"/>
                    </a:cubicBezTo>
                    <a:cubicBezTo>
                      <a:pt x="22" y="176"/>
                      <a:pt x="24" y="179"/>
                      <a:pt x="21" y="178"/>
                    </a:cubicBezTo>
                    <a:cubicBezTo>
                      <a:pt x="18" y="177"/>
                      <a:pt x="15" y="175"/>
                      <a:pt x="14" y="174"/>
                    </a:cubicBezTo>
                    <a:cubicBezTo>
                      <a:pt x="12" y="174"/>
                      <a:pt x="10" y="173"/>
                      <a:pt x="10" y="173"/>
                    </a:cubicBezTo>
                    <a:cubicBezTo>
                      <a:pt x="10" y="173"/>
                      <a:pt x="9" y="168"/>
                      <a:pt x="9" y="167"/>
                    </a:cubicBezTo>
                    <a:cubicBezTo>
                      <a:pt x="8" y="167"/>
                      <a:pt x="6" y="166"/>
                      <a:pt x="6" y="166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163"/>
                      <a:pt x="0" y="159"/>
                      <a:pt x="1" y="158"/>
                    </a:cubicBezTo>
                    <a:cubicBezTo>
                      <a:pt x="1" y="158"/>
                      <a:pt x="1" y="156"/>
                      <a:pt x="3" y="156"/>
                    </a:cubicBezTo>
                    <a:cubicBezTo>
                      <a:pt x="4" y="155"/>
                      <a:pt x="7" y="155"/>
                      <a:pt x="7" y="155"/>
                    </a:cubicBezTo>
                    <a:cubicBezTo>
                      <a:pt x="7" y="155"/>
                      <a:pt x="7" y="152"/>
                      <a:pt x="8" y="153"/>
                    </a:cubicBezTo>
                    <a:cubicBezTo>
                      <a:pt x="9" y="154"/>
                      <a:pt x="11" y="157"/>
                      <a:pt x="11" y="157"/>
                    </a:cubicBezTo>
                    <a:lnTo>
                      <a:pt x="11" y="161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09" name="Freeform 210"/>
              <p:cNvSpPr>
                <a:spLocks noEditPoints="1"/>
              </p:cNvSpPr>
              <p:nvPr/>
            </p:nvSpPr>
            <p:spPr bwMode="auto">
              <a:xfrm>
                <a:off x="6551975" y="3312876"/>
                <a:ext cx="1810762" cy="943961"/>
              </a:xfrm>
              <a:custGeom>
                <a:avLst/>
                <a:gdLst>
                  <a:gd name="T0" fmla="*/ 742 w 794"/>
                  <a:gd name="T1" fmla="*/ 116 h 427"/>
                  <a:gd name="T2" fmla="*/ 780 w 794"/>
                  <a:gd name="T3" fmla="*/ 173 h 427"/>
                  <a:gd name="T4" fmla="*/ 770 w 794"/>
                  <a:gd name="T5" fmla="*/ 188 h 427"/>
                  <a:gd name="T6" fmla="*/ 699 w 794"/>
                  <a:gd name="T7" fmla="*/ 222 h 427"/>
                  <a:gd name="T8" fmla="*/ 627 w 794"/>
                  <a:gd name="T9" fmla="*/ 256 h 427"/>
                  <a:gd name="T10" fmla="*/ 498 w 794"/>
                  <a:gd name="T11" fmla="*/ 320 h 427"/>
                  <a:gd name="T12" fmla="*/ 472 w 794"/>
                  <a:gd name="T13" fmla="*/ 373 h 427"/>
                  <a:gd name="T14" fmla="*/ 438 w 794"/>
                  <a:gd name="T15" fmla="*/ 333 h 427"/>
                  <a:gd name="T16" fmla="*/ 374 w 794"/>
                  <a:gd name="T17" fmla="*/ 377 h 427"/>
                  <a:gd name="T18" fmla="*/ 261 w 794"/>
                  <a:gd name="T19" fmla="*/ 378 h 427"/>
                  <a:gd name="T20" fmla="*/ 178 w 794"/>
                  <a:gd name="T21" fmla="*/ 417 h 427"/>
                  <a:gd name="T22" fmla="*/ 129 w 794"/>
                  <a:gd name="T23" fmla="*/ 413 h 427"/>
                  <a:gd name="T24" fmla="*/ 100 w 794"/>
                  <a:gd name="T25" fmla="*/ 401 h 427"/>
                  <a:gd name="T26" fmla="*/ 84 w 794"/>
                  <a:gd name="T27" fmla="*/ 373 h 427"/>
                  <a:gd name="T28" fmla="*/ 94 w 794"/>
                  <a:gd name="T29" fmla="*/ 369 h 427"/>
                  <a:gd name="T30" fmla="*/ 66 w 794"/>
                  <a:gd name="T31" fmla="*/ 348 h 427"/>
                  <a:gd name="T32" fmla="*/ 45 w 794"/>
                  <a:gd name="T33" fmla="*/ 343 h 427"/>
                  <a:gd name="T34" fmla="*/ 49 w 794"/>
                  <a:gd name="T35" fmla="*/ 326 h 427"/>
                  <a:gd name="T36" fmla="*/ 70 w 794"/>
                  <a:gd name="T37" fmla="*/ 333 h 427"/>
                  <a:gd name="T38" fmla="*/ 65 w 794"/>
                  <a:gd name="T39" fmla="*/ 316 h 427"/>
                  <a:gd name="T40" fmla="*/ 55 w 794"/>
                  <a:gd name="T41" fmla="*/ 299 h 427"/>
                  <a:gd name="T42" fmla="*/ 43 w 794"/>
                  <a:gd name="T43" fmla="*/ 278 h 427"/>
                  <a:gd name="T44" fmla="*/ 22 w 794"/>
                  <a:gd name="T45" fmla="*/ 277 h 427"/>
                  <a:gd name="T46" fmla="*/ 22 w 794"/>
                  <a:gd name="T47" fmla="*/ 246 h 427"/>
                  <a:gd name="T48" fmla="*/ 47 w 794"/>
                  <a:gd name="T49" fmla="*/ 225 h 427"/>
                  <a:gd name="T50" fmla="*/ 79 w 794"/>
                  <a:gd name="T51" fmla="*/ 220 h 427"/>
                  <a:gd name="T52" fmla="*/ 83 w 794"/>
                  <a:gd name="T53" fmla="*/ 218 h 427"/>
                  <a:gd name="T54" fmla="*/ 123 w 794"/>
                  <a:gd name="T55" fmla="*/ 207 h 427"/>
                  <a:gd name="T56" fmla="*/ 120 w 794"/>
                  <a:gd name="T57" fmla="*/ 197 h 427"/>
                  <a:gd name="T58" fmla="*/ 154 w 794"/>
                  <a:gd name="T59" fmla="*/ 177 h 427"/>
                  <a:gd name="T60" fmla="*/ 88 w 794"/>
                  <a:gd name="T61" fmla="*/ 179 h 427"/>
                  <a:gd name="T62" fmla="*/ 48 w 794"/>
                  <a:gd name="T63" fmla="*/ 214 h 427"/>
                  <a:gd name="T64" fmla="*/ 18 w 794"/>
                  <a:gd name="T65" fmla="*/ 248 h 427"/>
                  <a:gd name="T66" fmla="*/ 15 w 794"/>
                  <a:gd name="T67" fmla="*/ 240 h 427"/>
                  <a:gd name="T68" fmla="*/ 33 w 794"/>
                  <a:gd name="T69" fmla="*/ 217 h 427"/>
                  <a:gd name="T70" fmla="*/ 0 w 794"/>
                  <a:gd name="T71" fmla="*/ 217 h 427"/>
                  <a:gd name="T72" fmla="*/ 11 w 794"/>
                  <a:gd name="T73" fmla="*/ 197 h 427"/>
                  <a:gd name="T74" fmla="*/ 18 w 794"/>
                  <a:gd name="T75" fmla="*/ 175 h 427"/>
                  <a:gd name="T76" fmla="*/ 1 w 794"/>
                  <a:gd name="T77" fmla="*/ 162 h 427"/>
                  <a:gd name="T78" fmla="*/ 5 w 794"/>
                  <a:gd name="T79" fmla="*/ 158 h 427"/>
                  <a:gd name="T80" fmla="*/ 32 w 794"/>
                  <a:gd name="T81" fmla="*/ 135 h 427"/>
                  <a:gd name="T82" fmla="*/ 65 w 794"/>
                  <a:gd name="T83" fmla="*/ 131 h 427"/>
                  <a:gd name="T84" fmla="*/ 106 w 794"/>
                  <a:gd name="T85" fmla="*/ 157 h 427"/>
                  <a:gd name="T86" fmla="*/ 159 w 794"/>
                  <a:gd name="T87" fmla="*/ 154 h 427"/>
                  <a:gd name="T88" fmla="*/ 203 w 794"/>
                  <a:gd name="T89" fmla="*/ 143 h 427"/>
                  <a:gd name="T90" fmla="*/ 235 w 794"/>
                  <a:gd name="T91" fmla="*/ 107 h 427"/>
                  <a:gd name="T92" fmla="*/ 325 w 794"/>
                  <a:gd name="T93" fmla="*/ 69 h 427"/>
                  <a:gd name="T94" fmla="*/ 358 w 794"/>
                  <a:gd name="T95" fmla="*/ 81 h 427"/>
                  <a:gd name="T96" fmla="*/ 390 w 794"/>
                  <a:gd name="T97" fmla="*/ 93 h 427"/>
                  <a:gd name="T98" fmla="*/ 427 w 794"/>
                  <a:gd name="T99" fmla="*/ 89 h 427"/>
                  <a:gd name="T100" fmla="*/ 454 w 794"/>
                  <a:gd name="T101" fmla="*/ 87 h 427"/>
                  <a:gd name="T102" fmla="*/ 490 w 794"/>
                  <a:gd name="T103" fmla="*/ 75 h 427"/>
                  <a:gd name="T104" fmla="*/ 516 w 794"/>
                  <a:gd name="T105" fmla="*/ 67 h 427"/>
                  <a:gd name="T106" fmla="*/ 554 w 794"/>
                  <a:gd name="T107" fmla="*/ 51 h 427"/>
                  <a:gd name="T108" fmla="*/ 575 w 794"/>
                  <a:gd name="T109" fmla="*/ 27 h 427"/>
                  <a:gd name="T110" fmla="*/ 606 w 794"/>
                  <a:gd name="T111" fmla="*/ 14 h 427"/>
                  <a:gd name="T112" fmla="*/ 642 w 794"/>
                  <a:gd name="T113" fmla="*/ 9 h 427"/>
                  <a:gd name="T114" fmla="*/ 671 w 794"/>
                  <a:gd name="T115" fmla="*/ 16 h 427"/>
                  <a:gd name="T116" fmla="*/ 674 w 794"/>
                  <a:gd name="T117" fmla="*/ 40 h 427"/>
                  <a:gd name="T118" fmla="*/ 685 w 794"/>
                  <a:gd name="T119" fmla="*/ 59 h 427"/>
                  <a:gd name="T120" fmla="*/ 708 w 794"/>
                  <a:gd name="T121" fmla="*/ 58 h 427"/>
                  <a:gd name="T122" fmla="*/ 727 w 794"/>
                  <a:gd name="T123" fmla="*/ 80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94" h="427">
                    <a:moveTo>
                      <a:pt x="727" y="80"/>
                    </a:moveTo>
                    <a:cubicBezTo>
                      <a:pt x="717" y="84"/>
                      <a:pt x="717" y="84"/>
                      <a:pt x="717" y="84"/>
                    </a:cubicBezTo>
                    <a:cubicBezTo>
                      <a:pt x="717" y="86"/>
                      <a:pt x="717" y="86"/>
                      <a:pt x="717" y="86"/>
                    </a:cubicBezTo>
                    <a:cubicBezTo>
                      <a:pt x="723" y="93"/>
                      <a:pt x="723" y="93"/>
                      <a:pt x="723" y="93"/>
                    </a:cubicBezTo>
                    <a:cubicBezTo>
                      <a:pt x="729" y="95"/>
                      <a:pt x="729" y="95"/>
                      <a:pt x="729" y="95"/>
                    </a:cubicBezTo>
                    <a:cubicBezTo>
                      <a:pt x="733" y="105"/>
                      <a:pt x="733" y="105"/>
                      <a:pt x="733" y="105"/>
                    </a:cubicBezTo>
                    <a:cubicBezTo>
                      <a:pt x="742" y="116"/>
                      <a:pt x="742" y="116"/>
                      <a:pt x="742" y="116"/>
                    </a:cubicBezTo>
                    <a:cubicBezTo>
                      <a:pt x="748" y="129"/>
                      <a:pt x="748" y="129"/>
                      <a:pt x="748" y="129"/>
                    </a:cubicBezTo>
                    <a:cubicBezTo>
                      <a:pt x="756" y="130"/>
                      <a:pt x="756" y="130"/>
                      <a:pt x="756" y="130"/>
                    </a:cubicBezTo>
                    <a:cubicBezTo>
                      <a:pt x="758" y="135"/>
                      <a:pt x="756" y="128"/>
                      <a:pt x="756" y="136"/>
                    </a:cubicBezTo>
                    <a:cubicBezTo>
                      <a:pt x="754" y="148"/>
                      <a:pt x="753" y="140"/>
                      <a:pt x="756" y="154"/>
                    </a:cubicBezTo>
                    <a:cubicBezTo>
                      <a:pt x="756" y="158"/>
                      <a:pt x="771" y="156"/>
                      <a:pt x="772" y="156"/>
                    </a:cubicBezTo>
                    <a:cubicBezTo>
                      <a:pt x="771" y="157"/>
                      <a:pt x="777" y="160"/>
                      <a:pt x="775" y="165"/>
                    </a:cubicBezTo>
                    <a:cubicBezTo>
                      <a:pt x="773" y="169"/>
                      <a:pt x="783" y="167"/>
                      <a:pt x="780" y="173"/>
                    </a:cubicBezTo>
                    <a:cubicBezTo>
                      <a:pt x="779" y="175"/>
                      <a:pt x="787" y="173"/>
                      <a:pt x="791" y="175"/>
                    </a:cubicBezTo>
                    <a:cubicBezTo>
                      <a:pt x="794" y="176"/>
                      <a:pt x="794" y="181"/>
                      <a:pt x="793" y="182"/>
                    </a:cubicBezTo>
                    <a:cubicBezTo>
                      <a:pt x="791" y="185"/>
                      <a:pt x="790" y="183"/>
                      <a:pt x="786" y="187"/>
                    </a:cubicBezTo>
                    <a:cubicBezTo>
                      <a:pt x="780" y="191"/>
                      <a:pt x="783" y="194"/>
                      <a:pt x="783" y="195"/>
                    </a:cubicBezTo>
                    <a:cubicBezTo>
                      <a:pt x="782" y="198"/>
                      <a:pt x="780" y="199"/>
                      <a:pt x="779" y="200"/>
                    </a:cubicBezTo>
                    <a:cubicBezTo>
                      <a:pt x="772" y="196"/>
                      <a:pt x="772" y="196"/>
                      <a:pt x="772" y="196"/>
                    </a:cubicBezTo>
                    <a:cubicBezTo>
                      <a:pt x="770" y="188"/>
                      <a:pt x="770" y="188"/>
                      <a:pt x="770" y="188"/>
                    </a:cubicBezTo>
                    <a:cubicBezTo>
                      <a:pt x="761" y="188"/>
                      <a:pt x="761" y="188"/>
                      <a:pt x="761" y="188"/>
                    </a:cubicBezTo>
                    <a:cubicBezTo>
                      <a:pt x="757" y="196"/>
                      <a:pt x="757" y="196"/>
                      <a:pt x="757" y="196"/>
                    </a:cubicBezTo>
                    <a:cubicBezTo>
                      <a:pt x="737" y="198"/>
                      <a:pt x="737" y="198"/>
                      <a:pt x="737" y="198"/>
                    </a:cubicBezTo>
                    <a:cubicBezTo>
                      <a:pt x="730" y="203"/>
                      <a:pt x="726" y="194"/>
                      <a:pt x="722" y="202"/>
                    </a:cubicBezTo>
                    <a:cubicBezTo>
                      <a:pt x="713" y="203"/>
                      <a:pt x="721" y="205"/>
                      <a:pt x="712" y="204"/>
                    </a:cubicBezTo>
                    <a:cubicBezTo>
                      <a:pt x="710" y="204"/>
                      <a:pt x="711" y="216"/>
                      <a:pt x="706" y="219"/>
                    </a:cubicBezTo>
                    <a:cubicBezTo>
                      <a:pt x="703" y="220"/>
                      <a:pt x="703" y="222"/>
                      <a:pt x="699" y="222"/>
                    </a:cubicBezTo>
                    <a:cubicBezTo>
                      <a:pt x="693" y="221"/>
                      <a:pt x="697" y="217"/>
                      <a:pt x="696" y="217"/>
                    </a:cubicBezTo>
                    <a:cubicBezTo>
                      <a:pt x="690" y="216"/>
                      <a:pt x="690" y="216"/>
                      <a:pt x="690" y="216"/>
                    </a:cubicBezTo>
                    <a:cubicBezTo>
                      <a:pt x="685" y="228"/>
                      <a:pt x="685" y="228"/>
                      <a:pt x="685" y="228"/>
                    </a:cubicBezTo>
                    <a:cubicBezTo>
                      <a:pt x="670" y="234"/>
                      <a:pt x="670" y="234"/>
                      <a:pt x="670" y="234"/>
                    </a:cubicBezTo>
                    <a:cubicBezTo>
                      <a:pt x="659" y="240"/>
                      <a:pt x="659" y="240"/>
                      <a:pt x="659" y="240"/>
                    </a:cubicBezTo>
                    <a:cubicBezTo>
                      <a:pt x="638" y="246"/>
                      <a:pt x="638" y="246"/>
                      <a:pt x="638" y="246"/>
                    </a:cubicBezTo>
                    <a:cubicBezTo>
                      <a:pt x="627" y="256"/>
                      <a:pt x="627" y="256"/>
                      <a:pt x="627" y="256"/>
                    </a:cubicBezTo>
                    <a:cubicBezTo>
                      <a:pt x="610" y="261"/>
                      <a:pt x="625" y="261"/>
                      <a:pt x="609" y="276"/>
                    </a:cubicBezTo>
                    <a:cubicBezTo>
                      <a:pt x="598" y="287"/>
                      <a:pt x="580" y="290"/>
                      <a:pt x="564" y="295"/>
                    </a:cubicBezTo>
                    <a:cubicBezTo>
                      <a:pt x="551" y="288"/>
                      <a:pt x="551" y="288"/>
                      <a:pt x="551" y="288"/>
                    </a:cubicBezTo>
                    <a:cubicBezTo>
                      <a:pt x="551" y="288"/>
                      <a:pt x="545" y="290"/>
                      <a:pt x="542" y="290"/>
                    </a:cubicBezTo>
                    <a:cubicBezTo>
                      <a:pt x="539" y="291"/>
                      <a:pt x="529" y="302"/>
                      <a:pt x="529" y="302"/>
                    </a:cubicBezTo>
                    <a:cubicBezTo>
                      <a:pt x="516" y="314"/>
                      <a:pt x="516" y="314"/>
                      <a:pt x="516" y="314"/>
                    </a:cubicBezTo>
                    <a:cubicBezTo>
                      <a:pt x="511" y="317"/>
                      <a:pt x="505" y="320"/>
                      <a:pt x="498" y="320"/>
                    </a:cubicBezTo>
                    <a:cubicBezTo>
                      <a:pt x="489" y="314"/>
                      <a:pt x="489" y="314"/>
                      <a:pt x="489" y="314"/>
                    </a:cubicBezTo>
                    <a:cubicBezTo>
                      <a:pt x="480" y="314"/>
                      <a:pt x="476" y="319"/>
                      <a:pt x="481" y="326"/>
                    </a:cubicBezTo>
                    <a:cubicBezTo>
                      <a:pt x="483" y="329"/>
                      <a:pt x="481" y="331"/>
                      <a:pt x="482" y="334"/>
                    </a:cubicBezTo>
                    <a:cubicBezTo>
                      <a:pt x="482" y="339"/>
                      <a:pt x="491" y="341"/>
                      <a:pt x="490" y="345"/>
                    </a:cubicBezTo>
                    <a:cubicBezTo>
                      <a:pt x="489" y="347"/>
                      <a:pt x="484" y="347"/>
                      <a:pt x="480" y="350"/>
                    </a:cubicBezTo>
                    <a:cubicBezTo>
                      <a:pt x="477" y="352"/>
                      <a:pt x="483" y="363"/>
                      <a:pt x="481" y="363"/>
                    </a:cubicBezTo>
                    <a:cubicBezTo>
                      <a:pt x="481" y="363"/>
                      <a:pt x="476" y="375"/>
                      <a:pt x="472" y="373"/>
                    </a:cubicBezTo>
                    <a:cubicBezTo>
                      <a:pt x="470" y="371"/>
                      <a:pt x="467" y="368"/>
                      <a:pt x="465" y="364"/>
                    </a:cubicBezTo>
                    <a:cubicBezTo>
                      <a:pt x="463" y="361"/>
                      <a:pt x="456" y="358"/>
                      <a:pt x="455" y="354"/>
                    </a:cubicBezTo>
                    <a:cubicBezTo>
                      <a:pt x="452" y="350"/>
                      <a:pt x="465" y="334"/>
                      <a:pt x="464" y="333"/>
                    </a:cubicBezTo>
                    <a:cubicBezTo>
                      <a:pt x="465" y="330"/>
                      <a:pt x="465" y="330"/>
                      <a:pt x="463" y="324"/>
                    </a:cubicBezTo>
                    <a:cubicBezTo>
                      <a:pt x="463" y="321"/>
                      <a:pt x="454" y="320"/>
                      <a:pt x="452" y="317"/>
                    </a:cubicBezTo>
                    <a:cubicBezTo>
                      <a:pt x="446" y="328"/>
                      <a:pt x="446" y="328"/>
                      <a:pt x="446" y="328"/>
                    </a:cubicBezTo>
                    <a:cubicBezTo>
                      <a:pt x="438" y="333"/>
                      <a:pt x="438" y="333"/>
                      <a:pt x="438" y="333"/>
                    </a:cubicBezTo>
                    <a:cubicBezTo>
                      <a:pt x="430" y="334"/>
                      <a:pt x="443" y="343"/>
                      <a:pt x="437" y="342"/>
                    </a:cubicBezTo>
                    <a:cubicBezTo>
                      <a:pt x="436" y="341"/>
                      <a:pt x="429" y="347"/>
                      <a:pt x="423" y="344"/>
                    </a:cubicBezTo>
                    <a:cubicBezTo>
                      <a:pt x="416" y="340"/>
                      <a:pt x="407" y="339"/>
                      <a:pt x="404" y="339"/>
                    </a:cubicBezTo>
                    <a:cubicBezTo>
                      <a:pt x="395" y="343"/>
                      <a:pt x="395" y="343"/>
                      <a:pt x="395" y="343"/>
                    </a:cubicBezTo>
                    <a:cubicBezTo>
                      <a:pt x="392" y="348"/>
                      <a:pt x="391" y="354"/>
                      <a:pt x="389" y="357"/>
                    </a:cubicBezTo>
                    <a:cubicBezTo>
                      <a:pt x="381" y="368"/>
                      <a:pt x="381" y="368"/>
                      <a:pt x="381" y="368"/>
                    </a:cubicBezTo>
                    <a:cubicBezTo>
                      <a:pt x="370" y="372"/>
                      <a:pt x="379" y="375"/>
                      <a:pt x="374" y="377"/>
                    </a:cubicBezTo>
                    <a:cubicBezTo>
                      <a:pt x="372" y="378"/>
                      <a:pt x="369" y="385"/>
                      <a:pt x="362" y="387"/>
                    </a:cubicBezTo>
                    <a:cubicBezTo>
                      <a:pt x="358" y="388"/>
                      <a:pt x="352" y="393"/>
                      <a:pt x="347" y="393"/>
                    </a:cubicBezTo>
                    <a:cubicBezTo>
                      <a:pt x="345" y="393"/>
                      <a:pt x="334" y="401"/>
                      <a:pt x="333" y="403"/>
                    </a:cubicBezTo>
                    <a:cubicBezTo>
                      <a:pt x="325" y="401"/>
                      <a:pt x="303" y="395"/>
                      <a:pt x="301" y="387"/>
                    </a:cubicBezTo>
                    <a:cubicBezTo>
                      <a:pt x="299" y="380"/>
                      <a:pt x="292" y="390"/>
                      <a:pt x="286" y="383"/>
                    </a:cubicBezTo>
                    <a:cubicBezTo>
                      <a:pt x="271" y="378"/>
                      <a:pt x="271" y="378"/>
                      <a:pt x="271" y="378"/>
                    </a:cubicBezTo>
                    <a:cubicBezTo>
                      <a:pt x="261" y="378"/>
                      <a:pt x="261" y="378"/>
                      <a:pt x="261" y="378"/>
                    </a:cubicBezTo>
                    <a:cubicBezTo>
                      <a:pt x="257" y="378"/>
                      <a:pt x="239" y="380"/>
                      <a:pt x="235" y="382"/>
                    </a:cubicBezTo>
                    <a:cubicBezTo>
                      <a:pt x="238" y="393"/>
                      <a:pt x="237" y="385"/>
                      <a:pt x="237" y="398"/>
                    </a:cubicBezTo>
                    <a:cubicBezTo>
                      <a:pt x="231" y="399"/>
                      <a:pt x="238" y="412"/>
                      <a:pt x="233" y="416"/>
                    </a:cubicBezTo>
                    <a:cubicBezTo>
                      <a:pt x="216" y="420"/>
                      <a:pt x="216" y="420"/>
                      <a:pt x="216" y="420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188" y="426"/>
                      <a:pt x="188" y="426"/>
                      <a:pt x="188" y="426"/>
                    </a:cubicBezTo>
                    <a:cubicBezTo>
                      <a:pt x="188" y="427"/>
                      <a:pt x="179" y="421"/>
                      <a:pt x="178" y="417"/>
                    </a:cubicBezTo>
                    <a:cubicBezTo>
                      <a:pt x="173" y="404"/>
                      <a:pt x="176" y="406"/>
                      <a:pt x="172" y="404"/>
                    </a:cubicBezTo>
                    <a:cubicBezTo>
                      <a:pt x="165" y="402"/>
                      <a:pt x="165" y="405"/>
                      <a:pt x="163" y="404"/>
                    </a:cubicBezTo>
                    <a:cubicBezTo>
                      <a:pt x="163" y="403"/>
                      <a:pt x="159" y="404"/>
                      <a:pt x="153" y="409"/>
                    </a:cubicBezTo>
                    <a:cubicBezTo>
                      <a:pt x="151" y="412"/>
                      <a:pt x="147" y="420"/>
                      <a:pt x="145" y="421"/>
                    </a:cubicBezTo>
                    <a:cubicBezTo>
                      <a:pt x="143" y="423"/>
                      <a:pt x="143" y="416"/>
                      <a:pt x="141" y="417"/>
                    </a:cubicBezTo>
                    <a:cubicBezTo>
                      <a:pt x="137" y="419"/>
                      <a:pt x="138" y="413"/>
                      <a:pt x="130" y="418"/>
                    </a:cubicBezTo>
                    <a:cubicBezTo>
                      <a:pt x="127" y="420"/>
                      <a:pt x="117" y="417"/>
                      <a:pt x="129" y="413"/>
                    </a:cubicBezTo>
                    <a:cubicBezTo>
                      <a:pt x="131" y="413"/>
                      <a:pt x="147" y="401"/>
                      <a:pt x="147" y="400"/>
                    </a:cubicBezTo>
                    <a:cubicBezTo>
                      <a:pt x="148" y="398"/>
                      <a:pt x="137" y="393"/>
                      <a:pt x="136" y="393"/>
                    </a:cubicBezTo>
                    <a:cubicBezTo>
                      <a:pt x="135" y="393"/>
                      <a:pt x="130" y="401"/>
                      <a:pt x="125" y="403"/>
                    </a:cubicBezTo>
                    <a:cubicBezTo>
                      <a:pt x="117" y="405"/>
                      <a:pt x="117" y="406"/>
                      <a:pt x="113" y="407"/>
                    </a:cubicBezTo>
                    <a:cubicBezTo>
                      <a:pt x="110" y="408"/>
                      <a:pt x="109" y="404"/>
                      <a:pt x="107" y="405"/>
                    </a:cubicBezTo>
                    <a:cubicBezTo>
                      <a:pt x="104" y="406"/>
                      <a:pt x="104" y="408"/>
                      <a:pt x="102" y="408"/>
                    </a:cubicBezTo>
                    <a:cubicBezTo>
                      <a:pt x="97" y="408"/>
                      <a:pt x="100" y="401"/>
                      <a:pt x="100" y="401"/>
                    </a:cubicBezTo>
                    <a:cubicBezTo>
                      <a:pt x="104" y="399"/>
                      <a:pt x="103" y="401"/>
                      <a:pt x="109" y="399"/>
                    </a:cubicBezTo>
                    <a:cubicBezTo>
                      <a:pt x="111" y="398"/>
                      <a:pt x="117" y="396"/>
                      <a:pt x="117" y="393"/>
                    </a:cubicBezTo>
                    <a:cubicBezTo>
                      <a:pt x="114" y="382"/>
                      <a:pt x="109" y="392"/>
                      <a:pt x="107" y="388"/>
                    </a:cubicBezTo>
                    <a:cubicBezTo>
                      <a:pt x="105" y="384"/>
                      <a:pt x="102" y="386"/>
                      <a:pt x="101" y="384"/>
                    </a:cubicBezTo>
                    <a:cubicBezTo>
                      <a:pt x="99" y="379"/>
                      <a:pt x="99" y="398"/>
                      <a:pt x="95" y="384"/>
                    </a:cubicBezTo>
                    <a:cubicBezTo>
                      <a:pt x="93" y="377"/>
                      <a:pt x="98" y="377"/>
                      <a:pt x="87" y="374"/>
                    </a:cubicBezTo>
                    <a:cubicBezTo>
                      <a:pt x="87" y="374"/>
                      <a:pt x="85" y="373"/>
                      <a:pt x="84" y="373"/>
                    </a:cubicBezTo>
                    <a:cubicBezTo>
                      <a:pt x="84" y="372"/>
                      <a:pt x="85" y="371"/>
                      <a:pt x="85" y="371"/>
                    </a:cubicBezTo>
                    <a:cubicBezTo>
                      <a:pt x="85" y="371"/>
                      <a:pt x="82" y="368"/>
                      <a:pt x="81" y="368"/>
                    </a:cubicBezTo>
                    <a:cubicBezTo>
                      <a:pt x="81" y="368"/>
                      <a:pt x="78" y="370"/>
                      <a:pt x="78" y="370"/>
                    </a:cubicBezTo>
                    <a:cubicBezTo>
                      <a:pt x="78" y="370"/>
                      <a:pt x="77" y="370"/>
                      <a:pt x="76" y="370"/>
                    </a:cubicBezTo>
                    <a:cubicBezTo>
                      <a:pt x="76" y="369"/>
                      <a:pt x="79" y="369"/>
                      <a:pt x="83" y="367"/>
                    </a:cubicBezTo>
                    <a:cubicBezTo>
                      <a:pt x="85" y="367"/>
                      <a:pt x="86" y="370"/>
                      <a:pt x="88" y="370"/>
                    </a:cubicBezTo>
                    <a:cubicBezTo>
                      <a:pt x="90" y="371"/>
                      <a:pt x="94" y="370"/>
                      <a:pt x="94" y="369"/>
                    </a:cubicBezTo>
                    <a:cubicBezTo>
                      <a:pt x="95" y="368"/>
                      <a:pt x="90" y="365"/>
                      <a:pt x="91" y="360"/>
                    </a:cubicBezTo>
                    <a:cubicBezTo>
                      <a:pt x="91" y="358"/>
                      <a:pt x="93" y="358"/>
                      <a:pt x="91" y="357"/>
                    </a:cubicBezTo>
                    <a:cubicBezTo>
                      <a:pt x="89" y="356"/>
                      <a:pt x="89" y="355"/>
                      <a:pt x="89" y="355"/>
                    </a:cubicBezTo>
                    <a:cubicBezTo>
                      <a:pt x="76" y="354"/>
                      <a:pt x="76" y="354"/>
                      <a:pt x="76" y="354"/>
                    </a:cubicBezTo>
                    <a:cubicBezTo>
                      <a:pt x="76" y="354"/>
                      <a:pt x="76" y="354"/>
                      <a:pt x="74" y="353"/>
                    </a:cubicBezTo>
                    <a:cubicBezTo>
                      <a:pt x="72" y="352"/>
                      <a:pt x="70" y="351"/>
                      <a:pt x="70" y="351"/>
                    </a:cubicBezTo>
                    <a:cubicBezTo>
                      <a:pt x="66" y="348"/>
                      <a:pt x="66" y="348"/>
                      <a:pt x="66" y="348"/>
                    </a:cubicBezTo>
                    <a:cubicBezTo>
                      <a:pt x="66" y="348"/>
                      <a:pt x="62" y="349"/>
                      <a:pt x="61" y="349"/>
                    </a:cubicBezTo>
                    <a:cubicBezTo>
                      <a:pt x="61" y="349"/>
                      <a:pt x="62" y="353"/>
                      <a:pt x="62" y="353"/>
                    </a:cubicBezTo>
                    <a:cubicBezTo>
                      <a:pt x="61" y="354"/>
                      <a:pt x="61" y="358"/>
                      <a:pt x="57" y="355"/>
                    </a:cubicBezTo>
                    <a:cubicBezTo>
                      <a:pt x="56" y="354"/>
                      <a:pt x="53" y="351"/>
                      <a:pt x="52" y="351"/>
                    </a:cubicBezTo>
                    <a:cubicBezTo>
                      <a:pt x="51" y="352"/>
                      <a:pt x="47" y="351"/>
                      <a:pt x="47" y="350"/>
                    </a:cubicBezTo>
                    <a:cubicBezTo>
                      <a:pt x="46" y="349"/>
                      <a:pt x="43" y="348"/>
                      <a:pt x="43" y="348"/>
                    </a:cubicBezTo>
                    <a:cubicBezTo>
                      <a:pt x="43" y="348"/>
                      <a:pt x="46" y="344"/>
                      <a:pt x="45" y="343"/>
                    </a:cubicBezTo>
                    <a:cubicBezTo>
                      <a:pt x="44" y="343"/>
                      <a:pt x="50" y="345"/>
                      <a:pt x="50" y="345"/>
                    </a:cubicBezTo>
                    <a:cubicBezTo>
                      <a:pt x="50" y="345"/>
                      <a:pt x="50" y="340"/>
                      <a:pt x="51" y="340"/>
                    </a:cubicBezTo>
                    <a:cubicBezTo>
                      <a:pt x="52" y="339"/>
                      <a:pt x="49" y="339"/>
                      <a:pt x="48" y="338"/>
                    </a:cubicBezTo>
                    <a:cubicBezTo>
                      <a:pt x="47" y="337"/>
                      <a:pt x="46" y="334"/>
                      <a:pt x="46" y="334"/>
                    </a:cubicBezTo>
                    <a:cubicBezTo>
                      <a:pt x="46" y="334"/>
                      <a:pt x="44" y="333"/>
                      <a:pt x="44" y="332"/>
                    </a:cubicBezTo>
                    <a:cubicBezTo>
                      <a:pt x="43" y="328"/>
                      <a:pt x="46" y="325"/>
                      <a:pt x="47" y="325"/>
                    </a:cubicBezTo>
                    <a:cubicBezTo>
                      <a:pt x="48" y="326"/>
                      <a:pt x="48" y="326"/>
                      <a:pt x="49" y="326"/>
                    </a:cubicBezTo>
                    <a:cubicBezTo>
                      <a:pt x="51" y="327"/>
                      <a:pt x="51" y="327"/>
                      <a:pt x="51" y="327"/>
                    </a:cubicBezTo>
                    <a:cubicBezTo>
                      <a:pt x="51" y="327"/>
                      <a:pt x="53" y="330"/>
                      <a:pt x="53" y="330"/>
                    </a:cubicBezTo>
                    <a:cubicBezTo>
                      <a:pt x="54" y="330"/>
                      <a:pt x="57" y="333"/>
                      <a:pt x="57" y="333"/>
                    </a:cubicBezTo>
                    <a:cubicBezTo>
                      <a:pt x="57" y="333"/>
                      <a:pt x="59" y="337"/>
                      <a:pt x="60" y="338"/>
                    </a:cubicBezTo>
                    <a:cubicBezTo>
                      <a:pt x="61" y="338"/>
                      <a:pt x="61" y="336"/>
                      <a:pt x="63" y="336"/>
                    </a:cubicBezTo>
                    <a:cubicBezTo>
                      <a:pt x="65" y="337"/>
                      <a:pt x="67" y="339"/>
                      <a:pt x="68" y="338"/>
                    </a:cubicBezTo>
                    <a:cubicBezTo>
                      <a:pt x="69" y="338"/>
                      <a:pt x="70" y="333"/>
                      <a:pt x="70" y="333"/>
                    </a:cubicBezTo>
                    <a:cubicBezTo>
                      <a:pt x="70" y="333"/>
                      <a:pt x="64" y="329"/>
                      <a:pt x="63" y="329"/>
                    </a:cubicBezTo>
                    <a:cubicBezTo>
                      <a:pt x="63" y="328"/>
                      <a:pt x="61" y="327"/>
                      <a:pt x="61" y="326"/>
                    </a:cubicBezTo>
                    <a:cubicBezTo>
                      <a:pt x="60" y="326"/>
                      <a:pt x="58" y="325"/>
                      <a:pt x="58" y="325"/>
                    </a:cubicBezTo>
                    <a:cubicBezTo>
                      <a:pt x="58" y="325"/>
                      <a:pt x="57" y="322"/>
                      <a:pt x="57" y="322"/>
                    </a:cubicBezTo>
                    <a:cubicBezTo>
                      <a:pt x="56" y="321"/>
                      <a:pt x="57" y="319"/>
                      <a:pt x="57" y="319"/>
                    </a:cubicBezTo>
                    <a:cubicBezTo>
                      <a:pt x="58" y="318"/>
                      <a:pt x="60" y="317"/>
                      <a:pt x="61" y="317"/>
                    </a:cubicBezTo>
                    <a:cubicBezTo>
                      <a:pt x="62" y="317"/>
                      <a:pt x="65" y="316"/>
                      <a:pt x="65" y="316"/>
                    </a:cubicBezTo>
                    <a:cubicBezTo>
                      <a:pt x="66" y="311"/>
                      <a:pt x="66" y="311"/>
                      <a:pt x="66" y="311"/>
                    </a:cubicBezTo>
                    <a:cubicBezTo>
                      <a:pt x="66" y="311"/>
                      <a:pt x="68" y="307"/>
                      <a:pt x="68" y="307"/>
                    </a:cubicBezTo>
                    <a:cubicBezTo>
                      <a:pt x="67" y="307"/>
                      <a:pt x="60" y="310"/>
                      <a:pt x="60" y="309"/>
                    </a:cubicBezTo>
                    <a:cubicBezTo>
                      <a:pt x="59" y="309"/>
                      <a:pt x="57" y="309"/>
                      <a:pt x="57" y="308"/>
                    </a:cubicBezTo>
                    <a:cubicBezTo>
                      <a:pt x="56" y="307"/>
                      <a:pt x="56" y="305"/>
                      <a:pt x="56" y="304"/>
                    </a:cubicBezTo>
                    <a:cubicBezTo>
                      <a:pt x="56" y="303"/>
                      <a:pt x="57" y="301"/>
                      <a:pt x="57" y="301"/>
                    </a:cubicBezTo>
                    <a:cubicBezTo>
                      <a:pt x="57" y="301"/>
                      <a:pt x="56" y="299"/>
                      <a:pt x="55" y="299"/>
                    </a:cubicBezTo>
                    <a:cubicBezTo>
                      <a:pt x="55" y="298"/>
                      <a:pt x="54" y="296"/>
                      <a:pt x="54" y="296"/>
                    </a:cubicBezTo>
                    <a:cubicBezTo>
                      <a:pt x="54" y="296"/>
                      <a:pt x="47" y="292"/>
                      <a:pt x="47" y="292"/>
                    </a:cubicBezTo>
                    <a:cubicBezTo>
                      <a:pt x="47" y="291"/>
                      <a:pt x="47" y="288"/>
                      <a:pt x="48" y="288"/>
                    </a:cubicBezTo>
                    <a:cubicBezTo>
                      <a:pt x="48" y="287"/>
                      <a:pt x="47" y="285"/>
                      <a:pt x="49" y="283"/>
                    </a:cubicBezTo>
                    <a:cubicBezTo>
                      <a:pt x="52" y="281"/>
                      <a:pt x="54" y="275"/>
                      <a:pt x="54" y="275"/>
                    </a:cubicBezTo>
                    <a:cubicBezTo>
                      <a:pt x="54" y="275"/>
                      <a:pt x="47" y="274"/>
                      <a:pt x="47" y="274"/>
                    </a:cubicBezTo>
                    <a:cubicBezTo>
                      <a:pt x="46" y="274"/>
                      <a:pt x="43" y="278"/>
                      <a:pt x="43" y="278"/>
                    </a:cubicBezTo>
                    <a:cubicBezTo>
                      <a:pt x="43" y="278"/>
                      <a:pt x="39" y="279"/>
                      <a:pt x="39" y="280"/>
                    </a:cubicBezTo>
                    <a:cubicBezTo>
                      <a:pt x="38" y="280"/>
                      <a:pt x="33" y="281"/>
                      <a:pt x="33" y="282"/>
                    </a:cubicBezTo>
                    <a:cubicBezTo>
                      <a:pt x="32" y="282"/>
                      <a:pt x="30" y="284"/>
                      <a:pt x="29" y="284"/>
                    </a:cubicBezTo>
                    <a:cubicBezTo>
                      <a:pt x="28" y="285"/>
                      <a:pt x="24" y="287"/>
                      <a:pt x="24" y="287"/>
                    </a:cubicBezTo>
                    <a:cubicBezTo>
                      <a:pt x="24" y="287"/>
                      <a:pt x="20" y="287"/>
                      <a:pt x="20" y="287"/>
                    </a:cubicBezTo>
                    <a:cubicBezTo>
                      <a:pt x="20" y="286"/>
                      <a:pt x="20" y="279"/>
                      <a:pt x="20" y="279"/>
                    </a:cubicBezTo>
                    <a:cubicBezTo>
                      <a:pt x="20" y="279"/>
                      <a:pt x="22" y="278"/>
                      <a:pt x="22" y="277"/>
                    </a:cubicBezTo>
                    <a:cubicBezTo>
                      <a:pt x="22" y="277"/>
                      <a:pt x="21" y="273"/>
                      <a:pt x="20" y="272"/>
                    </a:cubicBezTo>
                    <a:cubicBezTo>
                      <a:pt x="20" y="272"/>
                      <a:pt x="20" y="267"/>
                      <a:pt x="20" y="266"/>
                    </a:cubicBezTo>
                    <a:cubicBezTo>
                      <a:pt x="20" y="264"/>
                      <a:pt x="19" y="261"/>
                      <a:pt x="19" y="261"/>
                    </a:cubicBezTo>
                    <a:cubicBezTo>
                      <a:pt x="18" y="256"/>
                      <a:pt x="18" y="256"/>
                      <a:pt x="18" y="256"/>
                    </a:cubicBezTo>
                    <a:cubicBezTo>
                      <a:pt x="19" y="252"/>
                      <a:pt x="19" y="252"/>
                      <a:pt x="19" y="252"/>
                    </a:cubicBezTo>
                    <a:cubicBezTo>
                      <a:pt x="20" y="250"/>
                      <a:pt x="20" y="250"/>
                      <a:pt x="20" y="250"/>
                    </a:cubicBezTo>
                    <a:cubicBezTo>
                      <a:pt x="20" y="250"/>
                      <a:pt x="22" y="246"/>
                      <a:pt x="22" y="246"/>
                    </a:cubicBezTo>
                    <a:cubicBezTo>
                      <a:pt x="22" y="245"/>
                      <a:pt x="24" y="241"/>
                      <a:pt x="24" y="241"/>
                    </a:cubicBezTo>
                    <a:cubicBezTo>
                      <a:pt x="25" y="240"/>
                      <a:pt x="31" y="234"/>
                      <a:pt x="31" y="234"/>
                    </a:cubicBezTo>
                    <a:cubicBezTo>
                      <a:pt x="34" y="230"/>
                      <a:pt x="34" y="230"/>
                      <a:pt x="34" y="230"/>
                    </a:cubicBezTo>
                    <a:cubicBezTo>
                      <a:pt x="34" y="230"/>
                      <a:pt x="38" y="230"/>
                      <a:pt x="39" y="230"/>
                    </a:cubicBezTo>
                    <a:cubicBezTo>
                      <a:pt x="39" y="230"/>
                      <a:pt x="43" y="227"/>
                      <a:pt x="43" y="227"/>
                    </a:cubicBezTo>
                    <a:cubicBezTo>
                      <a:pt x="44" y="225"/>
                      <a:pt x="44" y="225"/>
                      <a:pt x="44" y="225"/>
                    </a:cubicBezTo>
                    <a:cubicBezTo>
                      <a:pt x="47" y="225"/>
                      <a:pt x="47" y="225"/>
                      <a:pt x="47" y="225"/>
                    </a:cubicBezTo>
                    <a:cubicBezTo>
                      <a:pt x="47" y="225"/>
                      <a:pt x="49" y="223"/>
                      <a:pt x="50" y="223"/>
                    </a:cubicBezTo>
                    <a:cubicBezTo>
                      <a:pt x="50" y="223"/>
                      <a:pt x="52" y="223"/>
                      <a:pt x="54" y="223"/>
                    </a:cubicBezTo>
                    <a:cubicBezTo>
                      <a:pt x="56" y="223"/>
                      <a:pt x="57" y="222"/>
                      <a:pt x="58" y="222"/>
                    </a:cubicBezTo>
                    <a:cubicBezTo>
                      <a:pt x="58" y="223"/>
                      <a:pt x="62" y="227"/>
                      <a:pt x="62" y="227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9" y="223"/>
                      <a:pt x="79" y="223"/>
                      <a:pt x="79" y="223"/>
                    </a:cubicBezTo>
                    <a:cubicBezTo>
                      <a:pt x="79" y="223"/>
                      <a:pt x="79" y="220"/>
                      <a:pt x="79" y="220"/>
                    </a:cubicBezTo>
                    <a:cubicBezTo>
                      <a:pt x="78" y="219"/>
                      <a:pt x="73" y="218"/>
                      <a:pt x="73" y="218"/>
                    </a:cubicBezTo>
                    <a:cubicBezTo>
                      <a:pt x="73" y="218"/>
                      <a:pt x="72" y="218"/>
                      <a:pt x="73" y="218"/>
                    </a:cubicBezTo>
                    <a:cubicBezTo>
                      <a:pt x="73" y="217"/>
                      <a:pt x="75" y="213"/>
                      <a:pt x="75" y="213"/>
                    </a:cubicBezTo>
                    <a:cubicBezTo>
                      <a:pt x="76" y="213"/>
                      <a:pt x="77" y="213"/>
                      <a:pt x="79" y="213"/>
                    </a:cubicBezTo>
                    <a:cubicBezTo>
                      <a:pt x="81" y="213"/>
                      <a:pt x="85" y="213"/>
                      <a:pt x="85" y="213"/>
                    </a:cubicBezTo>
                    <a:cubicBezTo>
                      <a:pt x="85" y="213"/>
                      <a:pt x="87" y="215"/>
                      <a:pt x="85" y="216"/>
                    </a:cubicBezTo>
                    <a:cubicBezTo>
                      <a:pt x="84" y="217"/>
                      <a:pt x="83" y="217"/>
                      <a:pt x="83" y="218"/>
                    </a:cubicBezTo>
                    <a:cubicBezTo>
                      <a:pt x="83" y="218"/>
                      <a:pt x="83" y="220"/>
                      <a:pt x="84" y="220"/>
                    </a:cubicBezTo>
                    <a:cubicBezTo>
                      <a:pt x="84" y="220"/>
                      <a:pt x="89" y="219"/>
                      <a:pt x="89" y="219"/>
                    </a:cubicBezTo>
                    <a:cubicBezTo>
                      <a:pt x="89" y="219"/>
                      <a:pt x="90" y="217"/>
                      <a:pt x="92" y="217"/>
                    </a:cubicBezTo>
                    <a:cubicBezTo>
                      <a:pt x="93" y="216"/>
                      <a:pt x="96" y="215"/>
                      <a:pt x="96" y="215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13" y="212"/>
                      <a:pt x="113" y="212"/>
                      <a:pt x="113" y="212"/>
                    </a:cubicBezTo>
                    <a:cubicBezTo>
                      <a:pt x="113" y="212"/>
                      <a:pt x="121" y="207"/>
                      <a:pt x="123" y="207"/>
                    </a:cubicBezTo>
                    <a:cubicBezTo>
                      <a:pt x="126" y="208"/>
                      <a:pt x="128" y="208"/>
                      <a:pt x="129" y="207"/>
                    </a:cubicBezTo>
                    <a:cubicBezTo>
                      <a:pt x="130" y="206"/>
                      <a:pt x="132" y="203"/>
                      <a:pt x="132" y="203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25" y="202"/>
                      <a:pt x="125" y="202"/>
                      <a:pt x="125" y="202"/>
                    </a:cubicBezTo>
                    <a:cubicBezTo>
                      <a:pt x="125" y="202"/>
                      <a:pt x="120" y="203"/>
                      <a:pt x="120" y="203"/>
                    </a:cubicBezTo>
                    <a:cubicBezTo>
                      <a:pt x="119" y="202"/>
                      <a:pt x="116" y="202"/>
                      <a:pt x="117" y="201"/>
                    </a:cubicBezTo>
                    <a:cubicBezTo>
                      <a:pt x="118" y="199"/>
                      <a:pt x="118" y="199"/>
                      <a:pt x="120" y="197"/>
                    </a:cubicBezTo>
                    <a:cubicBezTo>
                      <a:pt x="121" y="196"/>
                      <a:pt x="122" y="195"/>
                      <a:pt x="123" y="194"/>
                    </a:cubicBezTo>
                    <a:cubicBezTo>
                      <a:pt x="125" y="194"/>
                      <a:pt x="125" y="193"/>
                      <a:pt x="127" y="192"/>
                    </a:cubicBezTo>
                    <a:cubicBezTo>
                      <a:pt x="129" y="191"/>
                      <a:pt x="129" y="191"/>
                      <a:pt x="133" y="189"/>
                    </a:cubicBezTo>
                    <a:cubicBezTo>
                      <a:pt x="137" y="188"/>
                      <a:pt x="145" y="182"/>
                      <a:pt x="146" y="182"/>
                    </a:cubicBezTo>
                    <a:cubicBezTo>
                      <a:pt x="147" y="182"/>
                      <a:pt x="148" y="183"/>
                      <a:pt x="152" y="181"/>
                    </a:cubicBezTo>
                    <a:cubicBezTo>
                      <a:pt x="157" y="180"/>
                      <a:pt x="160" y="177"/>
                      <a:pt x="159" y="177"/>
                    </a:cubicBezTo>
                    <a:cubicBezTo>
                      <a:pt x="158" y="177"/>
                      <a:pt x="156" y="176"/>
                      <a:pt x="154" y="177"/>
                    </a:cubicBezTo>
                    <a:cubicBezTo>
                      <a:pt x="151" y="178"/>
                      <a:pt x="153" y="176"/>
                      <a:pt x="149" y="178"/>
                    </a:cubicBezTo>
                    <a:cubicBezTo>
                      <a:pt x="144" y="181"/>
                      <a:pt x="137" y="183"/>
                      <a:pt x="135" y="183"/>
                    </a:cubicBezTo>
                    <a:cubicBezTo>
                      <a:pt x="133" y="182"/>
                      <a:pt x="131" y="181"/>
                      <a:pt x="129" y="179"/>
                    </a:cubicBezTo>
                    <a:cubicBezTo>
                      <a:pt x="126" y="177"/>
                      <a:pt x="120" y="177"/>
                      <a:pt x="120" y="176"/>
                    </a:cubicBezTo>
                    <a:cubicBezTo>
                      <a:pt x="119" y="176"/>
                      <a:pt x="111" y="179"/>
                      <a:pt x="111" y="179"/>
                    </a:cubicBezTo>
                    <a:cubicBezTo>
                      <a:pt x="111" y="179"/>
                      <a:pt x="100" y="180"/>
                      <a:pt x="97" y="180"/>
                    </a:cubicBezTo>
                    <a:cubicBezTo>
                      <a:pt x="95" y="180"/>
                      <a:pt x="89" y="179"/>
                      <a:pt x="88" y="179"/>
                    </a:cubicBezTo>
                    <a:cubicBezTo>
                      <a:pt x="88" y="179"/>
                      <a:pt x="82" y="181"/>
                      <a:pt x="82" y="181"/>
                    </a:cubicBezTo>
                    <a:cubicBezTo>
                      <a:pt x="81" y="181"/>
                      <a:pt x="77" y="187"/>
                      <a:pt x="75" y="188"/>
                    </a:cubicBezTo>
                    <a:cubicBezTo>
                      <a:pt x="73" y="189"/>
                      <a:pt x="68" y="188"/>
                      <a:pt x="68" y="188"/>
                    </a:cubicBezTo>
                    <a:cubicBezTo>
                      <a:pt x="68" y="188"/>
                      <a:pt x="66" y="190"/>
                      <a:pt x="64" y="191"/>
                    </a:cubicBezTo>
                    <a:cubicBezTo>
                      <a:pt x="62" y="192"/>
                      <a:pt x="59" y="194"/>
                      <a:pt x="57" y="195"/>
                    </a:cubicBezTo>
                    <a:cubicBezTo>
                      <a:pt x="55" y="196"/>
                      <a:pt x="54" y="204"/>
                      <a:pt x="54" y="205"/>
                    </a:cubicBezTo>
                    <a:cubicBezTo>
                      <a:pt x="53" y="207"/>
                      <a:pt x="48" y="214"/>
                      <a:pt x="48" y="214"/>
                    </a:cubicBezTo>
                    <a:cubicBezTo>
                      <a:pt x="43" y="219"/>
                      <a:pt x="43" y="219"/>
                      <a:pt x="43" y="219"/>
                    </a:cubicBezTo>
                    <a:cubicBezTo>
                      <a:pt x="43" y="219"/>
                      <a:pt x="39" y="223"/>
                      <a:pt x="38" y="223"/>
                    </a:cubicBezTo>
                    <a:cubicBezTo>
                      <a:pt x="37" y="224"/>
                      <a:pt x="31" y="230"/>
                      <a:pt x="31" y="230"/>
                    </a:cubicBezTo>
                    <a:cubicBezTo>
                      <a:pt x="31" y="230"/>
                      <a:pt x="29" y="229"/>
                      <a:pt x="29" y="229"/>
                    </a:cubicBezTo>
                    <a:cubicBezTo>
                      <a:pt x="29" y="229"/>
                      <a:pt x="25" y="235"/>
                      <a:pt x="25" y="235"/>
                    </a:cubicBezTo>
                    <a:cubicBezTo>
                      <a:pt x="25" y="235"/>
                      <a:pt x="23" y="240"/>
                      <a:pt x="22" y="241"/>
                    </a:cubicBezTo>
                    <a:cubicBezTo>
                      <a:pt x="22" y="242"/>
                      <a:pt x="18" y="248"/>
                      <a:pt x="18" y="248"/>
                    </a:cubicBezTo>
                    <a:cubicBezTo>
                      <a:pt x="17" y="250"/>
                      <a:pt x="17" y="250"/>
                      <a:pt x="17" y="250"/>
                    </a:cubicBezTo>
                    <a:cubicBezTo>
                      <a:pt x="16" y="254"/>
                      <a:pt x="16" y="254"/>
                      <a:pt x="16" y="254"/>
                    </a:cubicBezTo>
                    <a:cubicBezTo>
                      <a:pt x="16" y="254"/>
                      <a:pt x="14" y="256"/>
                      <a:pt x="14" y="255"/>
                    </a:cubicBezTo>
                    <a:cubicBezTo>
                      <a:pt x="14" y="254"/>
                      <a:pt x="14" y="250"/>
                      <a:pt x="15" y="249"/>
                    </a:cubicBezTo>
                    <a:cubicBezTo>
                      <a:pt x="16" y="248"/>
                      <a:pt x="16" y="246"/>
                      <a:pt x="16" y="246"/>
                    </a:cubicBezTo>
                    <a:cubicBezTo>
                      <a:pt x="15" y="241"/>
                      <a:pt x="15" y="241"/>
                      <a:pt x="15" y="241"/>
                    </a:cubicBezTo>
                    <a:cubicBezTo>
                      <a:pt x="15" y="241"/>
                      <a:pt x="14" y="243"/>
                      <a:pt x="15" y="240"/>
                    </a:cubicBezTo>
                    <a:cubicBezTo>
                      <a:pt x="16" y="237"/>
                      <a:pt x="15" y="237"/>
                      <a:pt x="16" y="236"/>
                    </a:cubicBezTo>
                    <a:cubicBezTo>
                      <a:pt x="18" y="235"/>
                      <a:pt x="17" y="235"/>
                      <a:pt x="20" y="233"/>
                    </a:cubicBezTo>
                    <a:cubicBezTo>
                      <a:pt x="22" y="231"/>
                      <a:pt x="21" y="230"/>
                      <a:pt x="22" y="230"/>
                    </a:cubicBezTo>
                    <a:cubicBezTo>
                      <a:pt x="24" y="229"/>
                      <a:pt x="24" y="229"/>
                      <a:pt x="26" y="228"/>
                    </a:cubicBezTo>
                    <a:cubicBezTo>
                      <a:pt x="29" y="226"/>
                      <a:pt x="30" y="225"/>
                      <a:pt x="31" y="224"/>
                    </a:cubicBezTo>
                    <a:cubicBezTo>
                      <a:pt x="31" y="223"/>
                      <a:pt x="36" y="221"/>
                      <a:pt x="35" y="220"/>
                    </a:cubicBezTo>
                    <a:cubicBezTo>
                      <a:pt x="35" y="219"/>
                      <a:pt x="36" y="217"/>
                      <a:pt x="33" y="217"/>
                    </a:cubicBezTo>
                    <a:cubicBezTo>
                      <a:pt x="31" y="217"/>
                      <a:pt x="27" y="219"/>
                      <a:pt x="25" y="220"/>
                    </a:cubicBezTo>
                    <a:cubicBezTo>
                      <a:pt x="22" y="221"/>
                      <a:pt x="19" y="223"/>
                      <a:pt x="19" y="223"/>
                    </a:cubicBezTo>
                    <a:cubicBezTo>
                      <a:pt x="19" y="223"/>
                      <a:pt x="12" y="225"/>
                      <a:pt x="11" y="225"/>
                    </a:cubicBezTo>
                    <a:cubicBezTo>
                      <a:pt x="10" y="224"/>
                      <a:pt x="8" y="225"/>
                      <a:pt x="7" y="225"/>
                    </a:cubicBezTo>
                    <a:cubicBezTo>
                      <a:pt x="5" y="226"/>
                      <a:pt x="1" y="224"/>
                      <a:pt x="1" y="224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1" y="217"/>
                      <a:pt x="1" y="218"/>
                      <a:pt x="1" y="218"/>
                    </a:cubicBezTo>
                    <a:cubicBezTo>
                      <a:pt x="1" y="218"/>
                      <a:pt x="1" y="218"/>
                      <a:pt x="1" y="218"/>
                    </a:cubicBezTo>
                    <a:cubicBezTo>
                      <a:pt x="2" y="219"/>
                      <a:pt x="7" y="219"/>
                      <a:pt x="7" y="219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1" y="197"/>
                      <a:pt x="11" y="197"/>
                      <a:pt x="11" y="197"/>
                    </a:cubicBezTo>
                    <a:cubicBezTo>
                      <a:pt x="11" y="197"/>
                      <a:pt x="11" y="197"/>
                      <a:pt x="11" y="197"/>
                    </a:cubicBezTo>
                    <a:cubicBezTo>
                      <a:pt x="11" y="197"/>
                      <a:pt x="11" y="197"/>
                      <a:pt x="11" y="197"/>
                    </a:cubicBezTo>
                    <a:cubicBezTo>
                      <a:pt x="11" y="197"/>
                      <a:pt x="11" y="197"/>
                      <a:pt x="11" y="197"/>
                    </a:cubicBezTo>
                    <a:cubicBezTo>
                      <a:pt x="11" y="196"/>
                      <a:pt x="12" y="192"/>
                      <a:pt x="12" y="191"/>
                    </a:cubicBezTo>
                    <a:cubicBezTo>
                      <a:pt x="12" y="190"/>
                      <a:pt x="14" y="186"/>
                      <a:pt x="14" y="186"/>
                    </a:cubicBezTo>
                    <a:cubicBezTo>
                      <a:pt x="16" y="183"/>
                      <a:pt x="16" y="183"/>
                      <a:pt x="16" y="183"/>
                    </a:cubicBezTo>
                    <a:cubicBezTo>
                      <a:pt x="16" y="183"/>
                      <a:pt x="20" y="182"/>
                      <a:pt x="21" y="182"/>
                    </a:cubicBezTo>
                    <a:cubicBezTo>
                      <a:pt x="23" y="182"/>
                      <a:pt x="18" y="176"/>
                      <a:pt x="18" y="175"/>
                    </a:cubicBezTo>
                    <a:cubicBezTo>
                      <a:pt x="18" y="174"/>
                      <a:pt x="16" y="169"/>
                      <a:pt x="16" y="169"/>
                    </a:cubicBezTo>
                    <a:cubicBezTo>
                      <a:pt x="16" y="169"/>
                      <a:pt x="11" y="166"/>
                      <a:pt x="10" y="166"/>
                    </a:cubicBezTo>
                    <a:cubicBezTo>
                      <a:pt x="9" y="166"/>
                      <a:pt x="4" y="165"/>
                      <a:pt x="2" y="164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2" y="164"/>
                      <a:pt x="1" y="163"/>
                      <a:pt x="1" y="162"/>
                    </a:cubicBezTo>
                    <a:cubicBezTo>
                      <a:pt x="1" y="162"/>
                      <a:pt x="1" y="162"/>
                      <a:pt x="1" y="162"/>
                    </a:cubicBezTo>
                    <a:cubicBezTo>
                      <a:pt x="1" y="162"/>
                      <a:pt x="1" y="162"/>
                      <a:pt x="1" y="162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2" y="159"/>
                      <a:pt x="5" y="158"/>
                      <a:pt x="5" y="158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8" y="151"/>
                      <a:pt x="8" y="151"/>
                      <a:pt x="8" y="151"/>
                    </a:cubicBezTo>
                    <a:cubicBezTo>
                      <a:pt x="8" y="151"/>
                      <a:pt x="12" y="148"/>
                      <a:pt x="13" y="147"/>
                    </a:cubicBezTo>
                    <a:cubicBezTo>
                      <a:pt x="15" y="146"/>
                      <a:pt x="22" y="144"/>
                      <a:pt x="22" y="144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45" y="141"/>
                      <a:pt x="45" y="141"/>
                      <a:pt x="45" y="141"/>
                    </a:cubicBezTo>
                    <a:cubicBezTo>
                      <a:pt x="45" y="141"/>
                      <a:pt x="51" y="138"/>
                      <a:pt x="52" y="137"/>
                    </a:cubicBezTo>
                    <a:cubicBezTo>
                      <a:pt x="54" y="136"/>
                      <a:pt x="56" y="136"/>
                      <a:pt x="56" y="136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9" y="134"/>
                      <a:pt x="64" y="132"/>
                      <a:pt x="65" y="131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7" y="150"/>
                      <a:pt x="62" y="140"/>
                      <a:pt x="72" y="147"/>
                    </a:cubicBezTo>
                    <a:cubicBezTo>
                      <a:pt x="73" y="148"/>
                      <a:pt x="72" y="149"/>
                      <a:pt x="73" y="150"/>
                    </a:cubicBezTo>
                    <a:cubicBezTo>
                      <a:pt x="73" y="152"/>
                      <a:pt x="80" y="155"/>
                      <a:pt x="80" y="155"/>
                    </a:cubicBezTo>
                    <a:cubicBezTo>
                      <a:pt x="80" y="155"/>
                      <a:pt x="86" y="155"/>
                      <a:pt x="86" y="156"/>
                    </a:cubicBezTo>
                    <a:cubicBezTo>
                      <a:pt x="87" y="157"/>
                      <a:pt x="93" y="160"/>
                      <a:pt x="93" y="160"/>
                    </a:cubicBezTo>
                    <a:cubicBezTo>
                      <a:pt x="106" y="157"/>
                      <a:pt x="106" y="157"/>
                      <a:pt x="106" y="157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9" y="161"/>
                      <a:pt x="119" y="161"/>
                      <a:pt x="119" y="161"/>
                    </a:cubicBezTo>
                    <a:cubicBezTo>
                      <a:pt x="119" y="161"/>
                      <a:pt x="122" y="162"/>
                      <a:pt x="124" y="163"/>
                    </a:cubicBezTo>
                    <a:cubicBezTo>
                      <a:pt x="126" y="164"/>
                      <a:pt x="132" y="163"/>
                      <a:pt x="134" y="162"/>
                    </a:cubicBezTo>
                    <a:cubicBezTo>
                      <a:pt x="136" y="162"/>
                      <a:pt x="141" y="159"/>
                      <a:pt x="143" y="160"/>
                    </a:cubicBezTo>
                    <a:cubicBezTo>
                      <a:pt x="145" y="160"/>
                      <a:pt x="154" y="158"/>
                      <a:pt x="154" y="158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80" y="161"/>
                      <a:pt x="180" y="161"/>
                      <a:pt x="180" y="161"/>
                    </a:cubicBezTo>
                    <a:cubicBezTo>
                      <a:pt x="180" y="161"/>
                      <a:pt x="191" y="159"/>
                      <a:pt x="192" y="159"/>
                    </a:cubicBezTo>
                    <a:cubicBezTo>
                      <a:pt x="194" y="159"/>
                      <a:pt x="202" y="156"/>
                      <a:pt x="202" y="156"/>
                    </a:cubicBezTo>
                    <a:cubicBezTo>
                      <a:pt x="202" y="156"/>
                      <a:pt x="204" y="153"/>
                      <a:pt x="203" y="150"/>
                    </a:cubicBezTo>
                    <a:cubicBezTo>
                      <a:pt x="203" y="148"/>
                      <a:pt x="202" y="146"/>
                      <a:pt x="202" y="146"/>
                    </a:cubicBezTo>
                    <a:cubicBezTo>
                      <a:pt x="202" y="146"/>
                      <a:pt x="200" y="144"/>
                      <a:pt x="203" y="143"/>
                    </a:cubicBezTo>
                    <a:cubicBezTo>
                      <a:pt x="206" y="142"/>
                      <a:pt x="207" y="140"/>
                      <a:pt x="209" y="139"/>
                    </a:cubicBezTo>
                    <a:cubicBezTo>
                      <a:pt x="212" y="137"/>
                      <a:pt x="214" y="134"/>
                      <a:pt x="215" y="133"/>
                    </a:cubicBezTo>
                    <a:cubicBezTo>
                      <a:pt x="216" y="133"/>
                      <a:pt x="218" y="129"/>
                      <a:pt x="219" y="129"/>
                    </a:cubicBezTo>
                    <a:cubicBezTo>
                      <a:pt x="219" y="128"/>
                      <a:pt x="221" y="125"/>
                      <a:pt x="221" y="124"/>
                    </a:cubicBezTo>
                    <a:cubicBezTo>
                      <a:pt x="222" y="124"/>
                      <a:pt x="227" y="119"/>
                      <a:pt x="227" y="119"/>
                    </a:cubicBezTo>
                    <a:cubicBezTo>
                      <a:pt x="229" y="116"/>
                      <a:pt x="229" y="116"/>
                      <a:pt x="229" y="116"/>
                    </a:cubicBezTo>
                    <a:cubicBezTo>
                      <a:pt x="229" y="116"/>
                      <a:pt x="233" y="108"/>
                      <a:pt x="235" y="107"/>
                    </a:cubicBezTo>
                    <a:cubicBezTo>
                      <a:pt x="237" y="107"/>
                      <a:pt x="248" y="98"/>
                      <a:pt x="250" y="99"/>
                    </a:cubicBezTo>
                    <a:cubicBezTo>
                      <a:pt x="252" y="99"/>
                      <a:pt x="259" y="93"/>
                      <a:pt x="261" y="91"/>
                    </a:cubicBezTo>
                    <a:cubicBezTo>
                      <a:pt x="263" y="90"/>
                      <a:pt x="263" y="88"/>
                      <a:pt x="268" y="87"/>
                    </a:cubicBezTo>
                    <a:cubicBezTo>
                      <a:pt x="272" y="87"/>
                      <a:pt x="300" y="83"/>
                      <a:pt x="300" y="83"/>
                    </a:cubicBezTo>
                    <a:cubicBezTo>
                      <a:pt x="316" y="78"/>
                      <a:pt x="316" y="78"/>
                      <a:pt x="316" y="78"/>
                    </a:cubicBezTo>
                    <a:cubicBezTo>
                      <a:pt x="324" y="72"/>
                      <a:pt x="324" y="72"/>
                      <a:pt x="324" y="72"/>
                    </a:cubicBezTo>
                    <a:cubicBezTo>
                      <a:pt x="325" y="69"/>
                      <a:pt x="325" y="69"/>
                      <a:pt x="325" y="69"/>
                    </a:cubicBezTo>
                    <a:cubicBezTo>
                      <a:pt x="334" y="69"/>
                      <a:pt x="334" y="69"/>
                      <a:pt x="334" y="69"/>
                    </a:cubicBezTo>
                    <a:cubicBezTo>
                      <a:pt x="334" y="69"/>
                      <a:pt x="333" y="73"/>
                      <a:pt x="333" y="73"/>
                    </a:cubicBezTo>
                    <a:cubicBezTo>
                      <a:pt x="333" y="74"/>
                      <a:pt x="332" y="75"/>
                      <a:pt x="335" y="76"/>
                    </a:cubicBezTo>
                    <a:cubicBezTo>
                      <a:pt x="338" y="78"/>
                      <a:pt x="341" y="80"/>
                      <a:pt x="342" y="80"/>
                    </a:cubicBezTo>
                    <a:cubicBezTo>
                      <a:pt x="343" y="80"/>
                      <a:pt x="345" y="81"/>
                      <a:pt x="346" y="81"/>
                    </a:cubicBezTo>
                    <a:cubicBezTo>
                      <a:pt x="347" y="82"/>
                      <a:pt x="352" y="83"/>
                      <a:pt x="352" y="83"/>
                    </a:cubicBezTo>
                    <a:cubicBezTo>
                      <a:pt x="352" y="83"/>
                      <a:pt x="358" y="81"/>
                      <a:pt x="358" y="81"/>
                    </a:cubicBezTo>
                    <a:cubicBezTo>
                      <a:pt x="358" y="80"/>
                      <a:pt x="361" y="79"/>
                      <a:pt x="363" y="78"/>
                    </a:cubicBezTo>
                    <a:cubicBezTo>
                      <a:pt x="365" y="77"/>
                      <a:pt x="373" y="75"/>
                      <a:pt x="373" y="75"/>
                    </a:cubicBezTo>
                    <a:cubicBezTo>
                      <a:pt x="373" y="75"/>
                      <a:pt x="375" y="78"/>
                      <a:pt x="376" y="78"/>
                    </a:cubicBezTo>
                    <a:cubicBezTo>
                      <a:pt x="376" y="79"/>
                      <a:pt x="380" y="81"/>
                      <a:pt x="379" y="83"/>
                    </a:cubicBezTo>
                    <a:cubicBezTo>
                      <a:pt x="379" y="84"/>
                      <a:pt x="379" y="87"/>
                      <a:pt x="379" y="87"/>
                    </a:cubicBezTo>
                    <a:cubicBezTo>
                      <a:pt x="385" y="90"/>
                      <a:pt x="385" y="90"/>
                      <a:pt x="385" y="90"/>
                    </a:cubicBezTo>
                    <a:cubicBezTo>
                      <a:pt x="385" y="90"/>
                      <a:pt x="389" y="92"/>
                      <a:pt x="390" y="93"/>
                    </a:cubicBezTo>
                    <a:cubicBezTo>
                      <a:pt x="391" y="93"/>
                      <a:pt x="397" y="94"/>
                      <a:pt x="397" y="94"/>
                    </a:cubicBezTo>
                    <a:cubicBezTo>
                      <a:pt x="398" y="87"/>
                      <a:pt x="398" y="87"/>
                      <a:pt x="398" y="87"/>
                    </a:cubicBezTo>
                    <a:cubicBezTo>
                      <a:pt x="398" y="87"/>
                      <a:pt x="400" y="85"/>
                      <a:pt x="403" y="85"/>
                    </a:cubicBezTo>
                    <a:cubicBezTo>
                      <a:pt x="406" y="85"/>
                      <a:pt x="411" y="85"/>
                      <a:pt x="411" y="85"/>
                    </a:cubicBezTo>
                    <a:cubicBezTo>
                      <a:pt x="411" y="85"/>
                      <a:pt x="415" y="86"/>
                      <a:pt x="415" y="87"/>
                    </a:cubicBezTo>
                    <a:cubicBezTo>
                      <a:pt x="415" y="88"/>
                      <a:pt x="420" y="91"/>
                      <a:pt x="420" y="91"/>
                    </a:cubicBezTo>
                    <a:cubicBezTo>
                      <a:pt x="427" y="89"/>
                      <a:pt x="427" y="89"/>
                      <a:pt x="427" y="89"/>
                    </a:cubicBezTo>
                    <a:cubicBezTo>
                      <a:pt x="430" y="90"/>
                      <a:pt x="430" y="90"/>
                      <a:pt x="430" y="90"/>
                    </a:cubicBezTo>
                    <a:cubicBezTo>
                      <a:pt x="439" y="91"/>
                      <a:pt x="439" y="91"/>
                      <a:pt x="439" y="91"/>
                    </a:cubicBezTo>
                    <a:cubicBezTo>
                      <a:pt x="439" y="91"/>
                      <a:pt x="441" y="91"/>
                      <a:pt x="441" y="90"/>
                    </a:cubicBezTo>
                    <a:cubicBezTo>
                      <a:pt x="442" y="89"/>
                      <a:pt x="442" y="86"/>
                      <a:pt x="442" y="86"/>
                    </a:cubicBezTo>
                    <a:cubicBezTo>
                      <a:pt x="442" y="86"/>
                      <a:pt x="441" y="86"/>
                      <a:pt x="444" y="85"/>
                    </a:cubicBezTo>
                    <a:cubicBezTo>
                      <a:pt x="447" y="85"/>
                      <a:pt x="446" y="84"/>
                      <a:pt x="447" y="85"/>
                    </a:cubicBezTo>
                    <a:cubicBezTo>
                      <a:pt x="448" y="86"/>
                      <a:pt x="452" y="86"/>
                      <a:pt x="454" y="87"/>
                    </a:cubicBezTo>
                    <a:cubicBezTo>
                      <a:pt x="455" y="87"/>
                      <a:pt x="459" y="88"/>
                      <a:pt x="460" y="88"/>
                    </a:cubicBezTo>
                    <a:cubicBezTo>
                      <a:pt x="461" y="88"/>
                      <a:pt x="471" y="87"/>
                      <a:pt x="471" y="87"/>
                    </a:cubicBezTo>
                    <a:cubicBezTo>
                      <a:pt x="471" y="87"/>
                      <a:pt x="469" y="88"/>
                      <a:pt x="473" y="86"/>
                    </a:cubicBezTo>
                    <a:cubicBezTo>
                      <a:pt x="477" y="84"/>
                      <a:pt x="482" y="81"/>
                      <a:pt x="482" y="81"/>
                    </a:cubicBezTo>
                    <a:cubicBezTo>
                      <a:pt x="482" y="81"/>
                      <a:pt x="482" y="81"/>
                      <a:pt x="485" y="80"/>
                    </a:cubicBezTo>
                    <a:cubicBezTo>
                      <a:pt x="488" y="79"/>
                      <a:pt x="488" y="75"/>
                      <a:pt x="488" y="75"/>
                    </a:cubicBezTo>
                    <a:cubicBezTo>
                      <a:pt x="488" y="75"/>
                      <a:pt x="488" y="75"/>
                      <a:pt x="490" y="75"/>
                    </a:cubicBezTo>
                    <a:cubicBezTo>
                      <a:pt x="491" y="74"/>
                      <a:pt x="497" y="73"/>
                      <a:pt x="497" y="73"/>
                    </a:cubicBezTo>
                    <a:cubicBezTo>
                      <a:pt x="497" y="73"/>
                      <a:pt x="498" y="71"/>
                      <a:pt x="499" y="70"/>
                    </a:cubicBezTo>
                    <a:cubicBezTo>
                      <a:pt x="500" y="70"/>
                      <a:pt x="502" y="68"/>
                      <a:pt x="502" y="68"/>
                    </a:cubicBezTo>
                    <a:cubicBezTo>
                      <a:pt x="503" y="68"/>
                      <a:pt x="503" y="68"/>
                      <a:pt x="503" y="68"/>
                    </a:cubicBezTo>
                    <a:cubicBezTo>
                      <a:pt x="507" y="67"/>
                      <a:pt x="507" y="67"/>
                      <a:pt x="507" y="67"/>
                    </a:cubicBezTo>
                    <a:cubicBezTo>
                      <a:pt x="508" y="65"/>
                      <a:pt x="508" y="65"/>
                      <a:pt x="508" y="65"/>
                    </a:cubicBezTo>
                    <a:cubicBezTo>
                      <a:pt x="516" y="67"/>
                      <a:pt x="516" y="67"/>
                      <a:pt x="516" y="67"/>
                    </a:cubicBezTo>
                    <a:cubicBezTo>
                      <a:pt x="516" y="67"/>
                      <a:pt x="523" y="68"/>
                      <a:pt x="524" y="67"/>
                    </a:cubicBezTo>
                    <a:cubicBezTo>
                      <a:pt x="526" y="67"/>
                      <a:pt x="529" y="62"/>
                      <a:pt x="531" y="63"/>
                    </a:cubicBezTo>
                    <a:cubicBezTo>
                      <a:pt x="532" y="63"/>
                      <a:pt x="534" y="65"/>
                      <a:pt x="535" y="64"/>
                    </a:cubicBezTo>
                    <a:cubicBezTo>
                      <a:pt x="536" y="64"/>
                      <a:pt x="537" y="66"/>
                      <a:pt x="540" y="64"/>
                    </a:cubicBezTo>
                    <a:cubicBezTo>
                      <a:pt x="544" y="61"/>
                      <a:pt x="547" y="57"/>
                      <a:pt x="547" y="57"/>
                    </a:cubicBezTo>
                    <a:cubicBezTo>
                      <a:pt x="547" y="57"/>
                      <a:pt x="546" y="55"/>
                      <a:pt x="549" y="54"/>
                    </a:cubicBezTo>
                    <a:cubicBezTo>
                      <a:pt x="552" y="52"/>
                      <a:pt x="552" y="51"/>
                      <a:pt x="554" y="51"/>
                    </a:cubicBezTo>
                    <a:cubicBezTo>
                      <a:pt x="556" y="50"/>
                      <a:pt x="556" y="51"/>
                      <a:pt x="557" y="49"/>
                    </a:cubicBezTo>
                    <a:cubicBezTo>
                      <a:pt x="557" y="47"/>
                      <a:pt x="557" y="45"/>
                      <a:pt x="558" y="44"/>
                    </a:cubicBezTo>
                    <a:cubicBezTo>
                      <a:pt x="559" y="44"/>
                      <a:pt x="560" y="42"/>
                      <a:pt x="562" y="42"/>
                    </a:cubicBezTo>
                    <a:cubicBezTo>
                      <a:pt x="563" y="41"/>
                      <a:pt x="565" y="40"/>
                      <a:pt x="565" y="38"/>
                    </a:cubicBezTo>
                    <a:cubicBezTo>
                      <a:pt x="566" y="36"/>
                      <a:pt x="564" y="37"/>
                      <a:pt x="566" y="36"/>
                    </a:cubicBezTo>
                    <a:cubicBezTo>
                      <a:pt x="568" y="34"/>
                      <a:pt x="569" y="33"/>
                      <a:pt x="571" y="31"/>
                    </a:cubicBezTo>
                    <a:cubicBezTo>
                      <a:pt x="573" y="30"/>
                      <a:pt x="574" y="29"/>
                      <a:pt x="575" y="27"/>
                    </a:cubicBezTo>
                    <a:cubicBezTo>
                      <a:pt x="575" y="25"/>
                      <a:pt x="575" y="24"/>
                      <a:pt x="576" y="21"/>
                    </a:cubicBezTo>
                    <a:cubicBezTo>
                      <a:pt x="578" y="18"/>
                      <a:pt x="576" y="16"/>
                      <a:pt x="579" y="16"/>
                    </a:cubicBezTo>
                    <a:cubicBezTo>
                      <a:pt x="580" y="16"/>
                      <a:pt x="580" y="16"/>
                      <a:pt x="581" y="16"/>
                    </a:cubicBezTo>
                    <a:cubicBezTo>
                      <a:pt x="581" y="18"/>
                      <a:pt x="583" y="19"/>
                      <a:pt x="585" y="20"/>
                    </a:cubicBezTo>
                    <a:cubicBezTo>
                      <a:pt x="588" y="21"/>
                      <a:pt x="596" y="17"/>
                      <a:pt x="596" y="17"/>
                    </a:cubicBezTo>
                    <a:cubicBezTo>
                      <a:pt x="601" y="15"/>
                      <a:pt x="601" y="15"/>
                      <a:pt x="601" y="15"/>
                    </a:cubicBezTo>
                    <a:cubicBezTo>
                      <a:pt x="606" y="14"/>
                      <a:pt x="606" y="14"/>
                      <a:pt x="606" y="14"/>
                    </a:cubicBezTo>
                    <a:cubicBezTo>
                      <a:pt x="606" y="14"/>
                      <a:pt x="618" y="13"/>
                      <a:pt x="620" y="12"/>
                    </a:cubicBezTo>
                    <a:cubicBezTo>
                      <a:pt x="623" y="10"/>
                      <a:pt x="623" y="8"/>
                      <a:pt x="623" y="8"/>
                    </a:cubicBezTo>
                    <a:cubicBezTo>
                      <a:pt x="622" y="5"/>
                      <a:pt x="622" y="5"/>
                      <a:pt x="622" y="5"/>
                    </a:cubicBezTo>
                    <a:cubicBezTo>
                      <a:pt x="622" y="5"/>
                      <a:pt x="628" y="2"/>
                      <a:pt x="631" y="1"/>
                    </a:cubicBezTo>
                    <a:cubicBezTo>
                      <a:pt x="633" y="0"/>
                      <a:pt x="635" y="2"/>
                      <a:pt x="635" y="2"/>
                    </a:cubicBezTo>
                    <a:cubicBezTo>
                      <a:pt x="638" y="5"/>
                      <a:pt x="638" y="5"/>
                      <a:pt x="638" y="5"/>
                    </a:cubicBezTo>
                    <a:cubicBezTo>
                      <a:pt x="642" y="9"/>
                      <a:pt x="642" y="9"/>
                      <a:pt x="642" y="9"/>
                    </a:cubicBezTo>
                    <a:cubicBezTo>
                      <a:pt x="647" y="10"/>
                      <a:pt x="647" y="10"/>
                      <a:pt x="647" y="10"/>
                    </a:cubicBezTo>
                    <a:cubicBezTo>
                      <a:pt x="647" y="10"/>
                      <a:pt x="650" y="13"/>
                      <a:pt x="651" y="14"/>
                    </a:cubicBezTo>
                    <a:cubicBezTo>
                      <a:pt x="651" y="16"/>
                      <a:pt x="651" y="16"/>
                      <a:pt x="651" y="16"/>
                    </a:cubicBezTo>
                    <a:cubicBezTo>
                      <a:pt x="657" y="16"/>
                      <a:pt x="657" y="16"/>
                      <a:pt x="657" y="16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7" y="17"/>
                      <a:pt x="667" y="17"/>
                      <a:pt x="667" y="17"/>
                    </a:cubicBezTo>
                    <a:cubicBezTo>
                      <a:pt x="671" y="16"/>
                      <a:pt x="671" y="16"/>
                      <a:pt x="671" y="16"/>
                    </a:cubicBezTo>
                    <a:cubicBezTo>
                      <a:pt x="672" y="16"/>
                      <a:pt x="672" y="17"/>
                      <a:pt x="673" y="17"/>
                    </a:cubicBezTo>
                    <a:cubicBezTo>
                      <a:pt x="673" y="18"/>
                      <a:pt x="673" y="19"/>
                      <a:pt x="673" y="20"/>
                    </a:cubicBezTo>
                    <a:cubicBezTo>
                      <a:pt x="674" y="22"/>
                      <a:pt x="675" y="22"/>
                      <a:pt x="675" y="22"/>
                    </a:cubicBezTo>
                    <a:cubicBezTo>
                      <a:pt x="677" y="25"/>
                      <a:pt x="677" y="25"/>
                      <a:pt x="677" y="25"/>
                    </a:cubicBezTo>
                    <a:cubicBezTo>
                      <a:pt x="678" y="28"/>
                      <a:pt x="678" y="28"/>
                      <a:pt x="678" y="28"/>
                    </a:cubicBezTo>
                    <a:cubicBezTo>
                      <a:pt x="677" y="33"/>
                      <a:pt x="677" y="33"/>
                      <a:pt x="677" y="33"/>
                    </a:cubicBezTo>
                    <a:cubicBezTo>
                      <a:pt x="677" y="33"/>
                      <a:pt x="675" y="38"/>
                      <a:pt x="674" y="40"/>
                    </a:cubicBezTo>
                    <a:cubicBezTo>
                      <a:pt x="673" y="42"/>
                      <a:pt x="676" y="44"/>
                      <a:pt x="676" y="44"/>
                    </a:cubicBezTo>
                    <a:cubicBezTo>
                      <a:pt x="677" y="46"/>
                      <a:pt x="677" y="46"/>
                      <a:pt x="677" y="46"/>
                    </a:cubicBezTo>
                    <a:cubicBezTo>
                      <a:pt x="677" y="46"/>
                      <a:pt x="678" y="49"/>
                      <a:pt x="679" y="50"/>
                    </a:cubicBezTo>
                    <a:cubicBezTo>
                      <a:pt x="679" y="51"/>
                      <a:pt x="679" y="51"/>
                      <a:pt x="679" y="51"/>
                    </a:cubicBezTo>
                    <a:cubicBezTo>
                      <a:pt x="679" y="51"/>
                      <a:pt x="682" y="53"/>
                      <a:pt x="683" y="54"/>
                    </a:cubicBezTo>
                    <a:cubicBezTo>
                      <a:pt x="684" y="54"/>
                      <a:pt x="684" y="55"/>
                      <a:pt x="685" y="56"/>
                    </a:cubicBezTo>
                    <a:cubicBezTo>
                      <a:pt x="686" y="57"/>
                      <a:pt x="685" y="59"/>
                      <a:pt x="685" y="59"/>
                    </a:cubicBezTo>
                    <a:cubicBezTo>
                      <a:pt x="682" y="62"/>
                      <a:pt x="682" y="62"/>
                      <a:pt x="682" y="62"/>
                    </a:cubicBezTo>
                    <a:cubicBezTo>
                      <a:pt x="682" y="62"/>
                      <a:pt x="687" y="62"/>
                      <a:pt x="689" y="62"/>
                    </a:cubicBezTo>
                    <a:cubicBezTo>
                      <a:pt x="691" y="62"/>
                      <a:pt x="691" y="62"/>
                      <a:pt x="692" y="62"/>
                    </a:cubicBezTo>
                    <a:cubicBezTo>
                      <a:pt x="693" y="62"/>
                      <a:pt x="697" y="63"/>
                      <a:pt x="697" y="63"/>
                    </a:cubicBezTo>
                    <a:cubicBezTo>
                      <a:pt x="697" y="63"/>
                      <a:pt x="699" y="62"/>
                      <a:pt x="700" y="62"/>
                    </a:cubicBezTo>
                    <a:cubicBezTo>
                      <a:pt x="702" y="61"/>
                      <a:pt x="704" y="61"/>
                      <a:pt x="704" y="61"/>
                    </a:cubicBezTo>
                    <a:cubicBezTo>
                      <a:pt x="708" y="58"/>
                      <a:pt x="708" y="58"/>
                      <a:pt x="708" y="58"/>
                    </a:cubicBezTo>
                    <a:cubicBezTo>
                      <a:pt x="708" y="58"/>
                      <a:pt x="713" y="59"/>
                      <a:pt x="715" y="59"/>
                    </a:cubicBezTo>
                    <a:cubicBezTo>
                      <a:pt x="716" y="59"/>
                      <a:pt x="719" y="59"/>
                      <a:pt x="720" y="58"/>
                    </a:cubicBezTo>
                    <a:cubicBezTo>
                      <a:pt x="721" y="58"/>
                      <a:pt x="725" y="60"/>
                      <a:pt x="725" y="60"/>
                    </a:cubicBezTo>
                    <a:cubicBezTo>
                      <a:pt x="725" y="60"/>
                      <a:pt x="727" y="62"/>
                      <a:pt x="728" y="63"/>
                    </a:cubicBezTo>
                    <a:cubicBezTo>
                      <a:pt x="727" y="66"/>
                      <a:pt x="726" y="68"/>
                      <a:pt x="726" y="69"/>
                    </a:cubicBezTo>
                    <a:cubicBezTo>
                      <a:pt x="727" y="70"/>
                      <a:pt x="730" y="72"/>
                      <a:pt x="731" y="74"/>
                    </a:cubicBezTo>
                    <a:cubicBezTo>
                      <a:pt x="731" y="75"/>
                      <a:pt x="727" y="80"/>
                      <a:pt x="727" y="80"/>
                    </a:cubicBezTo>
                    <a:close/>
                    <a:moveTo>
                      <a:pt x="0" y="164"/>
                    </a:move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4"/>
                      <a:pt x="0" y="164"/>
                      <a:pt x="0" y="164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10" name="Freeform 223"/>
              <p:cNvSpPr>
                <a:spLocks noEditPoints="1"/>
              </p:cNvSpPr>
              <p:nvPr/>
            </p:nvSpPr>
            <p:spPr bwMode="auto">
              <a:xfrm>
                <a:off x="5477832" y="363798"/>
                <a:ext cx="722326" cy="1278502"/>
              </a:xfrm>
              <a:custGeom>
                <a:avLst/>
                <a:gdLst>
                  <a:gd name="T0" fmla="*/ 7 w 317"/>
                  <a:gd name="T1" fmla="*/ 80 h 578"/>
                  <a:gd name="T2" fmla="*/ 20 w 317"/>
                  <a:gd name="T3" fmla="*/ 69 h 578"/>
                  <a:gd name="T4" fmla="*/ 69 w 317"/>
                  <a:gd name="T5" fmla="*/ 84 h 578"/>
                  <a:gd name="T6" fmla="*/ 91 w 317"/>
                  <a:gd name="T7" fmla="*/ 90 h 578"/>
                  <a:gd name="T8" fmla="*/ 100 w 317"/>
                  <a:gd name="T9" fmla="*/ 68 h 578"/>
                  <a:gd name="T10" fmla="*/ 102 w 317"/>
                  <a:gd name="T11" fmla="*/ 13 h 578"/>
                  <a:gd name="T12" fmla="*/ 154 w 317"/>
                  <a:gd name="T13" fmla="*/ 12 h 578"/>
                  <a:gd name="T14" fmla="*/ 158 w 317"/>
                  <a:gd name="T15" fmla="*/ 43 h 578"/>
                  <a:gd name="T16" fmla="*/ 157 w 317"/>
                  <a:gd name="T17" fmla="*/ 78 h 578"/>
                  <a:gd name="T18" fmla="*/ 203 w 317"/>
                  <a:gd name="T19" fmla="*/ 116 h 578"/>
                  <a:gd name="T20" fmla="*/ 216 w 317"/>
                  <a:gd name="T21" fmla="*/ 184 h 578"/>
                  <a:gd name="T22" fmla="*/ 233 w 317"/>
                  <a:gd name="T23" fmla="*/ 227 h 578"/>
                  <a:gd name="T24" fmla="*/ 248 w 317"/>
                  <a:gd name="T25" fmla="*/ 263 h 578"/>
                  <a:gd name="T26" fmla="*/ 270 w 317"/>
                  <a:gd name="T27" fmla="*/ 292 h 578"/>
                  <a:gd name="T28" fmla="*/ 295 w 317"/>
                  <a:gd name="T29" fmla="*/ 333 h 578"/>
                  <a:gd name="T30" fmla="*/ 303 w 317"/>
                  <a:gd name="T31" fmla="*/ 407 h 578"/>
                  <a:gd name="T32" fmla="*/ 266 w 317"/>
                  <a:gd name="T33" fmla="*/ 493 h 578"/>
                  <a:gd name="T34" fmla="*/ 242 w 317"/>
                  <a:gd name="T35" fmla="*/ 508 h 578"/>
                  <a:gd name="T36" fmla="*/ 224 w 317"/>
                  <a:gd name="T37" fmla="*/ 519 h 578"/>
                  <a:gd name="T38" fmla="*/ 210 w 317"/>
                  <a:gd name="T39" fmla="*/ 527 h 578"/>
                  <a:gd name="T40" fmla="*/ 191 w 317"/>
                  <a:gd name="T41" fmla="*/ 544 h 578"/>
                  <a:gd name="T42" fmla="*/ 173 w 317"/>
                  <a:gd name="T43" fmla="*/ 551 h 578"/>
                  <a:gd name="T44" fmla="*/ 155 w 317"/>
                  <a:gd name="T45" fmla="*/ 561 h 578"/>
                  <a:gd name="T46" fmla="*/ 147 w 317"/>
                  <a:gd name="T47" fmla="*/ 567 h 578"/>
                  <a:gd name="T48" fmla="*/ 143 w 317"/>
                  <a:gd name="T49" fmla="*/ 560 h 578"/>
                  <a:gd name="T50" fmla="*/ 132 w 317"/>
                  <a:gd name="T51" fmla="*/ 561 h 578"/>
                  <a:gd name="T52" fmla="*/ 126 w 317"/>
                  <a:gd name="T53" fmla="*/ 559 h 578"/>
                  <a:gd name="T54" fmla="*/ 120 w 317"/>
                  <a:gd name="T55" fmla="*/ 552 h 578"/>
                  <a:gd name="T56" fmla="*/ 118 w 317"/>
                  <a:gd name="T57" fmla="*/ 542 h 578"/>
                  <a:gd name="T58" fmla="*/ 110 w 317"/>
                  <a:gd name="T59" fmla="*/ 541 h 578"/>
                  <a:gd name="T60" fmla="*/ 98 w 317"/>
                  <a:gd name="T61" fmla="*/ 540 h 578"/>
                  <a:gd name="T62" fmla="*/ 94 w 317"/>
                  <a:gd name="T63" fmla="*/ 529 h 578"/>
                  <a:gd name="T64" fmla="*/ 87 w 317"/>
                  <a:gd name="T65" fmla="*/ 521 h 578"/>
                  <a:gd name="T66" fmla="*/ 89 w 317"/>
                  <a:gd name="T67" fmla="*/ 502 h 578"/>
                  <a:gd name="T68" fmla="*/ 89 w 317"/>
                  <a:gd name="T69" fmla="*/ 485 h 578"/>
                  <a:gd name="T70" fmla="*/ 81 w 317"/>
                  <a:gd name="T71" fmla="*/ 459 h 578"/>
                  <a:gd name="T72" fmla="*/ 72 w 317"/>
                  <a:gd name="T73" fmla="*/ 430 h 578"/>
                  <a:gd name="T74" fmla="*/ 75 w 317"/>
                  <a:gd name="T75" fmla="*/ 399 h 578"/>
                  <a:gd name="T76" fmla="*/ 73 w 317"/>
                  <a:gd name="T77" fmla="*/ 393 h 578"/>
                  <a:gd name="T78" fmla="*/ 89 w 317"/>
                  <a:gd name="T79" fmla="*/ 386 h 578"/>
                  <a:gd name="T80" fmla="*/ 95 w 317"/>
                  <a:gd name="T81" fmla="*/ 365 h 578"/>
                  <a:gd name="T82" fmla="*/ 106 w 317"/>
                  <a:gd name="T83" fmla="*/ 351 h 578"/>
                  <a:gd name="T84" fmla="*/ 126 w 317"/>
                  <a:gd name="T85" fmla="*/ 306 h 578"/>
                  <a:gd name="T86" fmla="*/ 143 w 317"/>
                  <a:gd name="T87" fmla="*/ 280 h 578"/>
                  <a:gd name="T88" fmla="*/ 123 w 317"/>
                  <a:gd name="T89" fmla="*/ 248 h 578"/>
                  <a:gd name="T90" fmla="*/ 91 w 317"/>
                  <a:gd name="T91" fmla="*/ 217 h 578"/>
                  <a:gd name="T92" fmla="*/ 80 w 317"/>
                  <a:gd name="T93" fmla="*/ 167 h 578"/>
                  <a:gd name="T94" fmla="*/ 73 w 317"/>
                  <a:gd name="T95" fmla="*/ 132 h 578"/>
                  <a:gd name="T96" fmla="*/ 35 w 317"/>
                  <a:gd name="T97" fmla="*/ 109 h 578"/>
                  <a:gd name="T98" fmla="*/ 142 w 317"/>
                  <a:gd name="T99" fmla="*/ 570 h 578"/>
                  <a:gd name="T100" fmla="*/ 129 w 317"/>
                  <a:gd name="T101" fmla="*/ 570 h 578"/>
                  <a:gd name="T102" fmla="*/ 104 w 317"/>
                  <a:gd name="T103" fmla="*/ 557 h 578"/>
                  <a:gd name="T104" fmla="*/ 114 w 317"/>
                  <a:gd name="T105" fmla="*/ 553 h 578"/>
                  <a:gd name="T106" fmla="*/ 97 w 317"/>
                  <a:gd name="T107" fmla="*/ 556 h 578"/>
                  <a:gd name="T108" fmla="*/ 92 w 317"/>
                  <a:gd name="T109" fmla="*/ 544 h 578"/>
                  <a:gd name="T110" fmla="*/ 83 w 317"/>
                  <a:gd name="T111" fmla="*/ 558 h 578"/>
                  <a:gd name="T112" fmla="*/ 80 w 317"/>
                  <a:gd name="T113" fmla="*/ 563 h 578"/>
                  <a:gd name="T114" fmla="*/ 79 w 317"/>
                  <a:gd name="T115" fmla="*/ 570 h 578"/>
                  <a:gd name="T116" fmla="*/ 48 w 317"/>
                  <a:gd name="T117" fmla="*/ 577 h 578"/>
                  <a:gd name="T118" fmla="*/ 53 w 317"/>
                  <a:gd name="T119" fmla="*/ 558 h 578"/>
                  <a:gd name="T120" fmla="*/ 65 w 317"/>
                  <a:gd name="T121" fmla="*/ 573 h 578"/>
                  <a:gd name="T122" fmla="*/ 68 w 317"/>
                  <a:gd name="T123" fmla="*/ 561 h 578"/>
                  <a:gd name="T124" fmla="*/ 57 w 317"/>
                  <a:gd name="T125" fmla="*/ 553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7" h="578">
                    <a:moveTo>
                      <a:pt x="20" y="100"/>
                    </a:moveTo>
                    <a:cubicBezTo>
                      <a:pt x="17" y="95"/>
                      <a:pt x="17" y="95"/>
                      <a:pt x="17" y="95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3"/>
                      <a:pt x="0" y="81"/>
                      <a:pt x="1" y="81"/>
                    </a:cubicBezTo>
                    <a:cubicBezTo>
                      <a:pt x="2" y="80"/>
                      <a:pt x="6" y="80"/>
                      <a:pt x="7" y="80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9" y="79"/>
                      <a:pt x="9" y="78"/>
                      <a:pt x="9" y="78"/>
                    </a:cubicBezTo>
                    <a:cubicBezTo>
                      <a:pt x="9" y="78"/>
                      <a:pt x="6" y="72"/>
                      <a:pt x="8" y="69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10" y="66"/>
                      <a:pt x="14" y="66"/>
                      <a:pt x="16" y="6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4"/>
                      <a:pt x="42" y="91"/>
                      <a:pt x="44" y="92"/>
                    </a:cubicBezTo>
                    <a:cubicBezTo>
                      <a:pt x="46" y="93"/>
                      <a:pt x="57" y="95"/>
                      <a:pt x="58" y="96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4" y="87"/>
                      <a:pt x="64" y="87"/>
                      <a:pt x="64" y="87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87" y="92"/>
                      <a:pt x="88" y="92"/>
                      <a:pt x="89" y="91"/>
                    </a:cubicBezTo>
                    <a:cubicBezTo>
                      <a:pt x="89" y="91"/>
                      <a:pt x="89" y="91"/>
                      <a:pt x="89" y="91"/>
                    </a:cubicBezTo>
                    <a:cubicBezTo>
                      <a:pt x="90" y="91"/>
                      <a:pt x="90" y="91"/>
                      <a:pt x="91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91" y="88"/>
                      <a:pt x="91" y="82"/>
                      <a:pt x="91" y="82"/>
                    </a:cubicBezTo>
                    <a:cubicBezTo>
                      <a:pt x="91" y="82"/>
                      <a:pt x="88" y="80"/>
                      <a:pt x="91" y="78"/>
                    </a:cubicBezTo>
                    <a:cubicBezTo>
                      <a:pt x="94" y="75"/>
                      <a:pt x="98" y="72"/>
                      <a:pt x="98" y="72"/>
                    </a:cubicBezTo>
                    <a:cubicBezTo>
                      <a:pt x="98" y="72"/>
                      <a:pt x="100" y="71"/>
                      <a:pt x="100" y="68"/>
                    </a:cubicBezTo>
                    <a:cubicBezTo>
                      <a:pt x="100" y="65"/>
                      <a:pt x="98" y="57"/>
                      <a:pt x="98" y="57"/>
                    </a:cubicBezTo>
                    <a:cubicBezTo>
                      <a:pt x="98" y="57"/>
                      <a:pt x="96" y="52"/>
                      <a:pt x="96" y="50"/>
                    </a:cubicBezTo>
                    <a:cubicBezTo>
                      <a:pt x="98" y="38"/>
                      <a:pt x="93" y="29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4"/>
                      <a:pt x="101" y="24"/>
                    </a:cubicBezTo>
                    <a:cubicBezTo>
                      <a:pt x="101" y="19"/>
                      <a:pt x="95" y="14"/>
                      <a:pt x="102" y="13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3" y="1"/>
                      <a:pt x="127" y="0"/>
                      <a:pt x="129" y="1"/>
                    </a:cubicBezTo>
                    <a:cubicBezTo>
                      <a:pt x="131" y="4"/>
                      <a:pt x="131" y="6"/>
                      <a:pt x="135" y="7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54" y="12"/>
                      <a:pt x="154" y="12"/>
                      <a:pt x="154" y="12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56" y="16"/>
                      <a:pt x="156" y="18"/>
                      <a:pt x="157" y="19"/>
                    </a:cubicBezTo>
                    <a:cubicBezTo>
                      <a:pt x="157" y="21"/>
                      <a:pt x="158" y="24"/>
                      <a:pt x="158" y="24"/>
                    </a:cubicBezTo>
                    <a:cubicBezTo>
                      <a:pt x="158" y="24"/>
                      <a:pt x="157" y="27"/>
                      <a:pt x="157" y="29"/>
                    </a:cubicBezTo>
                    <a:cubicBezTo>
                      <a:pt x="156" y="30"/>
                      <a:pt x="156" y="33"/>
                      <a:pt x="156" y="34"/>
                    </a:cubicBezTo>
                    <a:cubicBezTo>
                      <a:pt x="156" y="35"/>
                      <a:pt x="156" y="36"/>
                      <a:pt x="156" y="37"/>
                    </a:cubicBezTo>
                    <a:cubicBezTo>
                      <a:pt x="156" y="39"/>
                      <a:pt x="157" y="42"/>
                      <a:pt x="158" y="43"/>
                    </a:cubicBezTo>
                    <a:cubicBezTo>
                      <a:pt x="158" y="44"/>
                      <a:pt x="163" y="47"/>
                      <a:pt x="163" y="47"/>
                    </a:cubicBezTo>
                    <a:cubicBezTo>
                      <a:pt x="163" y="47"/>
                      <a:pt x="163" y="48"/>
                      <a:pt x="158" y="52"/>
                    </a:cubicBezTo>
                    <a:cubicBezTo>
                      <a:pt x="154" y="57"/>
                      <a:pt x="154" y="57"/>
                      <a:pt x="154" y="57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0" y="74"/>
                      <a:pt x="160" y="74"/>
                      <a:pt x="160" y="74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61" y="84"/>
                      <a:pt x="161" y="84"/>
                      <a:pt x="161" y="84"/>
                    </a:cubicBezTo>
                    <a:cubicBezTo>
                      <a:pt x="166" y="92"/>
                      <a:pt x="166" y="92"/>
                      <a:pt x="166" y="92"/>
                    </a:cubicBezTo>
                    <a:cubicBezTo>
                      <a:pt x="173" y="96"/>
                      <a:pt x="173" y="96"/>
                      <a:pt x="173" y="96"/>
                    </a:cubicBezTo>
                    <a:cubicBezTo>
                      <a:pt x="173" y="96"/>
                      <a:pt x="174" y="95"/>
                      <a:pt x="181" y="96"/>
                    </a:cubicBezTo>
                    <a:cubicBezTo>
                      <a:pt x="188" y="98"/>
                      <a:pt x="190" y="104"/>
                      <a:pt x="190" y="104"/>
                    </a:cubicBezTo>
                    <a:cubicBezTo>
                      <a:pt x="194" y="109"/>
                      <a:pt x="194" y="109"/>
                      <a:pt x="194" y="109"/>
                    </a:cubicBezTo>
                    <a:cubicBezTo>
                      <a:pt x="200" y="113"/>
                      <a:pt x="200" y="113"/>
                      <a:pt x="200" y="113"/>
                    </a:cubicBezTo>
                    <a:cubicBezTo>
                      <a:pt x="203" y="116"/>
                      <a:pt x="203" y="116"/>
                      <a:pt x="203" y="116"/>
                    </a:cubicBezTo>
                    <a:cubicBezTo>
                      <a:pt x="202" y="125"/>
                      <a:pt x="202" y="125"/>
                      <a:pt x="202" y="125"/>
                    </a:cubicBezTo>
                    <a:cubicBezTo>
                      <a:pt x="202" y="125"/>
                      <a:pt x="199" y="130"/>
                      <a:pt x="200" y="134"/>
                    </a:cubicBezTo>
                    <a:cubicBezTo>
                      <a:pt x="200" y="139"/>
                      <a:pt x="197" y="146"/>
                      <a:pt x="197" y="148"/>
                    </a:cubicBezTo>
                    <a:cubicBezTo>
                      <a:pt x="197" y="149"/>
                      <a:pt x="195" y="157"/>
                      <a:pt x="195" y="157"/>
                    </a:cubicBezTo>
                    <a:cubicBezTo>
                      <a:pt x="198" y="164"/>
                      <a:pt x="198" y="164"/>
                      <a:pt x="198" y="164"/>
                    </a:cubicBezTo>
                    <a:cubicBezTo>
                      <a:pt x="202" y="168"/>
                      <a:pt x="202" y="168"/>
                      <a:pt x="202" y="168"/>
                    </a:cubicBezTo>
                    <a:cubicBezTo>
                      <a:pt x="208" y="175"/>
                      <a:pt x="208" y="175"/>
                      <a:pt x="208" y="175"/>
                    </a:cubicBezTo>
                    <a:cubicBezTo>
                      <a:pt x="216" y="184"/>
                      <a:pt x="216" y="184"/>
                      <a:pt x="216" y="184"/>
                    </a:cubicBezTo>
                    <a:cubicBezTo>
                      <a:pt x="219" y="191"/>
                      <a:pt x="219" y="191"/>
                      <a:pt x="219" y="191"/>
                    </a:cubicBezTo>
                    <a:cubicBezTo>
                      <a:pt x="219" y="191"/>
                      <a:pt x="227" y="196"/>
                      <a:pt x="227" y="197"/>
                    </a:cubicBezTo>
                    <a:cubicBezTo>
                      <a:pt x="227" y="198"/>
                      <a:pt x="230" y="203"/>
                      <a:pt x="230" y="203"/>
                    </a:cubicBezTo>
                    <a:cubicBezTo>
                      <a:pt x="234" y="210"/>
                      <a:pt x="234" y="210"/>
                      <a:pt x="234" y="210"/>
                    </a:cubicBezTo>
                    <a:cubicBezTo>
                      <a:pt x="233" y="215"/>
                      <a:pt x="233" y="215"/>
                      <a:pt x="233" y="215"/>
                    </a:cubicBezTo>
                    <a:cubicBezTo>
                      <a:pt x="230" y="220"/>
                      <a:pt x="230" y="220"/>
                      <a:pt x="230" y="220"/>
                    </a:cubicBezTo>
                    <a:cubicBezTo>
                      <a:pt x="230" y="223"/>
                      <a:pt x="230" y="223"/>
                      <a:pt x="230" y="223"/>
                    </a:cubicBezTo>
                    <a:cubicBezTo>
                      <a:pt x="233" y="227"/>
                      <a:pt x="233" y="227"/>
                      <a:pt x="233" y="227"/>
                    </a:cubicBezTo>
                    <a:cubicBezTo>
                      <a:pt x="232" y="231"/>
                      <a:pt x="232" y="231"/>
                      <a:pt x="232" y="231"/>
                    </a:cubicBezTo>
                    <a:cubicBezTo>
                      <a:pt x="235" y="237"/>
                      <a:pt x="235" y="237"/>
                      <a:pt x="235" y="237"/>
                    </a:cubicBezTo>
                    <a:cubicBezTo>
                      <a:pt x="233" y="241"/>
                      <a:pt x="233" y="241"/>
                      <a:pt x="233" y="241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38" y="243"/>
                      <a:pt x="239" y="244"/>
                      <a:pt x="238" y="246"/>
                    </a:cubicBezTo>
                    <a:cubicBezTo>
                      <a:pt x="237" y="247"/>
                      <a:pt x="236" y="254"/>
                      <a:pt x="236" y="254"/>
                    </a:cubicBezTo>
                    <a:cubicBezTo>
                      <a:pt x="241" y="262"/>
                      <a:pt x="241" y="262"/>
                      <a:pt x="241" y="262"/>
                    </a:cubicBezTo>
                    <a:cubicBezTo>
                      <a:pt x="248" y="263"/>
                      <a:pt x="248" y="263"/>
                      <a:pt x="248" y="263"/>
                    </a:cubicBezTo>
                    <a:cubicBezTo>
                      <a:pt x="248" y="263"/>
                      <a:pt x="252" y="263"/>
                      <a:pt x="252" y="264"/>
                    </a:cubicBezTo>
                    <a:cubicBezTo>
                      <a:pt x="253" y="265"/>
                      <a:pt x="254" y="268"/>
                      <a:pt x="254" y="268"/>
                    </a:cubicBezTo>
                    <a:cubicBezTo>
                      <a:pt x="251" y="274"/>
                      <a:pt x="251" y="274"/>
                      <a:pt x="251" y="274"/>
                    </a:cubicBezTo>
                    <a:cubicBezTo>
                      <a:pt x="251" y="274"/>
                      <a:pt x="252" y="277"/>
                      <a:pt x="255" y="279"/>
                    </a:cubicBezTo>
                    <a:cubicBezTo>
                      <a:pt x="257" y="280"/>
                      <a:pt x="259" y="280"/>
                      <a:pt x="259" y="282"/>
                    </a:cubicBezTo>
                    <a:cubicBezTo>
                      <a:pt x="260" y="284"/>
                      <a:pt x="260" y="287"/>
                      <a:pt x="261" y="286"/>
                    </a:cubicBezTo>
                    <a:cubicBezTo>
                      <a:pt x="263" y="286"/>
                      <a:pt x="267" y="287"/>
                      <a:pt x="267" y="287"/>
                    </a:cubicBezTo>
                    <a:cubicBezTo>
                      <a:pt x="270" y="292"/>
                      <a:pt x="270" y="292"/>
                      <a:pt x="270" y="292"/>
                    </a:cubicBezTo>
                    <a:cubicBezTo>
                      <a:pt x="272" y="296"/>
                      <a:pt x="272" y="296"/>
                      <a:pt x="272" y="296"/>
                    </a:cubicBezTo>
                    <a:cubicBezTo>
                      <a:pt x="272" y="296"/>
                      <a:pt x="272" y="299"/>
                      <a:pt x="272" y="300"/>
                    </a:cubicBezTo>
                    <a:cubicBezTo>
                      <a:pt x="272" y="302"/>
                      <a:pt x="271" y="308"/>
                      <a:pt x="271" y="308"/>
                    </a:cubicBezTo>
                    <a:cubicBezTo>
                      <a:pt x="266" y="316"/>
                      <a:pt x="266" y="316"/>
                      <a:pt x="266" y="316"/>
                    </a:cubicBezTo>
                    <a:cubicBezTo>
                      <a:pt x="266" y="316"/>
                      <a:pt x="270" y="321"/>
                      <a:pt x="273" y="323"/>
                    </a:cubicBezTo>
                    <a:cubicBezTo>
                      <a:pt x="276" y="325"/>
                      <a:pt x="280" y="328"/>
                      <a:pt x="281" y="328"/>
                    </a:cubicBezTo>
                    <a:cubicBezTo>
                      <a:pt x="282" y="328"/>
                      <a:pt x="287" y="329"/>
                      <a:pt x="289" y="330"/>
                    </a:cubicBezTo>
                    <a:cubicBezTo>
                      <a:pt x="290" y="330"/>
                      <a:pt x="294" y="332"/>
                      <a:pt x="295" y="333"/>
                    </a:cubicBezTo>
                    <a:cubicBezTo>
                      <a:pt x="296" y="334"/>
                      <a:pt x="303" y="338"/>
                      <a:pt x="303" y="338"/>
                    </a:cubicBezTo>
                    <a:cubicBezTo>
                      <a:pt x="309" y="341"/>
                      <a:pt x="309" y="341"/>
                      <a:pt x="309" y="341"/>
                    </a:cubicBezTo>
                    <a:cubicBezTo>
                      <a:pt x="315" y="346"/>
                      <a:pt x="315" y="346"/>
                      <a:pt x="315" y="346"/>
                    </a:cubicBezTo>
                    <a:cubicBezTo>
                      <a:pt x="317" y="358"/>
                      <a:pt x="317" y="358"/>
                      <a:pt x="317" y="358"/>
                    </a:cubicBezTo>
                    <a:cubicBezTo>
                      <a:pt x="317" y="358"/>
                      <a:pt x="315" y="376"/>
                      <a:pt x="314" y="378"/>
                    </a:cubicBezTo>
                    <a:cubicBezTo>
                      <a:pt x="314" y="380"/>
                      <a:pt x="311" y="389"/>
                      <a:pt x="310" y="390"/>
                    </a:cubicBezTo>
                    <a:cubicBezTo>
                      <a:pt x="308" y="391"/>
                      <a:pt x="306" y="392"/>
                      <a:pt x="306" y="394"/>
                    </a:cubicBezTo>
                    <a:cubicBezTo>
                      <a:pt x="306" y="396"/>
                      <a:pt x="303" y="407"/>
                      <a:pt x="303" y="407"/>
                    </a:cubicBezTo>
                    <a:cubicBezTo>
                      <a:pt x="303" y="407"/>
                      <a:pt x="300" y="414"/>
                      <a:pt x="300" y="416"/>
                    </a:cubicBezTo>
                    <a:cubicBezTo>
                      <a:pt x="300" y="418"/>
                      <a:pt x="297" y="424"/>
                      <a:pt x="297" y="426"/>
                    </a:cubicBezTo>
                    <a:cubicBezTo>
                      <a:pt x="296" y="427"/>
                      <a:pt x="294" y="435"/>
                      <a:pt x="294" y="435"/>
                    </a:cubicBezTo>
                    <a:cubicBezTo>
                      <a:pt x="281" y="461"/>
                      <a:pt x="281" y="461"/>
                      <a:pt x="281" y="461"/>
                    </a:cubicBezTo>
                    <a:cubicBezTo>
                      <a:pt x="278" y="471"/>
                      <a:pt x="278" y="471"/>
                      <a:pt x="278" y="471"/>
                    </a:cubicBezTo>
                    <a:cubicBezTo>
                      <a:pt x="278" y="471"/>
                      <a:pt x="275" y="472"/>
                      <a:pt x="274" y="474"/>
                    </a:cubicBezTo>
                    <a:cubicBezTo>
                      <a:pt x="273" y="477"/>
                      <a:pt x="272" y="479"/>
                      <a:pt x="271" y="482"/>
                    </a:cubicBezTo>
                    <a:cubicBezTo>
                      <a:pt x="271" y="484"/>
                      <a:pt x="266" y="493"/>
                      <a:pt x="266" y="493"/>
                    </a:cubicBezTo>
                    <a:cubicBezTo>
                      <a:pt x="264" y="498"/>
                      <a:pt x="264" y="498"/>
                      <a:pt x="264" y="498"/>
                    </a:cubicBezTo>
                    <a:cubicBezTo>
                      <a:pt x="260" y="503"/>
                      <a:pt x="260" y="503"/>
                      <a:pt x="260" y="503"/>
                    </a:cubicBezTo>
                    <a:cubicBezTo>
                      <a:pt x="260" y="503"/>
                      <a:pt x="257" y="505"/>
                      <a:pt x="257" y="505"/>
                    </a:cubicBezTo>
                    <a:cubicBezTo>
                      <a:pt x="257" y="505"/>
                      <a:pt x="255" y="505"/>
                      <a:pt x="255" y="505"/>
                    </a:cubicBezTo>
                    <a:cubicBezTo>
                      <a:pt x="250" y="505"/>
                      <a:pt x="250" y="505"/>
                      <a:pt x="250" y="505"/>
                    </a:cubicBezTo>
                    <a:cubicBezTo>
                      <a:pt x="247" y="503"/>
                      <a:pt x="247" y="503"/>
                      <a:pt x="247" y="503"/>
                    </a:cubicBezTo>
                    <a:cubicBezTo>
                      <a:pt x="247" y="503"/>
                      <a:pt x="244" y="505"/>
                      <a:pt x="244" y="505"/>
                    </a:cubicBezTo>
                    <a:cubicBezTo>
                      <a:pt x="244" y="506"/>
                      <a:pt x="242" y="507"/>
                      <a:pt x="242" y="508"/>
                    </a:cubicBezTo>
                    <a:cubicBezTo>
                      <a:pt x="242" y="508"/>
                      <a:pt x="241" y="510"/>
                      <a:pt x="240" y="510"/>
                    </a:cubicBezTo>
                    <a:cubicBezTo>
                      <a:pt x="239" y="511"/>
                      <a:pt x="238" y="512"/>
                      <a:pt x="237" y="512"/>
                    </a:cubicBezTo>
                    <a:cubicBezTo>
                      <a:pt x="237" y="513"/>
                      <a:pt x="235" y="513"/>
                      <a:pt x="235" y="513"/>
                    </a:cubicBezTo>
                    <a:cubicBezTo>
                      <a:pt x="235" y="513"/>
                      <a:pt x="235" y="514"/>
                      <a:pt x="234" y="515"/>
                    </a:cubicBezTo>
                    <a:cubicBezTo>
                      <a:pt x="234" y="515"/>
                      <a:pt x="231" y="515"/>
                      <a:pt x="230" y="514"/>
                    </a:cubicBezTo>
                    <a:cubicBezTo>
                      <a:pt x="229" y="513"/>
                      <a:pt x="227" y="512"/>
                      <a:pt x="228" y="512"/>
                    </a:cubicBezTo>
                    <a:cubicBezTo>
                      <a:pt x="228" y="513"/>
                      <a:pt x="227" y="515"/>
                      <a:pt x="227" y="515"/>
                    </a:cubicBezTo>
                    <a:cubicBezTo>
                      <a:pt x="227" y="516"/>
                      <a:pt x="225" y="519"/>
                      <a:pt x="224" y="519"/>
                    </a:cubicBezTo>
                    <a:cubicBezTo>
                      <a:pt x="223" y="519"/>
                      <a:pt x="221" y="518"/>
                      <a:pt x="220" y="517"/>
                    </a:cubicBezTo>
                    <a:cubicBezTo>
                      <a:pt x="219" y="517"/>
                      <a:pt x="218" y="517"/>
                      <a:pt x="218" y="517"/>
                    </a:cubicBezTo>
                    <a:cubicBezTo>
                      <a:pt x="218" y="518"/>
                      <a:pt x="218" y="521"/>
                      <a:pt x="218" y="522"/>
                    </a:cubicBezTo>
                    <a:cubicBezTo>
                      <a:pt x="218" y="522"/>
                      <a:pt x="218" y="523"/>
                      <a:pt x="218" y="524"/>
                    </a:cubicBezTo>
                    <a:cubicBezTo>
                      <a:pt x="217" y="524"/>
                      <a:pt x="215" y="525"/>
                      <a:pt x="215" y="525"/>
                    </a:cubicBezTo>
                    <a:cubicBezTo>
                      <a:pt x="215" y="525"/>
                      <a:pt x="216" y="527"/>
                      <a:pt x="215" y="527"/>
                    </a:cubicBezTo>
                    <a:cubicBezTo>
                      <a:pt x="214" y="528"/>
                      <a:pt x="213" y="529"/>
                      <a:pt x="212" y="529"/>
                    </a:cubicBezTo>
                    <a:cubicBezTo>
                      <a:pt x="212" y="528"/>
                      <a:pt x="210" y="527"/>
                      <a:pt x="210" y="527"/>
                    </a:cubicBezTo>
                    <a:cubicBezTo>
                      <a:pt x="209" y="528"/>
                      <a:pt x="208" y="530"/>
                      <a:pt x="208" y="530"/>
                    </a:cubicBezTo>
                    <a:cubicBezTo>
                      <a:pt x="208" y="531"/>
                      <a:pt x="207" y="532"/>
                      <a:pt x="207" y="532"/>
                    </a:cubicBezTo>
                    <a:cubicBezTo>
                      <a:pt x="207" y="532"/>
                      <a:pt x="200" y="540"/>
                      <a:pt x="200" y="540"/>
                    </a:cubicBezTo>
                    <a:cubicBezTo>
                      <a:pt x="199" y="540"/>
                      <a:pt x="197" y="537"/>
                      <a:pt x="197" y="537"/>
                    </a:cubicBezTo>
                    <a:cubicBezTo>
                      <a:pt x="197" y="538"/>
                      <a:pt x="197" y="540"/>
                      <a:pt x="197" y="540"/>
                    </a:cubicBezTo>
                    <a:cubicBezTo>
                      <a:pt x="196" y="541"/>
                      <a:pt x="194" y="542"/>
                      <a:pt x="194" y="542"/>
                    </a:cubicBezTo>
                    <a:cubicBezTo>
                      <a:pt x="194" y="543"/>
                      <a:pt x="193" y="542"/>
                      <a:pt x="192" y="542"/>
                    </a:cubicBezTo>
                    <a:cubicBezTo>
                      <a:pt x="192" y="543"/>
                      <a:pt x="191" y="543"/>
                      <a:pt x="191" y="544"/>
                    </a:cubicBezTo>
                    <a:cubicBezTo>
                      <a:pt x="191" y="545"/>
                      <a:pt x="190" y="546"/>
                      <a:pt x="190" y="546"/>
                    </a:cubicBezTo>
                    <a:cubicBezTo>
                      <a:pt x="190" y="546"/>
                      <a:pt x="188" y="547"/>
                      <a:pt x="188" y="548"/>
                    </a:cubicBezTo>
                    <a:cubicBezTo>
                      <a:pt x="187" y="549"/>
                      <a:pt x="185" y="550"/>
                      <a:pt x="185" y="550"/>
                    </a:cubicBezTo>
                    <a:cubicBezTo>
                      <a:pt x="185" y="550"/>
                      <a:pt x="184" y="551"/>
                      <a:pt x="183" y="550"/>
                    </a:cubicBezTo>
                    <a:cubicBezTo>
                      <a:pt x="182" y="550"/>
                      <a:pt x="180" y="547"/>
                      <a:pt x="180" y="547"/>
                    </a:cubicBezTo>
                    <a:cubicBezTo>
                      <a:pt x="180" y="547"/>
                      <a:pt x="178" y="547"/>
                      <a:pt x="178" y="548"/>
                    </a:cubicBezTo>
                    <a:cubicBezTo>
                      <a:pt x="177" y="549"/>
                      <a:pt x="177" y="550"/>
                      <a:pt x="176" y="550"/>
                    </a:cubicBezTo>
                    <a:cubicBezTo>
                      <a:pt x="175" y="551"/>
                      <a:pt x="174" y="551"/>
                      <a:pt x="173" y="551"/>
                    </a:cubicBezTo>
                    <a:cubicBezTo>
                      <a:pt x="172" y="552"/>
                      <a:pt x="170" y="552"/>
                      <a:pt x="170" y="553"/>
                    </a:cubicBezTo>
                    <a:cubicBezTo>
                      <a:pt x="169" y="553"/>
                      <a:pt x="168" y="555"/>
                      <a:pt x="168" y="556"/>
                    </a:cubicBezTo>
                    <a:cubicBezTo>
                      <a:pt x="168" y="557"/>
                      <a:pt x="170" y="557"/>
                      <a:pt x="168" y="557"/>
                    </a:cubicBezTo>
                    <a:cubicBezTo>
                      <a:pt x="166" y="558"/>
                      <a:pt x="163" y="558"/>
                      <a:pt x="163" y="558"/>
                    </a:cubicBezTo>
                    <a:cubicBezTo>
                      <a:pt x="163" y="558"/>
                      <a:pt x="161" y="559"/>
                      <a:pt x="161" y="560"/>
                    </a:cubicBezTo>
                    <a:cubicBezTo>
                      <a:pt x="160" y="561"/>
                      <a:pt x="161" y="561"/>
                      <a:pt x="159" y="562"/>
                    </a:cubicBezTo>
                    <a:cubicBezTo>
                      <a:pt x="158" y="562"/>
                      <a:pt x="157" y="563"/>
                      <a:pt x="157" y="563"/>
                    </a:cubicBezTo>
                    <a:cubicBezTo>
                      <a:pt x="155" y="561"/>
                      <a:pt x="155" y="561"/>
                      <a:pt x="155" y="561"/>
                    </a:cubicBezTo>
                    <a:cubicBezTo>
                      <a:pt x="156" y="559"/>
                      <a:pt x="156" y="559"/>
                      <a:pt x="156" y="559"/>
                    </a:cubicBezTo>
                    <a:cubicBezTo>
                      <a:pt x="156" y="559"/>
                      <a:pt x="155" y="557"/>
                      <a:pt x="155" y="558"/>
                    </a:cubicBezTo>
                    <a:cubicBezTo>
                      <a:pt x="154" y="560"/>
                      <a:pt x="155" y="561"/>
                      <a:pt x="155" y="561"/>
                    </a:cubicBezTo>
                    <a:cubicBezTo>
                      <a:pt x="155" y="561"/>
                      <a:pt x="154" y="561"/>
                      <a:pt x="154" y="562"/>
                    </a:cubicBezTo>
                    <a:cubicBezTo>
                      <a:pt x="153" y="563"/>
                      <a:pt x="154" y="563"/>
                      <a:pt x="153" y="564"/>
                    </a:cubicBezTo>
                    <a:cubicBezTo>
                      <a:pt x="153" y="565"/>
                      <a:pt x="152" y="566"/>
                      <a:pt x="151" y="566"/>
                    </a:cubicBezTo>
                    <a:cubicBezTo>
                      <a:pt x="151" y="567"/>
                      <a:pt x="150" y="567"/>
                      <a:pt x="149" y="567"/>
                    </a:cubicBezTo>
                    <a:cubicBezTo>
                      <a:pt x="149" y="567"/>
                      <a:pt x="147" y="567"/>
                      <a:pt x="147" y="567"/>
                    </a:cubicBezTo>
                    <a:cubicBezTo>
                      <a:pt x="146" y="567"/>
                      <a:pt x="145" y="566"/>
                      <a:pt x="146" y="566"/>
                    </a:cubicBezTo>
                    <a:cubicBezTo>
                      <a:pt x="146" y="566"/>
                      <a:pt x="148" y="565"/>
                      <a:pt x="148" y="565"/>
                    </a:cubicBezTo>
                    <a:cubicBezTo>
                      <a:pt x="148" y="565"/>
                      <a:pt x="149" y="564"/>
                      <a:pt x="148" y="564"/>
                    </a:cubicBezTo>
                    <a:cubicBezTo>
                      <a:pt x="147" y="563"/>
                      <a:pt x="146" y="562"/>
                      <a:pt x="146" y="562"/>
                    </a:cubicBezTo>
                    <a:cubicBezTo>
                      <a:pt x="146" y="562"/>
                      <a:pt x="147" y="563"/>
                      <a:pt x="144" y="563"/>
                    </a:cubicBezTo>
                    <a:cubicBezTo>
                      <a:pt x="142" y="564"/>
                      <a:pt x="141" y="564"/>
                      <a:pt x="141" y="563"/>
                    </a:cubicBezTo>
                    <a:cubicBezTo>
                      <a:pt x="141" y="563"/>
                      <a:pt x="139" y="563"/>
                      <a:pt x="140" y="562"/>
                    </a:cubicBezTo>
                    <a:cubicBezTo>
                      <a:pt x="142" y="561"/>
                      <a:pt x="142" y="560"/>
                      <a:pt x="143" y="560"/>
                    </a:cubicBezTo>
                    <a:cubicBezTo>
                      <a:pt x="144" y="560"/>
                      <a:pt x="144" y="558"/>
                      <a:pt x="144" y="557"/>
                    </a:cubicBezTo>
                    <a:cubicBezTo>
                      <a:pt x="144" y="557"/>
                      <a:pt x="146" y="559"/>
                      <a:pt x="143" y="557"/>
                    </a:cubicBezTo>
                    <a:cubicBezTo>
                      <a:pt x="141" y="554"/>
                      <a:pt x="141" y="554"/>
                      <a:pt x="141" y="554"/>
                    </a:cubicBezTo>
                    <a:cubicBezTo>
                      <a:pt x="141" y="554"/>
                      <a:pt x="140" y="555"/>
                      <a:pt x="140" y="556"/>
                    </a:cubicBezTo>
                    <a:cubicBezTo>
                      <a:pt x="141" y="557"/>
                      <a:pt x="143" y="558"/>
                      <a:pt x="140" y="559"/>
                    </a:cubicBezTo>
                    <a:cubicBezTo>
                      <a:pt x="137" y="559"/>
                      <a:pt x="137" y="559"/>
                      <a:pt x="137" y="559"/>
                    </a:cubicBezTo>
                    <a:cubicBezTo>
                      <a:pt x="136" y="560"/>
                      <a:pt x="133" y="560"/>
                      <a:pt x="133" y="560"/>
                    </a:cubicBezTo>
                    <a:cubicBezTo>
                      <a:pt x="133" y="560"/>
                      <a:pt x="131" y="560"/>
                      <a:pt x="132" y="561"/>
                    </a:cubicBezTo>
                    <a:cubicBezTo>
                      <a:pt x="132" y="562"/>
                      <a:pt x="134" y="563"/>
                      <a:pt x="134" y="563"/>
                    </a:cubicBezTo>
                    <a:cubicBezTo>
                      <a:pt x="134" y="563"/>
                      <a:pt x="134" y="564"/>
                      <a:pt x="132" y="564"/>
                    </a:cubicBezTo>
                    <a:cubicBezTo>
                      <a:pt x="131" y="565"/>
                      <a:pt x="129" y="565"/>
                      <a:pt x="129" y="565"/>
                    </a:cubicBezTo>
                    <a:cubicBezTo>
                      <a:pt x="128" y="566"/>
                      <a:pt x="128" y="566"/>
                      <a:pt x="128" y="566"/>
                    </a:cubicBezTo>
                    <a:cubicBezTo>
                      <a:pt x="128" y="566"/>
                      <a:pt x="127" y="566"/>
                      <a:pt x="127" y="565"/>
                    </a:cubicBezTo>
                    <a:cubicBezTo>
                      <a:pt x="127" y="565"/>
                      <a:pt x="128" y="564"/>
                      <a:pt x="128" y="563"/>
                    </a:cubicBezTo>
                    <a:cubicBezTo>
                      <a:pt x="128" y="562"/>
                      <a:pt x="129" y="563"/>
                      <a:pt x="128" y="562"/>
                    </a:cubicBezTo>
                    <a:cubicBezTo>
                      <a:pt x="127" y="560"/>
                      <a:pt x="126" y="560"/>
                      <a:pt x="126" y="559"/>
                    </a:cubicBezTo>
                    <a:cubicBezTo>
                      <a:pt x="127" y="558"/>
                      <a:pt x="129" y="557"/>
                      <a:pt x="129" y="557"/>
                    </a:cubicBezTo>
                    <a:cubicBezTo>
                      <a:pt x="129" y="556"/>
                      <a:pt x="129" y="555"/>
                      <a:pt x="129" y="555"/>
                    </a:cubicBezTo>
                    <a:cubicBezTo>
                      <a:pt x="129" y="555"/>
                      <a:pt x="128" y="555"/>
                      <a:pt x="129" y="554"/>
                    </a:cubicBezTo>
                    <a:cubicBezTo>
                      <a:pt x="130" y="552"/>
                      <a:pt x="131" y="551"/>
                      <a:pt x="131" y="551"/>
                    </a:cubicBezTo>
                    <a:cubicBezTo>
                      <a:pt x="131" y="550"/>
                      <a:pt x="130" y="549"/>
                      <a:pt x="129" y="549"/>
                    </a:cubicBezTo>
                    <a:cubicBezTo>
                      <a:pt x="129" y="549"/>
                      <a:pt x="128" y="551"/>
                      <a:pt x="128" y="552"/>
                    </a:cubicBezTo>
                    <a:cubicBezTo>
                      <a:pt x="128" y="552"/>
                      <a:pt x="129" y="554"/>
                      <a:pt x="126" y="553"/>
                    </a:cubicBezTo>
                    <a:cubicBezTo>
                      <a:pt x="123" y="553"/>
                      <a:pt x="121" y="553"/>
                      <a:pt x="120" y="552"/>
                    </a:cubicBezTo>
                    <a:cubicBezTo>
                      <a:pt x="120" y="551"/>
                      <a:pt x="118" y="550"/>
                      <a:pt x="121" y="550"/>
                    </a:cubicBezTo>
                    <a:cubicBezTo>
                      <a:pt x="124" y="549"/>
                      <a:pt x="124" y="549"/>
                      <a:pt x="124" y="549"/>
                    </a:cubicBezTo>
                    <a:cubicBezTo>
                      <a:pt x="125" y="548"/>
                      <a:pt x="125" y="547"/>
                      <a:pt x="125" y="546"/>
                    </a:cubicBezTo>
                    <a:cubicBezTo>
                      <a:pt x="124" y="546"/>
                      <a:pt x="123" y="544"/>
                      <a:pt x="123" y="545"/>
                    </a:cubicBezTo>
                    <a:cubicBezTo>
                      <a:pt x="122" y="547"/>
                      <a:pt x="122" y="548"/>
                      <a:pt x="122" y="548"/>
                    </a:cubicBezTo>
                    <a:cubicBezTo>
                      <a:pt x="122" y="548"/>
                      <a:pt x="118" y="548"/>
                      <a:pt x="118" y="548"/>
                    </a:cubicBezTo>
                    <a:cubicBezTo>
                      <a:pt x="118" y="548"/>
                      <a:pt x="117" y="547"/>
                      <a:pt x="117" y="546"/>
                    </a:cubicBezTo>
                    <a:cubicBezTo>
                      <a:pt x="117" y="546"/>
                      <a:pt x="118" y="542"/>
                      <a:pt x="118" y="542"/>
                    </a:cubicBezTo>
                    <a:cubicBezTo>
                      <a:pt x="118" y="542"/>
                      <a:pt x="120" y="541"/>
                      <a:pt x="119" y="541"/>
                    </a:cubicBezTo>
                    <a:cubicBezTo>
                      <a:pt x="119" y="541"/>
                      <a:pt x="117" y="540"/>
                      <a:pt x="117" y="541"/>
                    </a:cubicBezTo>
                    <a:cubicBezTo>
                      <a:pt x="116" y="541"/>
                      <a:pt x="117" y="542"/>
                      <a:pt x="117" y="543"/>
                    </a:cubicBezTo>
                    <a:cubicBezTo>
                      <a:pt x="117" y="544"/>
                      <a:pt x="117" y="545"/>
                      <a:pt x="116" y="545"/>
                    </a:cubicBezTo>
                    <a:cubicBezTo>
                      <a:pt x="115" y="546"/>
                      <a:pt x="111" y="546"/>
                      <a:pt x="111" y="546"/>
                    </a:cubicBezTo>
                    <a:cubicBezTo>
                      <a:pt x="111" y="545"/>
                      <a:pt x="110" y="545"/>
                      <a:pt x="111" y="544"/>
                    </a:cubicBezTo>
                    <a:cubicBezTo>
                      <a:pt x="111" y="543"/>
                      <a:pt x="111" y="542"/>
                      <a:pt x="111" y="542"/>
                    </a:cubicBezTo>
                    <a:cubicBezTo>
                      <a:pt x="111" y="542"/>
                      <a:pt x="110" y="540"/>
                      <a:pt x="110" y="541"/>
                    </a:cubicBezTo>
                    <a:cubicBezTo>
                      <a:pt x="109" y="541"/>
                      <a:pt x="108" y="541"/>
                      <a:pt x="108" y="541"/>
                    </a:cubicBezTo>
                    <a:cubicBezTo>
                      <a:pt x="108" y="539"/>
                      <a:pt x="108" y="539"/>
                      <a:pt x="108" y="539"/>
                    </a:cubicBezTo>
                    <a:cubicBezTo>
                      <a:pt x="106" y="539"/>
                      <a:pt x="106" y="539"/>
                      <a:pt x="106" y="539"/>
                    </a:cubicBezTo>
                    <a:cubicBezTo>
                      <a:pt x="105" y="539"/>
                      <a:pt x="105" y="539"/>
                      <a:pt x="105" y="539"/>
                    </a:cubicBezTo>
                    <a:cubicBezTo>
                      <a:pt x="105" y="539"/>
                      <a:pt x="104" y="538"/>
                      <a:pt x="104" y="538"/>
                    </a:cubicBezTo>
                    <a:cubicBezTo>
                      <a:pt x="103" y="538"/>
                      <a:pt x="103" y="538"/>
                      <a:pt x="103" y="539"/>
                    </a:cubicBezTo>
                    <a:cubicBezTo>
                      <a:pt x="102" y="539"/>
                      <a:pt x="99" y="540"/>
                      <a:pt x="99" y="540"/>
                    </a:cubicBezTo>
                    <a:cubicBezTo>
                      <a:pt x="99" y="540"/>
                      <a:pt x="99" y="538"/>
                      <a:pt x="98" y="540"/>
                    </a:cubicBezTo>
                    <a:cubicBezTo>
                      <a:pt x="98" y="541"/>
                      <a:pt x="93" y="541"/>
                      <a:pt x="93" y="541"/>
                    </a:cubicBezTo>
                    <a:cubicBezTo>
                      <a:pt x="93" y="541"/>
                      <a:pt x="92" y="539"/>
                      <a:pt x="92" y="538"/>
                    </a:cubicBezTo>
                    <a:cubicBezTo>
                      <a:pt x="92" y="538"/>
                      <a:pt x="93" y="535"/>
                      <a:pt x="93" y="535"/>
                    </a:cubicBezTo>
                    <a:cubicBezTo>
                      <a:pt x="94" y="534"/>
                      <a:pt x="94" y="534"/>
                      <a:pt x="94" y="534"/>
                    </a:cubicBezTo>
                    <a:cubicBezTo>
                      <a:pt x="93" y="533"/>
                      <a:pt x="93" y="533"/>
                      <a:pt x="93" y="533"/>
                    </a:cubicBezTo>
                    <a:cubicBezTo>
                      <a:pt x="93" y="533"/>
                      <a:pt x="90" y="533"/>
                      <a:pt x="91" y="533"/>
                    </a:cubicBezTo>
                    <a:cubicBezTo>
                      <a:pt x="91" y="532"/>
                      <a:pt x="93" y="530"/>
                      <a:pt x="93" y="530"/>
                    </a:cubicBezTo>
                    <a:cubicBezTo>
                      <a:pt x="93" y="530"/>
                      <a:pt x="94" y="529"/>
                      <a:pt x="94" y="529"/>
                    </a:cubicBezTo>
                    <a:cubicBezTo>
                      <a:pt x="95" y="528"/>
                      <a:pt x="97" y="528"/>
                      <a:pt x="96" y="527"/>
                    </a:cubicBezTo>
                    <a:cubicBezTo>
                      <a:pt x="95" y="527"/>
                      <a:pt x="94" y="526"/>
                      <a:pt x="94" y="526"/>
                    </a:cubicBezTo>
                    <a:cubicBezTo>
                      <a:pt x="94" y="526"/>
                      <a:pt x="93" y="526"/>
                      <a:pt x="93" y="525"/>
                    </a:cubicBezTo>
                    <a:cubicBezTo>
                      <a:pt x="93" y="525"/>
                      <a:pt x="94" y="523"/>
                      <a:pt x="94" y="522"/>
                    </a:cubicBezTo>
                    <a:cubicBezTo>
                      <a:pt x="94" y="521"/>
                      <a:pt x="93" y="520"/>
                      <a:pt x="93" y="520"/>
                    </a:cubicBezTo>
                    <a:cubicBezTo>
                      <a:pt x="92" y="520"/>
                      <a:pt x="93" y="521"/>
                      <a:pt x="91" y="521"/>
                    </a:cubicBezTo>
                    <a:cubicBezTo>
                      <a:pt x="90" y="522"/>
                      <a:pt x="87" y="524"/>
                      <a:pt x="87" y="524"/>
                    </a:cubicBezTo>
                    <a:cubicBezTo>
                      <a:pt x="87" y="523"/>
                      <a:pt x="87" y="522"/>
                      <a:pt x="87" y="521"/>
                    </a:cubicBezTo>
                    <a:cubicBezTo>
                      <a:pt x="88" y="520"/>
                      <a:pt x="91" y="520"/>
                      <a:pt x="92" y="519"/>
                    </a:cubicBezTo>
                    <a:cubicBezTo>
                      <a:pt x="92" y="518"/>
                      <a:pt x="90" y="515"/>
                      <a:pt x="90" y="515"/>
                    </a:cubicBezTo>
                    <a:cubicBezTo>
                      <a:pt x="90" y="515"/>
                      <a:pt x="92" y="516"/>
                      <a:pt x="91" y="514"/>
                    </a:cubicBezTo>
                    <a:cubicBezTo>
                      <a:pt x="89" y="513"/>
                      <a:pt x="89" y="513"/>
                      <a:pt x="89" y="513"/>
                    </a:cubicBezTo>
                    <a:cubicBezTo>
                      <a:pt x="89" y="512"/>
                      <a:pt x="89" y="511"/>
                      <a:pt x="90" y="510"/>
                    </a:cubicBezTo>
                    <a:cubicBezTo>
                      <a:pt x="91" y="508"/>
                      <a:pt x="92" y="508"/>
                      <a:pt x="92" y="507"/>
                    </a:cubicBezTo>
                    <a:cubicBezTo>
                      <a:pt x="92" y="507"/>
                      <a:pt x="89" y="506"/>
                      <a:pt x="89" y="505"/>
                    </a:cubicBezTo>
                    <a:cubicBezTo>
                      <a:pt x="89" y="504"/>
                      <a:pt x="87" y="504"/>
                      <a:pt x="89" y="502"/>
                    </a:cubicBezTo>
                    <a:cubicBezTo>
                      <a:pt x="90" y="501"/>
                      <a:pt x="91" y="501"/>
                      <a:pt x="91" y="501"/>
                    </a:cubicBezTo>
                    <a:cubicBezTo>
                      <a:pt x="91" y="501"/>
                      <a:pt x="91" y="498"/>
                      <a:pt x="91" y="497"/>
                    </a:cubicBezTo>
                    <a:cubicBezTo>
                      <a:pt x="91" y="496"/>
                      <a:pt x="92" y="496"/>
                      <a:pt x="92" y="495"/>
                    </a:cubicBezTo>
                    <a:cubicBezTo>
                      <a:pt x="91" y="494"/>
                      <a:pt x="90" y="494"/>
                      <a:pt x="89" y="492"/>
                    </a:cubicBezTo>
                    <a:cubicBezTo>
                      <a:pt x="89" y="491"/>
                      <a:pt x="89" y="491"/>
                      <a:pt x="89" y="490"/>
                    </a:cubicBezTo>
                    <a:cubicBezTo>
                      <a:pt x="90" y="490"/>
                      <a:pt x="91" y="489"/>
                      <a:pt x="90" y="489"/>
                    </a:cubicBezTo>
                    <a:cubicBezTo>
                      <a:pt x="90" y="488"/>
                      <a:pt x="90" y="487"/>
                      <a:pt x="90" y="487"/>
                    </a:cubicBezTo>
                    <a:cubicBezTo>
                      <a:pt x="90" y="487"/>
                      <a:pt x="90" y="487"/>
                      <a:pt x="89" y="485"/>
                    </a:cubicBezTo>
                    <a:cubicBezTo>
                      <a:pt x="88" y="484"/>
                      <a:pt x="88" y="482"/>
                      <a:pt x="88" y="481"/>
                    </a:cubicBezTo>
                    <a:cubicBezTo>
                      <a:pt x="88" y="480"/>
                      <a:pt x="89" y="476"/>
                      <a:pt x="89" y="476"/>
                    </a:cubicBezTo>
                    <a:cubicBezTo>
                      <a:pt x="89" y="476"/>
                      <a:pt x="89" y="473"/>
                      <a:pt x="87" y="472"/>
                    </a:cubicBezTo>
                    <a:cubicBezTo>
                      <a:pt x="86" y="470"/>
                      <a:pt x="84" y="469"/>
                      <a:pt x="84" y="469"/>
                    </a:cubicBezTo>
                    <a:cubicBezTo>
                      <a:pt x="84" y="469"/>
                      <a:pt x="84" y="467"/>
                      <a:pt x="84" y="466"/>
                    </a:cubicBezTo>
                    <a:cubicBezTo>
                      <a:pt x="84" y="466"/>
                      <a:pt x="82" y="465"/>
                      <a:pt x="82" y="464"/>
                    </a:cubicBezTo>
                    <a:cubicBezTo>
                      <a:pt x="82" y="463"/>
                      <a:pt x="81" y="461"/>
                      <a:pt x="81" y="461"/>
                    </a:cubicBezTo>
                    <a:cubicBezTo>
                      <a:pt x="81" y="461"/>
                      <a:pt x="80" y="461"/>
                      <a:pt x="81" y="459"/>
                    </a:cubicBezTo>
                    <a:cubicBezTo>
                      <a:pt x="81" y="456"/>
                      <a:pt x="81" y="455"/>
                      <a:pt x="81" y="454"/>
                    </a:cubicBezTo>
                    <a:cubicBezTo>
                      <a:pt x="80" y="453"/>
                      <a:pt x="79" y="451"/>
                      <a:pt x="79" y="450"/>
                    </a:cubicBezTo>
                    <a:cubicBezTo>
                      <a:pt x="79" y="449"/>
                      <a:pt x="79" y="447"/>
                      <a:pt x="79" y="447"/>
                    </a:cubicBezTo>
                    <a:cubicBezTo>
                      <a:pt x="79" y="447"/>
                      <a:pt x="79" y="446"/>
                      <a:pt x="78" y="445"/>
                    </a:cubicBezTo>
                    <a:cubicBezTo>
                      <a:pt x="77" y="444"/>
                      <a:pt x="74" y="439"/>
                      <a:pt x="74" y="439"/>
                    </a:cubicBezTo>
                    <a:cubicBezTo>
                      <a:pt x="74" y="439"/>
                      <a:pt x="73" y="439"/>
                      <a:pt x="73" y="437"/>
                    </a:cubicBezTo>
                    <a:cubicBezTo>
                      <a:pt x="72" y="435"/>
                      <a:pt x="72" y="433"/>
                      <a:pt x="72" y="433"/>
                    </a:cubicBezTo>
                    <a:cubicBezTo>
                      <a:pt x="72" y="433"/>
                      <a:pt x="72" y="430"/>
                      <a:pt x="72" y="430"/>
                    </a:cubicBezTo>
                    <a:cubicBezTo>
                      <a:pt x="69" y="427"/>
                      <a:pt x="69" y="427"/>
                      <a:pt x="69" y="427"/>
                    </a:cubicBezTo>
                    <a:cubicBezTo>
                      <a:pt x="70" y="423"/>
                      <a:pt x="70" y="423"/>
                      <a:pt x="70" y="423"/>
                    </a:cubicBezTo>
                    <a:cubicBezTo>
                      <a:pt x="70" y="419"/>
                      <a:pt x="70" y="419"/>
                      <a:pt x="70" y="419"/>
                    </a:cubicBezTo>
                    <a:cubicBezTo>
                      <a:pt x="70" y="419"/>
                      <a:pt x="70" y="414"/>
                      <a:pt x="71" y="414"/>
                    </a:cubicBezTo>
                    <a:cubicBezTo>
                      <a:pt x="72" y="414"/>
                      <a:pt x="74" y="411"/>
                      <a:pt x="74" y="411"/>
                    </a:cubicBezTo>
                    <a:cubicBezTo>
                      <a:pt x="74" y="411"/>
                      <a:pt x="76" y="408"/>
                      <a:pt x="75" y="407"/>
                    </a:cubicBezTo>
                    <a:cubicBezTo>
                      <a:pt x="75" y="406"/>
                      <a:pt x="74" y="402"/>
                      <a:pt x="74" y="402"/>
                    </a:cubicBezTo>
                    <a:cubicBezTo>
                      <a:pt x="74" y="402"/>
                      <a:pt x="76" y="399"/>
                      <a:pt x="75" y="399"/>
                    </a:cubicBezTo>
                    <a:cubicBezTo>
                      <a:pt x="75" y="398"/>
                      <a:pt x="73" y="394"/>
                      <a:pt x="73" y="394"/>
                    </a:cubicBezTo>
                    <a:cubicBezTo>
                      <a:pt x="70" y="397"/>
                      <a:pt x="70" y="397"/>
                      <a:pt x="70" y="397"/>
                    </a:cubicBezTo>
                    <a:cubicBezTo>
                      <a:pt x="68" y="396"/>
                      <a:pt x="68" y="396"/>
                      <a:pt x="68" y="396"/>
                    </a:cubicBezTo>
                    <a:cubicBezTo>
                      <a:pt x="69" y="392"/>
                      <a:pt x="69" y="392"/>
                      <a:pt x="69" y="392"/>
                    </a:cubicBezTo>
                    <a:cubicBezTo>
                      <a:pt x="69" y="392"/>
                      <a:pt x="67" y="390"/>
                      <a:pt x="67" y="389"/>
                    </a:cubicBezTo>
                    <a:cubicBezTo>
                      <a:pt x="67" y="388"/>
                      <a:pt x="69" y="386"/>
                      <a:pt x="69" y="386"/>
                    </a:cubicBezTo>
                    <a:cubicBezTo>
                      <a:pt x="69" y="386"/>
                      <a:pt x="71" y="390"/>
                      <a:pt x="71" y="391"/>
                    </a:cubicBezTo>
                    <a:cubicBezTo>
                      <a:pt x="71" y="392"/>
                      <a:pt x="73" y="393"/>
                      <a:pt x="73" y="393"/>
                    </a:cubicBezTo>
                    <a:cubicBezTo>
                      <a:pt x="74" y="392"/>
                      <a:pt x="74" y="390"/>
                      <a:pt x="75" y="390"/>
                    </a:cubicBezTo>
                    <a:cubicBezTo>
                      <a:pt x="76" y="390"/>
                      <a:pt x="77" y="391"/>
                      <a:pt x="77" y="392"/>
                    </a:cubicBezTo>
                    <a:cubicBezTo>
                      <a:pt x="77" y="392"/>
                      <a:pt x="81" y="391"/>
                      <a:pt x="81" y="391"/>
                    </a:cubicBezTo>
                    <a:cubicBezTo>
                      <a:pt x="81" y="391"/>
                      <a:pt x="80" y="390"/>
                      <a:pt x="83" y="390"/>
                    </a:cubicBezTo>
                    <a:cubicBezTo>
                      <a:pt x="86" y="391"/>
                      <a:pt x="86" y="390"/>
                      <a:pt x="86" y="388"/>
                    </a:cubicBezTo>
                    <a:cubicBezTo>
                      <a:pt x="86" y="387"/>
                      <a:pt x="83" y="383"/>
                      <a:pt x="85" y="383"/>
                    </a:cubicBezTo>
                    <a:cubicBezTo>
                      <a:pt x="88" y="383"/>
                      <a:pt x="89" y="384"/>
                      <a:pt x="89" y="384"/>
                    </a:cubicBezTo>
                    <a:cubicBezTo>
                      <a:pt x="89" y="384"/>
                      <a:pt x="89" y="385"/>
                      <a:pt x="89" y="386"/>
                    </a:cubicBezTo>
                    <a:cubicBezTo>
                      <a:pt x="89" y="388"/>
                      <a:pt x="92" y="390"/>
                      <a:pt x="92" y="388"/>
                    </a:cubicBezTo>
                    <a:cubicBezTo>
                      <a:pt x="93" y="386"/>
                      <a:pt x="93" y="387"/>
                      <a:pt x="93" y="385"/>
                    </a:cubicBezTo>
                    <a:cubicBezTo>
                      <a:pt x="93" y="383"/>
                      <a:pt x="91" y="383"/>
                      <a:pt x="90" y="381"/>
                    </a:cubicBezTo>
                    <a:cubicBezTo>
                      <a:pt x="90" y="380"/>
                      <a:pt x="89" y="382"/>
                      <a:pt x="89" y="379"/>
                    </a:cubicBezTo>
                    <a:cubicBezTo>
                      <a:pt x="90" y="376"/>
                      <a:pt x="90" y="375"/>
                      <a:pt x="91" y="375"/>
                    </a:cubicBezTo>
                    <a:cubicBezTo>
                      <a:pt x="93" y="374"/>
                      <a:pt x="91" y="375"/>
                      <a:pt x="93" y="374"/>
                    </a:cubicBezTo>
                    <a:cubicBezTo>
                      <a:pt x="95" y="374"/>
                      <a:pt x="96" y="372"/>
                      <a:pt x="95" y="369"/>
                    </a:cubicBezTo>
                    <a:cubicBezTo>
                      <a:pt x="95" y="367"/>
                      <a:pt x="94" y="366"/>
                      <a:pt x="95" y="365"/>
                    </a:cubicBezTo>
                    <a:cubicBezTo>
                      <a:pt x="97" y="364"/>
                      <a:pt x="96" y="363"/>
                      <a:pt x="98" y="364"/>
                    </a:cubicBezTo>
                    <a:cubicBezTo>
                      <a:pt x="100" y="365"/>
                      <a:pt x="99" y="365"/>
                      <a:pt x="101" y="365"/>
                    </a:cubicBezTo>
                    <a:cubicBezTo>
                      <a:pt x="102" y="364"/>
                      <a:pt x="102" y="359"/>
                      <a:pt x="102" y="359"/>
                    </a:cubicBezTo>
                    <a:cubicBezTo>
                      <a:pt x="101" y="360"/>
                      <a:pt x="99" y="358"/>
                      <a:pt x="99" y="358"/>
                    </a:cubicBezTo>
                    <a:cubicBezTo>
                      <a:pt x="98" y="358"/>
                      <a:pt x="98" y="356"/>
                      <a:pt x="99" y="355"/>
                    </a:cubicBezTo>
                    <a:cubicBezTo>
                      <a:pt x="99" y="355"/>
                      <a:pt x="99" y="353"/>
                      <a:pt x="100" y="353"/>
                    </a:cubicBezTo>
                    <a:cubicBezTo>
                      <a:pt x="102" y="353"/>
                      <a:pt x="102" y="354"/>
                      <a:pt x="104" y="353"/>
                    </a:cubicBezTo>
                    <a:cubicBezTo>
                      <a:pt x="105" y="352"/>
                      <a:pt x="105" y="352"/>
                      <a:pt x="106" y="351"/>
                    </a:cubicBezTo>
                    <a:cubicBezTo>
                      <a:pt x="107" y="350"/>
                      <a:pt x="108" y="350"/>
                      <a:pt x="109" y="348"/>
                    </a:cubicBezTo>
                    <a:cubicBezTo>
                      <a:pt x="109" y="347"/>
                      <a:pt x="110" y="341"/>
                      <a:pt x="110" y="341"/>
                    </a:cubicBezTo>
                    <a:cubicBezTo>
                      <a:pt x="109" y="340"/>
                      <a:pt x="111" y="341"/>
                      <a:pt x="113" y="340"/>
                    </a:cubicBezTo>
                    <a:cubicBezTo>
                      <a:pt x="114" y="339"/>
                      <a:pt x="115" y="333"/>
                      <a:pt x="116" y="332"/>
                    </a:cubicBezTo>
                    <a:cubicBezTo>
                      <a:pt x="117" y="330"/>
                      <a:pt x="120" y="326"/>
                      <a:pt x="120" y="325"/>
                    </a:cubicBezTo>
                    <a:cubicBezTo>
                      <a:pt x="120" y="324"/>
                      <a:pt x="123" y="317"/>
                      <a:pt x="123" y="317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7" y="310"/>
                      <a:pt x="127" y="308"/>
                      <a:pt x="126" y="306"/>
                    </a:cubicBezTo>
                    <a:cubicBezTo>
                      <a:pt x="126" y="305"/>
                      <a:pt x="125" y="301"/>
                      <a:pt x="126" y="300"/>
                    </a:cubicBezTo>
                    <a:cubicBezTo>
                      <a:pt x="127" y="300"/>
                      <a:pt x="128" y="297"/>
                      <a:pt x="128" y="297"/>
                    </a:cubicBezTo>
                    <a:cubicBezTo>
                      <a:pt x="128" y="293"/>
                      <a:pt x="128" y="293"/>
                      <a:pt x="128" y="293"/>
                    </a:cubicBezTo>
                    <a:cubicBezTo>
                      <a:pt x="128" y="293"/>
                      <a:pt x="133" y="290"/>
                      <a:pt x="133" y="290"/>
                    </a:cubicBezTo>
                    <a:cubicBezTo>
                      <a:pt x="139" y="289"/>
                      <a:pt x="135" y="286"/>
                      <a:pt x="142" y="289"/>
                    </a:cubicBezTo>
                    <a:cubicBezTo>
                      <a:pt x="142" y="289"/>
                      <a:pt x="146" y="288"/>
                      <a:pt x="145" y="287"/>
                    </a:cubicBezTo>
                    <a:cubicBezTo>
                      <a:pt x="145" y="287"/>
                      <a:pt x="141" y="283"/>
                      <a:pt x="141" y="283"/>
                    </a:cubicBezTo>
                    <a:cubicBezTo>
                      <a:pt x="143" y="280"/>
                      <a:pt x="143" y="280"/>
                      <a:pt x="143" y="280"/>
                    </a:cubicBezTo>
                    <a:cubicBezTo>
                      <a:pt x="143" y="280"/>
                      <a:pt x="146" y="278"/>
                      <a:pt x="143" y="277"/>
                    </a:cubicBezTo>
                    <a:cubicBezTo>
                      <a:pt x="141" y="276"/>
                      <a:pt x="139" y="275"/>
                      <a:pt x="139" y="274"/>
                    </a:cubicBezTo>
                    <a:cubicBezTo>
                      <a:pt x="139" y="274"/>
                      <a:pt x="138" y="270"/>
                      <a:pt x="138" y="269"/>
                    </a:cubicBezTo>
                    <a:cubicBezTo>
                      <a:pt x="138" y="268"/>
                      <a:pt x="137" y="265"/>
                      <a:pt x="137" y="265"/>
                    </a:cubicBezTo>
                    <a:cubicBezTo>
                      <a:pt x="137" y="265"/>
                      <a:pt x="137" y="261"/>
                      <a:pt x="137" y="260"/>
                    </a:cubicBezTo>
                    <a:cubicBezTo>
                      <a:pt x="137" y="259"/>
                      <a:pt x="136" y="256"/>
                      <a:pt x="135" y="255"/>
                    </a:cubicBezTo>
                    <a:cubicBezTo>
                      <a:pt x="134" y="254"/>
                      <a:pt x="130" y="251"/>
                      <a:pt x="130" y="251"/>
                    </a:cubicBezTo>
                    <a:cubicBezTo>
                      <a:pt x="123" y="248"/>
                      <a:pt x="123" y="248"/>
                      <a:pt x="123" y="248"/>
                    </a:cubicBezTo>
                    <a:cubicBezTo>
                      <a:pt x="121" y="250"/>
                      <a:pt x="121" y="250"/>
                      <a:pt x="121" y="250"/>
                    </a:cubicBezTo>
                    <a:cubicBezTo>
                      <a:pt x="116" y="245"/>
                      <a:pt x="116" y="245"/>
                      <a:pt x="116" y="245"/>
                    </a:cubicBezTo>
                    <a:cubicBezTo>
                      <a:pt x="112" y="244"/>
                      <a:pt x="112" y="244"/>
                      <a:pt x="112" y="244"/>
                    </a:cubicBezTo>
                    <a:cubicBezTo>
                      <a:pt x="108" y="244"/>
                      <a:pt x="108" y="244"/>
                      <a:pt x="108" y="244"/>
                    </a:cubicBezTo>
                    <a:cubicBezTo>
                      <a:pt x="101" y="229"/>
                      <a:pt x="101" y="229"/>
                      <a:pt x="101" y="229"/>
                    </a:cubicBezTo>
                    <a:cubicBezTo>
                      <a:pt x="95" y="226"/>
                      <a:pt x="95" y="226"/>
                      <a:pt x="95" y="226"/>
                    </a:cubicBezTo>
                    <a:cubicBezTo>
                      <a:pt x="91" y="222"/>
                      <a:pt x="91" y="222"/>
                      <a:pt x="91" y="222"/>
                    </a:cubicBezTo>
                    <a:cubicBezTo>
                      <a:pt x="91" y="217"/>
                      <a:pt x="91" y="217"/>
                      <a:pt x="91" y="217"/>
                    </a:cubicBezTo>
                    <a:cubicBezTo>
                      <a:pt x="88" y="213"/>
                      <a:pt x="88" y="213"/>
                      <a:pt x="88" y="213"/>
                    </a:cubicBezTo>
                    <a:cubicBezTo>
                      <a:pt x="88" y="213"/>
                      <a:pt x="89" y="210"/>
                      <a:pt x="89" y="209"/>
                    </a:cubicBezTo>
                    <a:cubicBezTo>
                      <a:pt x="90" y="208"/>
                      <a:pt x="92" y="203"/>
                      <a:pt x="92" y="203"/>
                    </a:cubicBezTo>
                    <a:cubicBezTo>
                      <a:pt x="92" y="203"/>
                      <a:pt x="91" y="199"/>
                      <a:pt x="91" y="198"/>
                    </a:cubicBezTo>
                    <a:cubicBezTo>
                      <a:pt x="91" y="197"/>
                      <a:pt x="92" y="192"/>
                      <a:pt x="92" y="192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79" y="173"/>
                      <a:pt x="79" y="173"/>
                      <a:pt x="79" y="173"/>
                    </a:cubicBezTo>
                    <a:cubicBezTo>
                      <a:pt x="80" y="167"/>
                      <a:pt x="80" y="167"/>
                      <a:pt x="80" y="167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8" y="161"/>
                      <a:pt x="78" y="161"/>
                      <a:pt x="79" y="159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5" y="159"/>
                      <a:pt x="75" y="159"/>
                      <a:pt x="75" y="159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73" y="150"/>
                      <a:pt x="73" y="150"/>
                      <a:pt x="73" y="150"/>
                    </a:cubicBezTo>
                    <a:cubicBezTo>
                      <a:pt x="71" y="138"/>
                      <a:pt x="71" y="138"/>
                      <a:pt x="71" y="138"/>
                    </a:cubicBezTo>
                    <a:cubicBezTo>
                      <a:pt x="73" y="132"/>
                      <a:pt x="73" y="132"/>
                      <a:pt x="73" y="132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3"/>
                      <a:pt x="62" y="125"/>
                      <a:pt x="61" y="124"/>
                    </a:cubicBezTo>
                    <a:cubicBezTo>
                      <a:pt x="60" y="123"/>
                      <a:pt x="55" y="115"/>
                      <a:pt x="55" y="115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37" y="109"/>
                      <a:pt x="37" y="109"/>
                      <a:pt x="37" y="109"/>
                    </a:cubicBezTo>
                    <a:cubicBezTo>
                      <a:pt x="37" y="109"/>
                      <a:pt x="36" y="111"/>
                      <a:pt x="35" y="109"/>
                    </a:cubicBezTo>
                    <a:cubicBezTo>
                      <a:pt x="34" y="107"/>
                      <a:pt x="32" y="105"/>
                      <a:pt x="32" y="10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5" y="102"/>
                      <a:pt x="24" y="102"/>
                      <a:pt x="23" y="102"/>
                    </a:cubicBezTo>
                    <a:cubicBezTo>
                      <a:pt x="22" y="101"/>
                      <a:pt x="20" y="100"/>
                      <a:pt x="20" y="100"/>
                    </a:cubicBezTo>
                    <a:close/>
                    <a:moveTo>
                      <a:pt x="142" y="568"/>
                    </a:moveTo>
                    <a:cubicBezTo>
                      <a:pt x="142" y="568"/>
                      <a:pt x="142" y="568"/>
                      <a:pt x="142" y="568"/>
                    </a:cubicBezTo>
                    <a:cubicBezTo>
                      <a:pt x="142" y="568"/>
                      <a:pt x="142" y="569"/>
                      <a:pt x="142" y="570"/>
                    </a:cubicBezTo>
                    <a:cubicBezTo>
                      <a:pt x="142" y="570"/>
                      <a:pt x="143" y="571"/>
                      <a:pt x="144" y="571"/>
                    </a:cubicBezTo>
                    <a:cubicBezTo>
                      <a:pt x="144" y="571"/>
                      <a:pt x="146" y="570"/>
                      <a:pt x="147" y="569"/>
                    </a:cubicBezTo>
                    <a:cubicBezTo>
                      <a:pt x="149" y="568"/>
                      <a:pt x="147" y="569"/>
                      <a:pt x="147" y="569"/>
                    </a:cubicBezTo>
                    <a:cubicBezTo>
                      <a:pt x="145" y="567"/>
                      <a:pt x="145" y="567"/>
                      <a:pt x="145" y="567"/>
                    </a:cubicBezTo>
                    <a:cubicBezTo>
                      <a:pt x="145" y="567"/>
                      <a:pt x="143" y="568"/>
                      <a:pt x="142" y="568"/>
                    </a:cubicBezTo>
                    <a:close/>
                    <a:moveTo>
                      <a:pt x="129" y="568"/>
                    </a:moveTo>
                    <a:cubicBezTo>
                      <a:pt x="129" y="568"/>
                      <a:pt x="129" y="568"/>
                      <a:pt x="129" y="568"/>
                    </a:cubicBezTo>
                    <a:cubicBezTo>
                      <a:pt x="129" y="568"/>
                      <a:pt x="129" y="570"/>
                      <a:pt x="129" y="570"/>
                    </a:cubicBezTo>
                    <a:cubicBezTo>
                      <a:pt x="129" y="571"/>
                      <a:pt x="130" y="571"/>
                      <a:pt x="131" y="570"/>
                    </a:cubicBezTo>
                    <a:cubicBezTo>
                      <a:pt x="131" y="570"/>
                      <a:pt x="132" y="570"/>
                      <a:pt x="133" y="569"/>
                    </a:cubicBezTo>
                    <a:cubicBezTo>
                      <a:pt x="134" y="568"/>
                      <a:pt x="133" y="567"/>
                      <a:pt x="132" y="567"/>
                    </a:cubicBezTo>
                    <a:cubicBezTo>
                      <a:pt x="132" y="566"/>
                      <a:pt x="131" y="567"/>
                      <a:pt x="131" y="567"/>
                    </a:cubicBezTo>
                    <a:cubicBezTo>
                      <a:pt x="130" y="567"/>
                      <a:pt x="129" y="568"/>
                      <a:pt x="129" y="568"/>
                    </a:cubicBezTo>
                    <a:close/>
                    <a:moveTo>
                      <a:pt x="105" y="556"/>
                    </a:moveTo>
                    <a:cubicBezTo>
                      <a:pt x="105" y="556"/>
                      <a:pt x="105" y="556"/>
                      <a:pt x="105" y="556"/>
                    </a:cubicBezTo>
                    <a:cubicBezTo>
                      <a:pt x="104" y="557"/>
                      <a:pt x="104" y="557"/>
                      <a:pt x="104" y="557"/>
                    </a:cubicBezTo>
                    <a:cubicBezTo>
                      <a:pt x="104" y="557"/>
                      <a:pt x="103" y="558"/>
                      <a:pt x="104" y="559"/>
                    </a:cubicBezTo>
                    <a:cubicBezTo>
                      <a:pt x="104" y="561"/>
                      <a:pt x="105" y="561"/>
                      <a:pt x="105" y="561"/>
                    </a:cubicBezTo>
                    <a:cubicBezTo>
                      <a:pt x="105" y="561"/>
                      <a:pt x="106" y="560"/>
                      <a:pt x="108" y="560"/>
                    </a:cubicBezTo>
                    <a:cubicBezTo>
                      <a:pt x="109" y="560"/>
                      <a:pt x="111" y="558"/>
                      <a:pt x="111" y="557"/>
                    </a:cubicBezTo>
                    <a:cubicBezTo>
                      <a:pt x="112" y="557"/>
                      <a:pt x="112" y="555"/>
                      <a:pt x="113" y="555"/>
                    </a:cubicBezTo>
                    <a:cubicBezTo>
                      <a:pt x="114" y="555"/>
                      <a:pt x="117" y="556"/>
                      <a:pt x="118" y="556"/>
                    </a:cubicBezTo>
                    <a:cubicBezTo>
                      <a:pt x="119" y="556"/>
                      <a:pt x="117" y="553"/>
                      <a:pt x="117" y="553"/>
                    </a:cubicBezTo>
                    <a:cubicBezTo>
                      <a:pt x="117" y="552"/>
                      <a:pt x="114" y="553"/>
                      <a:pt x="114" y="553"/>
                    </a:cubicBezTo>
                    <a:cubicBezTo>
                      <a:pt x="114" y="553"/>
                      <a:pt x="112" y="553"/>
                      <a:pt x="111" y="552"/>
                    </a:cubicBezTo>
                    <a:cubicBezTo>
                      <a:pt x="110" y="552"/>
                      <a:pt x="110" y="552"/>
                      <a:pt x="110" y="552"/>
                    </a:cubicBezTo>
                    <a:cubicBezTo>
                      <a:pt x="109" y="553"/>
                      <a:pt x="109" y="554"/>
                      <a:pt x="108" y="555"/>
                    </a:cubicBezTo>
                    <a:cubicBezTo>
                      <a:pt x="107" y="556"/>
                      <a:pt x="107" y="555"/>
                      <a:pt x="107" y="554"/>
                    </a:cubicBezTo>
                    <a:cubicBezTo>
                      <a:pt x="107" y="554"/>
                      <a:pt x="105" y="553"/>
                      <a:pt x="104" y="554"/>
                    </a:cubicBezTo>
                    <a:cubicBezTo>
                      <a:pt x="104" y="554"/>
                      <a:pt x="105" y="555"/>
                      <a:pt x="105" y="556"/>
                    </a:cubicBezTo>
                    <a:close/>
                    <a:moveTo>
                      <a:pt x="97" y="556"/>
                    </a:moveTo>
                    <a:cubicBezTo>
                      <a:pt x="97" y="556"/>
                      <a:pt x="97" y="556"/>
                      <a:pt x="97" y="556"/>
                    </a:cubicBezTo>
                    <a:cubicBezTo>
                      <a:pt x="97" y="556"/>
                      <a:pt x="99" y="557"/>
                      <a:pt x="101" y="557"/>
                    </a:cubicBezTo>
                    <a:cubicBezTo>
                      <a:pt x="102" y="557"/>
                      <a:pt x="101" y="556"/>
                      <a:pt x="102" y="555"/>
                    </a:cubicBezTo>
                    <a:cubicBezTo>
                      <a:pt x="102" y="554"/>
                      <a:pt x="101" y="555"/>
                      <a:pt x="100" y="554"/>
                    </a:cubicBezTo>
                    <a:cubicBezTo>
                      <a:pt x="99" y="554"/>
                      <a:pt x="99" y="554"/>
                      <a:pt x="98" y="554"/>
                    </a:cubicBezTo>
                    <a:cubicBezTo>
                      <a:pt x="96" y="554"/>
                      <a:pt x="97" y="556"/>
                      <a:pt x="97" y="556"/>
                    </a:cubicBezTo>
                    <a:close/>
                    <a:moveTo>
                      <a:pt x="88" y="545"/>
                    </a:moveTo>
                    <a:cubicBezTo>
                      <a:pt x="88" y="545"/>
                      <a:pt x="88" y="545"/>
                      <a:pt x="88" y="545"/>
                    </a:cubicBezTo>
                    <a:cubicBezTo>
                      <a:pt x="87" y="550"/>
                      <a:pt x="92" y="547"/>
                      <a:pt x="92" y="544"/>
                    </a:cubicBezTo>
                    <a:cubicBezTo>
                      <a:pt x="91" y="542"/>
                      <a:pt x="92" y="542"/>
                      <a:pt x="90" y="540"/>
                    </a:cubicBezTo>
                    <a:cubicBezTo>
                      <a:pt x="89" y="537"/>
                      <a:pt x="89" y="540"/>
                      <a:pt x="88" y="541"/>
                    </a:cubicBezTo>
                    <a:cubicBezTo>
                      <a:pt x="87" y="543"/>
                      <a:pt x="89" y="543"/>
                      <a:pt x="89" y="544"/>
                    </a:cubicBezTo>
                    <a:cubicBezTo>
                      <a:pt x="89" y="545"/>
                      <a:pt x="88" y="544"/>
                      <a:pt x="88" y="545"/>
                    </a:cubicBezTo>
                    <a:close/>
                    <a:moveTo>
                      <a:pt x="80" y="557"/>
                    </a:moveTo>
                    <a:cubicBezTo>
                      <a:pt x="80" y="557"/>
                      <a:pt x="80" y="557"/>
                      <a:pt x="80" y="557"/>
                    </a:cubicBezTo>
                    <a:cubicBezTo>
                      <a:pt x="80" y="557"/>
                      <a:pt x="79" y="558"/>
                      <a:pt x="80" y="560"/>
                    </a:cubicBezTo>
                    <a:cubicBezTo>
                      <a:pt x="80" y="561"/>
                      <a:pt x="80" y="560"/>
                      <a:pt x="83" y="558"/>
                    </a:cubicBezTo>
                    <a:cubicBezTo>
                      <a:pt x="85" y="556"/>
                      <a:pt x="82" y="557"/>
                      <a:pt x="82" y="557"/>
                    </a:cubicBezTo>
                    <a:cubicBezTo>
                      <a:pt x="82" y="556"/>
                      <a:pt x="81" y="557"/>
                      <a:pt x="80" y="557"/>
                    </a:cubicBezTo>
                    <a:close/>
                    <a:moveTo>
                      <a:pt x="80" y="563"/>
                    </a:moveTo>
                    <a:cubicBezTo>
                      <a:pt x="80" y="563"/>
                      <a:pt x="80" y="563"/>
                      <a:pt x="80" y="563"/>
                    </a:cubicBezTo>
                    <a:cubicBezTo>
                      <a:pt x="80" y="563"/>
                      <a:pt x="80" y="565"/>
                      <a:pt x="81" y="565"/>
                    </a:cubicBezTo>
                    <a:cubicBezTo>
                      <a:pt x="82" y="565"/>
                      <a:pt x="82" y="564"/>
                      <a:pt x="83" y="563"/>
                    </a:cubicBezTo>
                    <a:cubicBezTo>
                      <a:pt x="83" y="562"/>
                      <a:pt x="82" y="562"/>
                      <a:pt x="82" y="561"/>
                    </a:cubicBezTo>
                    <a:cubicBezTo>
                      <a:pt x="81" y="561"/>
                      <a:pt x="80" y="562"/>
                      <a:pt x="80" y="563"/>
                    </a:cubicBezTo>
                    <a:close/>
                    <a:moveTo>
                      <a:pt x="77" y="568"/>
                    </a:moveTo>
                    <a:cubicBezTo>
                      <a:pt x="77" y="568"/>
                      <a:pt x="77" y="568"/>
                      <a:pt x="77" y="568"/>
                    </a:cubicBezTo>
                    <a:cubicBezTo>
                      <a:pt x="75" y="568"/>
                      <a:pt x="75" y="568"/>
                      <a:pt x="75" y="568"/>
                    </a:cubicBezTo>
                    <a:cubicBezTo>
                      <a:pt x="75" y="568"/>
                      <a:pt x="75" y="568"/>
                      <a:pt x="72" y="570"/>
                    </a:cubicBezTo>
                    <a:cubicBezTo>
                      <a:pt x="69" y="571"/>
                      <a:pt x="71" y="572"/>
                      <a:pt x="71" y="573"/>
                    </a:cubicBezTo>
                    <a:cubicBezTo>
                      <a:pt x="71" y="575"/>
                      <a:pt x="74" y="573"/>
                      <a:pt x="76" y="572"/>
                    </a:cubicBezTo>
                    <a:cubicBezTo>
                      <a:pt x="77" y="572"/>
                      <a:pt x="76" y="571"/>
                      <a:pt x="77" y="571"/>
                    </a:cubicBezTo>
                    <a:cubicBezTo>
                      <a:pt x="77" y="571"/>
                      <a:pt x="77" y="571"/>
                      <a:pt x="79" y="570"/>
                    </a:cubicBezTo>
                    <a:cubicBezTo>
                      <a:pt x="81" y="569"/>
                      <a:pt x="80" y="569"/>
                      <a:pt x="80" y="568"/>
                    </a:cubicBezTo>
                    <a:cubicBezTo>
                      <a:pt x="80" y="568"/>
                      <a:pt x="78" y="567"/>
                      <a:pt x="77" y="568"/>
                    </a:cubicBezTo>
                    <a:close/>
                    <a:moveTo>
                      <a:pt x="51" y="573"/>
                    </a:moveTo>
                    <a:cubicBezTo>
                      <a:pt x="51" y="573"/>
                      <a:pt x="51" y="573"/>
                      <a:pt x="51" y="573"/>
                    </a:cubicBezTo>
                    <a:cubicBezTo>
                      <a:pt x="52" y="573"/>
                      <a:pt x="53" y="572"/>
                      <a:pt x="54" y="573"/>
                    </a:cubicBezTo>
                    <a:cubicBezTo>
                      <a:pt x="55" y="574"/>
                      <a:pt x="54" y="576"/>
                      <a:pt x="54" y="576"/>
                    </a:cubicBezTo>
                    <a:cubicBezTo>
                      <a:pt x="53" y="577"/>
                      <a:pt x="52" y="578"/>
                      <a:pt x="51" y="578"/>
                    </a:cubicBezTo>
                    <a:cubicBezTo>
                      <a:pt x="50" y="578"/>
                      <a:pt x="49" y="578"/>
                      <a:pt x="48" y="577"/>
                    </a:cubicBezTo>
                    <a:cubicBezTo>
                      <a:pt x="48" y="576"/>
                      <a:pt x="48" y="573"/>
                      <a:pt x="48" y="573"/>
                    </a:cubicBezTo>
                    <a:cubicBezTo>
                      <a:pt x="49" y="573"/>
                      <a:pt x="51" y="573"/>
                      <a:pt x="51" y="573"/>
                    </a:cubicBezTo>
                    <a:close/>
                    <a:moveTo>
                      <a:pt x="59" y="558"/>
                    </a:moveTo>
                    <a:cubicBezTo>
                      <a:pt x="59" y="558"/>
                      <a:pt x="59" y="558"/>
                      <a:pt x="59" y="558"/>
                    </a:cubicBezTo>
                    <a:cubicBezTo>
                      <a:pt x="59" y="558"/>
                      <a:pt x="59" y="558"/>
                      <a:pt x="59" y="558"/>
                    </a:cubicBezTo>
                    <a:cubicBezTo>
                      <a:pt x="59" y="558"/>
                      <a:pt x="59" y="560"/>
                      <a:pt x="58" y="560"/>
                    </a:cubicBezTo>
                    <a:cubicBezTo>
                      <a:pt x="56" y="561"/>
                      <a:pt x="57" y="558"/>
                      <a:pt x="57" y="557"/>
                    </a:cubicBezTo>
                    <a:cubicBezTo>
                      <a:pt x="57" y="556"/>
                      <a:pt x="53" y="558"/>
                      <a:pt x="53" y="558"/>
                    </a:cubicBezTo>
                    <a:cubicBezTo>
                      <a:pt x="53" y="558"/>
                      <a:pt x="53" y="561"/>
                      <a:pt x="52" y="562"/>
                    </a:cubicBezTo>
                    <a:cubicBezTo>
                      <a:pt x="51" y="562"/>
                      <a:pt x="51" y="562"/>
                      <a:pt x="50" y="563"/>
                    </a:cubicBezTo>
                    <a:cubicBezTo>
                      <a:pt x="49" y="564"/>
                      <a:pt x="49" y="566"/>
                      <a:pt x="49" y="566"/>
                    </a:cubicBezTo>
                    <a:cubicBezTo>
                      <a:pt x="50" y="567"/>
                      <a:pt x="52" y="567"/>
                      <a:pt x="52" y="567"/>
                    </a:cubicBezTo>
                    <a:cubicBezTo>
                      <a:pt x="53" y="567"/>
                      <a:pt x="53" y="567"/>
                      <a:pt x="56" y="569"/>
                    </a:cubicBezTo>
                    <a:cubicBezTo>
                      <a:pt x="60" y="570"/>
                      <a:pt x="57" y="569"/>
                      <a:pt x="60" y="569"/>
                    </a:cubicBezTo>
                    <a:cubicBezTo>
                      <a:pt x="62" y="569"/>
                      <a:pt x="61" y="570"/>
                      <a:pt x="62" y="570"/>
                    </a:cubicBezTo>
                    <a:cubicBezTo>
                      <a:pt x="63" y="570"/>
                      <a:pt x="64" y="572"/>
                      <a:pt x="65" y="573"/>
                    </a:cubicBezTo>
                    <a:cubicBezTo>
                      <a:pt x="67" y="574"/>
                      <a:pt x="68" y="572"/>
                      <a:pt x="69" y="572"/>
                    </a:cubicBezTo>
                    <a:cubicBezTo>
                      <a:pt x="69" y="571"/>
                      <a:pt x="71" y="568"/>
                      <a:pt x="71" y="568"/>
                    </a:cubicBezTo>
                    <a:cubicBezTo>
                      <a:pt x="71" y="568"/>
                      <a:pt x="65" y="566"/>
                      <a:pt x="65" y="566"/>
                    </a:cubicBezTo>
                    <a:cubicBezTo>
                      <a:pt x="64" y="566"/>
                      <a:pt x="63" y="563"/>
                      <a:pt x="65" y="563"/>
                    </a:cubicBezTo>
                    <a:cubicBezTo>
                      <a:pt x="66" y="563"/>
                      <a:pt x="66" y="564"/>
                      <a:pt x="67" y="565"/>
                    </a:cubicBezTo>
                    <a:cubicBezTo>
                      <a:pt x="67" y="566"/>
                      <a:pt x="68" y="566"/>
                      <a:pt x="69" y="566"/>
                    </a:cubicBezTo>
                    <a:cubicBezTo>
                      <a:pt x="70" y="566"/>
                      <a:pt x="71" y="565"/>
                      <a:pt x="71" y="564"/>
                    </a:cubicBezTo>
                    <a:cubicBezTo>
                      <a:pt x="71" y="563"/>
                      <a:pt x="70" y="564"/>
                      <a:pt x="68" y="561"/>
                    </a:cubicBezTo>
                    <a:cubicBezTo>
                      <a:pt x="65" y="558"/>
                      <a:pt x="68" y="559"/>
                      <a:pt x="69" y="559"/>
                    </a:cubicBezTo>
                    <a:cubicBezTo>
                      <a:pt x="69" y="558"/>
                      <a:pt x="71" y="556"/>
                      <a:pt x="71" y="556"/>
                    </a:cubicBezTo>
                    <a:cubicBezTo>
                      <a:pt x="72" y="555"/>
                      <a:pt x="69" y="555"/>
                      <a:pt x="68" y="554"/>
                    </a:cubicBezTo>
                    <a:cubicBezTo>
                      <a:pt x="67" y="554"/>
                      <a:pt x="67" y="554"/>
                      <a:pt x="67" y="554"/>
                    </a:cubicBezTo>
                    <a:cubicBezTo>
                      <a:pt x="67" y="555"/>
                      <a:pt x="64" y="554"/>
                      <a:pt x="63" y="553"/>
                    </a:cubicBezTo>
                    <a:cubicBezTo>
                      <a:pt x="63" y="553"/>
                      <a:pt x="63" y="551"/>
                      <a:pt x="62" y="550"/>
                    </a:cubicBezTo>
                    <a:cubicBezTo>
                      <a:pt x="62" y="550"/>
                      <a:pt x="60" y="550"/>
                      <a:pt x="58" y="550"/>
                    </a:cubicBezTo>
                    <a:cubicBezTo>
                      <a:pt x="56" y="550"/>
                      <a:pt x="57" y="553"/>
                      <a:pt x="57" y="553"/>
                    </a:cubicBezTo>
                    <a:cubicBezTo>
                      <a:pt x="57" y="553"/>
                      <a:pt x="58" y="555"/>
                      <a:pt x="59" y="556"/>
                    </a:cubicBezTo>
                    <a:cubicBezTo>
                      <a:pt x="59" y="556"/>
                      <a:pt x="59" y="558"/>
                      <a:pt x="59" y="558"/>
                    </a:cubicBez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  <p:sp>
            <p:nvSpPr>
              <p:cNvPr id="211" name="Freeform 210"/>
              <p:cNvSpPr>
                <a:spLocks noEditPoints="1"/>
              </p:cNvSpPr>
              <p:nvPr/>
            </p:nvSpPr>
            <p:spPr bwMode="auto">
              <a:xfrm>
                <a:off x="8031808" y="1593291"/>
                <a:ext cx="1169794" cy="1439380"/>
              </a:xfrm>
              <a:custGeom>
                <a:avLst/>
                <a:gdLst>
                  <a:gd name="T0" fmla="*/ 181 w 513"/>
                  <a:gd name="T1" fmla="*/ 422 h 651"/>
                  <a:gd name="T2" fmla="*/ 256 w 513"/>
                  <a:gd name="T3" fmla="*/ 393 h 651"/>
                  <a:gd name="T4" fmla="*/ 306 w 513"/>
                  <a:gd name="T5" fmla="*/ 401 h 651"/>
                  <a:gd name="T6" fmla="*/ 324 w 513"/>
                  <a:gd name="T7" fmla="*/ 460 h 651"/>
                  <a:gd name="T8" fmla="*/ 371 w 513"/>
                  <a:gd name="T9" fmla="*/ 452 h 651"/>
                  <a:gd name="T10" fmla="*/ 360 w 513"/>
                  <a:gd name="T11" fmla="*/ 484 h 651"/>
                  <a:gd name="T12" fmla="*/ 347 w 513"/>
                  <a:gd name="T13" fmla="*/ 509 h 651"/>
                  <a:gd name="T14" fmla="*/ 350 w 513"/>
                  <a:gd name="T15" fmla="*/ 469 h 651"/>
                  <a:gd name="T16" fmla="*/ 277 w 513"/>
                  <a:gd name="T17" fmla="*/ 474 h 651"/>
                  <a:gd name="T18" fmla="*/ 278 w 513"/>
                  <a:gd name="T19" fmla="*/ 512 h 651"/>
                  <a:gd name="T20" fmla="*/ 245 w 513"/>
                  <a:gd name="T21" fmla="*/ 518 h 651"/>
                  <a:gd name="T22" fmla="*/ 231 w 513"/>
                  <a:gd name="T23" fmla="*/ 531 h 651"/>
                  <a:gd name="T24" fmla="*/ 260 w 513"/>
                  <a:gd name="T25" fmla="*/ 538 h 651"/>
                  <a:gd name="T26" fmla="*/ 291 w 513"/>
                  <a:gd name="T27" fmla="*/ 568 h 651"/>
                  <a:gd name="T28" fmla="*/ 316 w 513"/>
                  <a:gd name="T29" fmla="*/ 588 h 651"/>
                  <a:gd name="T30" fmla="*/ 362 w 513"/>
                  <a:gd name="T31" fmla="*/ 598 h 651"/>
                  <a:gd name="T32" fmla="*/ 365 w 513"/>
                  <a:gd name="T33" fmla="*/ 636 h 651"/>
                  <a:gd name="T34" fmla="*/ 388 w 513"/>
                  <a:gd name="T35" fmla="*/ 615 h 651"/>
                  <a:gd name="T36" fmla="*/ 442 w 513"/>
                  <a:gd name="T37" fmla="*/ 609 h 651"/>
                  <a:gd name="T38" fmla="*/ 492 w 513"/>
                  <a:gd name="T39" fmla="*/ 651 h 651"/>
                  <a:gd name="T40" fmla="*/ 513 w 513"/>
                  <a:gd name="T41" fmla="*/ 644 h 651"/>
                  <a:gd name="T42" fmla="*/ 449 w 513"/>
                  <a:gd name="T43" fmla="*/ 465 h 651"/>
                  <a:gd name="T44" fmla="*/ 513 w 513"/>
                  <a:gd name="T45" fmla="*/ 163 h 651"/>
                  <a:gd name="T46" fmla="*/ 494 w 513"/>
                  <a:gd name="T47" fmla="*/ 176 h 651"/>
                  <a:gd name="T48" fmla="*/ 426 w 513"/>
                  <a:gd name="T49" fmla="*/ 157 h 651"/>
                  <a:gd name="T50" fmla="*/ 375 w 513"/>
                  <a:gd name="T51" fmla="*/ 166 h 651"/>
                  <a:gd name="T52" fmla="*/ 334 w 513"/>
                  <a:gd name="T53" fmla="*/ 197 h 651"/>
                  <a:gd name="T54" fmla="*/ 289 w 513"/>
                  <a:gd name="T55" fmla="*/ 184 h 651"/>
                  <a:gd name="T56" fmla="*/ 295 w 513"/>
                  <a:gd name="T57" fmla="*/ 204 h 651"/>
                  <a:gd name="T58" fmla="*/ 276 w 513"/>
                  <a:gd name="T59" fmla="*/ 197 h 651"/>
                  <a:gd name="T60" fmla="*/ 246 w 513"/>
                  <a:gd name="T61" fmla="*/ 178 h 651"/>
                  <a:gd name="T62" fmla="*/ 190 w 513"/>
                  <a:gd name="T63" fmla="*/ 175 h 651"/>
                  <a:gd name="T64" fmla="*/ 160 w 513"/>
                  <a:gd name="T65" fmla="*/ 172 h 651"/>
                  <a:gd name="T66" fmla="*/ 139 w 513"/>
                  <a:gd name="T67" fmla="*/ 169 h 651"/>
                  <a:gd name="T68" fmla="*/ 109 w 513"/>
                  <a:gd name="T69" fmla="*/ 195 h 651"/>
                  <a:gd name="T70" fmla="*/ 76 w 513"/>
                  <a:gd name="T71" fmla="*/ 231 h 651"/>
                  <a:gd name="T72" fmla="*/ 54 w 513"/>
                  <a:gd name="T73" fmla="*/ 248 h 651"/>
                  <a:gd name="T74" fmla="*/ 61 w 513"/>
                  <a:gd name="T75" fmla="*/ 279 h 651"/>
                  <a:gd name="T76" fmla="*/ 13 w 513"/>
                  <a:gd name="T77" fmla="*/ 278 h 651"/>
                  <a:gd name="T78" fmla="*/ 19 w 513"/>
                  <a:gd name="T79" fmla="*/ 323 h 651"/>
                  <a:gd name="T80" fmla="*/ 35 w 513"/>
                  <a:gd name="T81" fmla="*/ 367 h 651"/>
                  <a:gd name="T82" fmla="*/ 56 w 513"/>
                  <a:gd name="T83" fmla="*/ 388 h 651"/>
                  <a:gd name="T84" fmla="*/ 93 w 513"/>
                  <a:gd name="T85" fmla="*/ 389 h 651"/>
                  <a:gd name="T86" fmla="*/ 139 w 513"/>
                  <a:gd name="T87" fmla="*/ 432 h 651"/>
                  <a:gd name="T88" fmla="*/ 123 w 513"/>
                  <a:gd name="T89" fmla="*/ 427 h 651"/>
                  <a:gd name="T90" fmla="*/ 151 w 513"/>
                  <a:gd name="T91" fmla="*/ 441 h 651"/>
                  <a:gd name="T92" fmla="*/ 513 w 513"/>
                  <a:gd name="T93" fmla="*/ 0 h 651"/>
                  <a:gd name="T94" fmla="*/ 470 w 513"/>
                  <a:gd name="T95" fmla="*/ 10 h 651"/>
                  <a:gd name="T96" fmla="*/ 489 w 513"/>
                  <a:gd name="T97" fmla="*/ 28 h 651"/>
                  <a:gd name="T98" fmla="*/ 496 w 513"/>
                  <a:gd name="T99" fmla="*/ 37 h 651"/>
                  <a:gd name="T100" fmla="*/ 513 w 513"/>
                  <a:gd name="T101" fmla="*/ 0 h 651"/>
                  <a:gd name="T102" fmla="*/ 513 w 513"/>
                  <a:gd name="T103" fmla="*/ 49 h 651"/>
                  <a:gd name="T104" fmla="*/ 479 w 513"/>
                  <a:gd name="T105" fmla="*/ 65 h 651"/>
                  <a:gd name="T106" fmla="*/ 491 w 513"/>
                  <a:gd name="T107" fmla="*/ 93 h 651"/>
                  <a:gd name="T108" fmla="*/ 489 w 513"/>
                  <a:gd name="T109" fmla="*/ 110 h 651"/>
                  <a:gd name="T110" fmla="*/ 513 w 513"/>
                  <a:gd name="T111" fmla="*/ 116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3" h="651">
                    <a:moveTo>
                      <a:pt x="151" y="441"/>
                    </a:moveTo>
                    <a:cubicBezTo>
                      <a:pt x="181" y="422"/>
                      <a:pt x="181" y="422"/>
                      <a:pt x="181" y="422"/>
                    </a:cubicBezTo>
                    <a:cubicBezTo>
                      <a:pt x="217" y="395"/>
                      <a:pt x="217" y="395"/>
                      <a:pt x="217" y="395"/>
                    </a:cubicBezTo>
                    <a:cubicBezTo>
                      <a:pt x="256" y="393"/>
                      <a:pt x="256" y="393"/>
                      <a:pt x="256" y="393"/>
                    </a:cubicBezTo>
                    <a:cubicBezTo>
                      <a:pt x="266" y="395"/>
                      <a:pt x="269" y="402"/>
                      <a:pt x="287" y="388"/>
                    </a:cubicBezTo>
                    <a:cubicBezTo>
                      <a:pt x="306" y="401"/>
                      <a:pt x="306" y="401"/>
                      <a:pt x="306" y="401"/>
                    </a:cubicBezTo>
                    <a:cubicBezTo>
                      <a:pt x="318" y="425"/>
                      <a:pt x="318" y="425"/>
                      <a:pt x="318" y="425"/>
                    </a:cubicBezTo>
                    <a:cubicBezTo>
                      <a:pt x="324" y="460"/>
                      <a:pt x="324" y="460"/>
                      <a:pt x="324" y="460"/>
                    </a:cubicBezTo>
                    <a:cubicBezTo>
                      <a:pt x="352" y="460"/>
                      <a:pt x="352" y="460"/>
                      <a:pt x="352" y="460"/>
                    </a:cubicBezTo>
                    <a:cubicBezTo>
                      <a:pt x="371" y="452"/>
                      <a:pt x="371" y="452"/>
                      <a:pt x="371" y="452"/>
                    </a:cubicBezTo>
                    <a:cubicBezTo>
                      <a:pt x="384" y="463"/>
                      <a:pt x="381" y="459"/>
                      <a:pt x="384" y="468"/>
                    </a:cubicBezTo>
                    <a:cubicBezTo>
                      <a:pt x="372" y="478"/>
                      <a:pt x="374" y="476"/>
                      <a:pt x="360" y="484"/>
                    </a:cubicBezTo>
                    <a:cubicBezTo>
                      <a:pt x="354" y="508"/>
                      <a:pt x="354" y="508"/>
                      <a:pt x="354" y="508"/>
                    </a:cubicBezTo>
                    <a:cubicBezTo>
                      <a:pt x="347" y="509"/>
                      <a:pt x="347" y="509"/>
                      <a:pt x="347" y="509"/>
                    </a:cubicBezTo>
                    <a:cubicBezTo>
                      <a:pt x="347" y="485"/>
                      <a:pt x="345" y="494"/>
                      <a:pt x="356" y="472"/>
                    </a:cubicBezTo>
                    <a:cubicBezTo>
                      <a:pt x="350" y="469"/>
                      <a:pt x="350" y="469"/>
                      <a:pt x="350" y="469"/>
                    </a:cubicBezTo>
                    <a:cubicBezTo>
                      <a:pt x="320" y="469"/>
                      <a:pt x="320" y="469"/>
                      <a:pt x="320" y="469"/>
                    </a:cubicBezTo>
                    <a:cubicBezTo>
                      <a:pt x="293" y="469"/>
                      <a:pt x="306" y="467"/>
                      <a:pt x="277" y="474"/>
                    </a:cubicBezTo>
                    <a:cubicBezTo>
                      <a:pt x="276" y="477"/>
                      <a:pt x="265" y="473"/>
                      <a:pt x="263" y="476"/>
                    </a:cubicBezTo>
                    <a:cubicBezTo>
                      <a:pt x="250" y="497"/>
                      <a:pt x="245" y="502"/>
                      <a:pt x="278" y="512"/>
                    </a:cubicBezTo>
                    <a:cubicBezTo>
                      <a:pt x="274" y="523"/>
                      <a:pt x="274" y="523"/>
                      <a:pt x="274" y="523"/>
                    </a:cubicBezTo>
                    <a:cubicBezTo>
                      <a:pt x="260" y="515"/>
                      <a:pt x="267" y="517"/>
                      <a:pt x="245" y="518"/>
                    </a:cubicBezTo>
                    <a:cubicBezTo>
                      <a:pt x="231" y="519"/>
                      <a:pt x="231" y="519"/>
                      <a:pt x="231" y="519"/>
                    </a:cubicBezTo>
                    <a:cubicBezTo>
                      <a:pt x="231" y="531"/>
                      <a:pt x="231" y="531"/>
                      <a:pt x="231" y="531"/>
                    </a:cubicBezTo>
                    <a:cubicBezTo>
                      <a:pt x="246" y="530"/>
                      <a:pt x="246" y="530"/>
                      <a:pt x="246" y="530"/>
                    </a:cubicBezTo>
                    <a:cubicBezTo>
                      <a:pt x="260" y="538"/>
                      <a:pt x="260" y="538"/>
                      <a:pt x="260" y="538"/>
                    </a:cubicBezTo>
                    <a:cubicBezTo>
                      <a:pt x="269" y="548"/>
                      <a:pt x="269" y="548"/>
                      <a:pt x="269" y="548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94" y="586"/>
                      <a:pt x="294" y="586"/>
                      <a:pt x="294" y="586"/>
                    </a:cubicBezTo>
                    <a:cubicBezTo>
                      <a:pt x="306" y="584"/>
                      <a:pt x="305" y="583"/>
                      <a:pt x="316" y="588"/>
                    </a:cubicBezTo>
                    <a:cubicBezTo>
                      <a:pt x="334" y="596"/>
                      <a:pt x="337" y="593"/>
                      <a:pt x="358" y="589"/>
                    </a:cubicBezTo>
                    <a:cubicBezTo>
                      <a:pt x="362" y="598"/>
                      <a:pt x="362" y="598"/>
                      <a:pt x="362" y="598"/>
                    </a:cubicBezTo>
                    <a:cubicBezTo>
                      <a:pt x="362" y="618"/>
                      <a:pt x="362" y="618"/>
                      <a:pt x="362" y="618"/>
                    </a:cubicBezTo>
                    <a:cubicBezTo>
                      <a:pt x="365" y="636"/>
                      <a:pt x="365" y="636"/>
                      <a:pt x="365" y="636"/>
                    </a:cubicBezTo>
                    <a:cubicBezTo>
                      <a:pt x="381" y="626"/>
                      <a:pt x="381" y="626"/>
                      <a:pt x="381" y="626"/>
                    </a:cubicBezTo>
                    <a:cubicBezTo>
                      <a:pt x="388" y="615"/>
                      <a:pt x="388" y="615"/>
                      <a:pt x="388" y="615"/>
                    </a:cubicBezTo>
                    <a:cubicBezTo>
                      <a:pt x="413" y="607"/>
                      <a:pt x="413" y="607"/>
                      <a:pt x="413" y="607"/>
                    </a:cubicBezTo>
                    <a:cubicBezTo>
                      <a:pt x="442" y="609"/>
                      <a:pt x="442" y="609"/>
                      <a:pt x="442" y="609"/>
                    </a:cubicBezTo>
                    <a:cubicBezTo>
                      <a:pt x="442" y="610"/>
                      <a:pt x="477" y="632"/>
                      <a:pt x="482" y="637"/>
                    </a:cubicBezTo>
                    <a:cubicBezTo>
                      <a:pt x="486" y="642"/>
                      <a:pt x="492" y="651"/>
                      <a:pt x="492" y="651"/>
                    </a:cubicBezTo>
                    <a:cubicBezTo>
                      <a:pt x="511" y="646"/>
                      <a:pt x="511" y="646"/>
                      <a:pt x="511" y="646"/>
                    </a:cubicBezTo>
                    <a:cubicBezTo>
                      <a:pt x="513" y="644"/>
                      <a:pt x="513" y="644"/>
                      <a:pt x="513" y="644"/>
                    </a:cubicBezTo>
                    <a:cubicBezTo>
                      <a:pt x="513" y="618"/>
                      <a:pt x="513" y="618"/>
                      <a:pt x="513" y="618"/>
                    </a:cubicBezTo>
                    <a:cubicBezTo>
                      <a:pt x="449" y="465"/>
                      <a:pt x="449" y="465"/>
                      <a:pt x="449" y="465"/>
                    </a:cubicBezTo>
                    <a:cubicBezTo>
                      <a:pt x="513" y="436"/>
                      <a:pt x="513" y="436"/>
                      <a:pt x="513" y="436"/>
                    </a:cubicBezTo>
                    <a:cubicBezTo>
                      <a:pt x="513" y="163"/>
                      <a:pt x="513" y="163"/>
                      <a:pt x="513" y="163"/>
                    </a:cubicBezTo>
                    <a:cubicBezTo>
                      <a:pt x="510" y="163"/>
                      <a:pt x="506" y="164"/>
                      <a:pt x="501" y="164"/>
                    </a:cubicBezTo>
                    <a:cubicBezTo>
                      <a:pt x="494" y="176"/>
                      <a:pt x="494" y="176"/>
                      <a:pt x="494" y="176"/>
                    </a:cubicBezTo>
                    <a:cubicBezTo>
                      <a:pt x="443" y="167"/>
                      <a:pt x="443" y="167"/>
                      <a:pt x="443" y="167"/>
                    </a:cubicBezTo>
                    <a:cubicBezTo>
                      <a:pt x="426" y="157"/>
                      <a:pt x="426" y="157"/>
                      <a:pt x="426" y="157"/>
                    </a:cubicBezTo>
                    <a:cubicBezTo>
                      <a:pt x="413" y="166"/>
                      <a:pt x="416" y="162"/>
                      <a:pt x="405" y="174"/>
                    </a:cubicBezTo>
                    <a:cubicBezTo>
                      <a:pt x="375" y="166"/>
                      <a:pt x="375" y="166"/>
                      <a:pt x="375" y="166"/>
                    </a:cubicBezTo>
                    <a:cubicBezTo>
                      <a:pt x="356" y="175"/>
                      <a:pt x="356" y="175"/>
                      <a:pt x="356" y="175"/>
                    </a:cubicBezTo>
                    <a:cubicBezTo>
                      <a:pt x="334" y="197"/>
                      <a:pt x="334" y="197"/>
                      <a:pt x="334" y="197"/>
                    </a:cubicBezTo>
                    <a:cubicBezTo>
                      <a:pt x="297" y="195"/>
                      <a:pt x="297" y="195"/>
                      <a:pt x="297" y="195"/>
                    </a:cubicBezTo>
                    <a:cubicBezTo>
                      <a:pt x="289" y="184"/>
                      <a:pt x="289" y="184"/>
                      <a:pt x="289" y="184"/>
                    </a:cubicBezTo>
                    <a:cubicBezTo>
                      <a:pt x="287" y="194"/>
                      <a:pt x="287" y="194"/>
                      <a:pt x="287" y="194"/>
                    </a:cubicBezTo>
                    <a:cubicBezTo>
                      <a:pt x="295" y="204"/>
                      <a:pt x="295" y="204"/>
                      <a:pt x="295" y="204"/>
                    </a:cubicBezTo>
                    <a:cubicBezTo>
                      <a:pt x="281" y="211"/>
                      <a:pt x="281" y="211"/>
                      <a:pt x="281" y="211"/>
                    </a:cubicBezTo>
                    <a:cubicBezTo>
                      <a:pt x="276" y="197"/>
                      <a:pt x="276" y="197"/>
                      <a:pt x="276" y="197"/>
                    </a:cubicBezTo>
                    <a:cubicBezTo>
                      <a:pt x="264" y="182"/>
                      <a:pt x="264" y="182"/>
                      <a:pt x="264" y="182"/>
                    </a:cubicBezTo>
                    <a:cubicBezTo>
                      <a:pt x="246" y="178"/>
                      <a:pt x="246" y="178"/>
                      <a:pt x="246" y="178"/>
                    </a:cubicBezTo>
                    <a:cubicBezTo>
                      <a:pt x="236" y="171"/>
                      <a:pt x="236" y="171"/>
                      <a:pt x="236" y="171"/>
                    </a:cubicBezTo>
                    <a:cubicBezTo>
                      <a:pt x="234" y="170"/>
                      <a:pt x="197" y="174"/>
                      <a:pt x="190" y="175"/>
                    </a:cubicBezTo>
                    <a:cubicBezTo>
                      <a:pt x="181" y="169"/>
                      <a:pt x="180" y="169"/>
                      <a:pt x="170" y="164"/>
                    </a:cubicBezTo>
                    <a:cubicBezTo>
                      <a:pt x="160" y="172"/>
                      <a:pt x="160" y="172"/>
                      <a:pt x="160" y="172"/>
                    </a:cubicBezTo>
                    <a:cubicBezTo>
                      <a:pt x="160" y="172"/>
                      <a:pt x="155" y="181"/>
                      <a:pt x="147" y="181"/>
                    </a:cubicBezTo>
                    <a:cubicBezTo>
                      <a:pt x="138" y="181"/>
                      <a:pt x="139" y="169"/>
                      <a:pt x="139" y="169"/>
                    </a:cubicBezTo>
                    <a:cubicBezTo>
                      <a:pt x="126" y="171"/>
                      <a:pt x="126" y="171"/>
                      <a:pt x="126" y="171"/>
                    </a:cubicBezTo>
                    <a:cubicBezTo>
                      <a:pt x="109" y="195"/>
                      <a:pt x="109" y="195"/>
                      <a:pt x="109" y="195"/>
                    </a:cubicBezTo>
                    <a:cubicBezTo>
                      <a:pt x="88" y="213"/>
                      <a:pt x="88" y="213"/>
                      <a:pt x="88" y="213"/>
                    </a:cubicBezTo>
                    <a:cubicBezTo>
                      <a:pt x="76" y="231"/>
                      <a:pt x="76" y="231"/>
                      <a:pt x="76" y="231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4" y="248"/>
                      <a:pt x="54" y="248"/>
                      <a:pt x="54" y="248"/>
                    </a:cubicBezTo>
                    <a:cubicBezTo>
                      <a:pt x="77" y="268"/>
                      <a:pt x="77" y="268"/>
                      <a:pt x="77" y="268"/>
                    </a:cubicBezTo>
                    <a:cubicBezTo>
                      <a:pt x="61" y="279"/>
                      <a:pt x="61" y="279"/>
                      <a:pt x="61" y="279"/>
                    </a:cubicBezTo>
                    <a:cubicBezTo>
                      <a:pt x="37" y="254"/>
                      <a:pt x="46" y="273"/>
                      <a:pt x="16" y="250"/>
                    </a:cubicBezTo>
                    <a:cubicBezTo>
                      <a:pt x="11" y="268"/>
                      <a:pt x="10" y="263"/>
                      <a:pt x="13" y="278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7" y="314"/>
                      <a:pt x="2" y="305"/>
                      <a:pt x="19" y="323"/>
                    </a:cubicBezTo>
                    <a:cubicBezTo>
                      <a:pt x="9" y="344"/>
                      <a:pt x="11" y="335"/>
                      <a:pt x="12" y="360"/>
                    </a:cubicBezTo>
                    <a:cubicBezTo>
                      <a:pt x="35" y="367"/>
                      <a:pt x="35" y="367"/>
                      <a:pt x="35" y="367"/>
                    </a:cubicBezTo>
                    <a:cubicBezTo>
                      <a:pt x="41" y="381"/>
                      <a:pt x="41" y="381"/>
                      <a:pt x="41" y="381"/>
                    </a:cubicBezTo>
                    <a:cubicBezTo>
                      <a:pt x="56" y="388"/>
                      <a:pt x="56" y="388"/>
                      <a:pt x="56" y="388"/>
                    </a:cubicBezTo>
                    <a:cubicBezTo>
                      <a:pt x="71" y="378"/>
                      <a:pt x="71" y="378"/>
                      <a:pt x="71" y="378"/>
                    </a:cubicBezTo>
                    <a:cubicBezTo>
                      <a:pt x="93" y="389"/>
                      <a:pt x="93" y="389"/>
                      <a:pt x="93" y="389"/>
                    </a:cubicBezTo>
                    <a:cubicBezTo>
                      <a:pt x="122" y="411"/>
                      <a:pt x="122" y="411"/>
                      <a:pt x="122" y="411"/>
                    </a:cubicBezTo>
                    <a:cubicBezTo>
                      <a:pt x="139" y="432"/>
                      <a:pt x="139" y="432"/>
                      <a:pt x="139" y="432"/>
                    </a:cubicBezTo>
                    <a:cubicBezTo>
                      <a:pt x="129" y="424"/>
                      <a:pt x="129" y="424"/>
                      <a:pt x="129" y="424"/>
                    </a:cubicBezTo>
                    <a:cubicBezTo>
                      <a:pt x="123" y="427"/>
                      <a:pt x="123" y="427"/>
                      <a:pt x="123" y="427"/>
                    </a:cubicBezTo>
                    <a:cubicBezTo>
                      <a:pt x="127" y="434"/>
                      <a:pt x="127" y="434"/>
                      <a:pt x="127" y="434"/>
                    </a:cubicBezTo>
                    <a:cubicBezTo>
                      <a:pt x="151" y="441"/>
                      <a:pt x="151" y="441"/>
                      <a:pt x="151" y="441"/>
                    </a:cubicBezTo>
                    <a:close/>
                    <a:moveTo>
                      <a:pt x="513" y="0"/>
                    </a:moveTo>
                    <a:cubicBezTo>
                      <a:pt x="513" y="0"/>
                      <a:pt x="513" y="0"/>
                      <a:pt x="513" y="0"/>
                    </a:cubicBezTo>
                    <a:cubicBezTo>
                      <a:pt x="499" y="5"/>
                      <a:pt x="499" y="5"/>
                      <a:pt x="499" y="5"/>
                    </a:cubicBezTo>
                    <a:cubicBezTo>
                      <a:pt x="497" y="5"/>
                      <a:pt x="469" y="1"/>
                      <a:pt x="470" y="10"/>
                    </a:cubicBezTo>
                    <a:cubicBezTo>
                      <a:pt x="471" y="15"/>
                      <a:pt x="476" y="16"/>
                      <a:pt x="476" y="16"/>
                    </a:cubicBezTo>
                    <a:cubicBezTo>
                      <a:pt x="489" y="28"/>
                      <a:pt x="489" y="28"/>
                      <a:pt x="489" y="28"/>
                    </a:cubicBezTo>
                    <a:cubicBezTo>
                      <a:pt x="488" y="35"/>
                      <a:pt x="488" y="35"/>
                      <a:pt x="488" y="35"/>
                    </a:cubicBezTo>
                    <a:cubicBezTo>
                      <a:pt x="496" y="37"/>
                      <a:pt x="496" y="37"/>
                      <a:pt x="496" y="37"/>
                    </a:cubicBezTo>
                    <a:cubicBezTo>
                      <a:pt x="513" y="37"/>
                      <a:pt x="513" y="37"/>
                      <a:pt x="513" y="37"/>
                    </a:cubicBezTo>
                    <a:cubicBezTo>
                      <a:pt x="513" y="0"/>
                      <a:pt x="513" y="0"/>
                      <a:pt x="513" y="0"/>
                    </a:cubicBezTo>
                    <a:close/>
                    <a:moveTo>
                      <a:pt x="513" y="49"/>
                    </a:moveTo>
                    <a:cubicBezTo>
                      <a:pt x="513" y="49"/>
                      <a:pt x="513" y="49"/>
                      <a:pt x="513" y="49"/>
                    </a:cubicBezTo>
                    <a:cubicBezTo>
                      <a:pt x="503" y="50"/>
                      <a:pt x="492" y="52"/>
                      <a:pt x="490" y="53"/>
                    </a:cubicBezTo>
                    <a:cubicBezTo>
                      <a:pt x="479" y="65"/>
                      <a:pt x="479" y="65"/>
                      <a:pt x="479" y="65"/>
                    </a:cubicBezTo>
                    <a:cubicBezTo>
                      <a:pt x="492" y="82"/>
                      <a:pt x="492" y="82"/>
                      <a:pt x="492" y="82"/>
                    </a:cubicBezTo>
                    <a:cubicBezTo>
                      <a:pt x="491" y="93"/>
                      <a:pt x="491" y="93"/>
                      <a:pt x="491" y="93"/>
                    </a:cubicBezTo>
                    <a:cubicBezTo>
                      <a:pt x="480" y="101"/>
                      <a:pt x="480" y="101"/>
                      <a:pt x="480" y="101"/>
                    </a:cubicBezTo>
                    <a:cubicBezTo>
                      <a:pt x="489" y="110"/>
                      <a:pt x="489" y="110"/>
                      <a:pt x="489" y="110"/>
                    </a:cubicBezTo>
                    <a:cubicBezTo>
                      <a:pt x="505" y="110"/>
                      <a:pt x="505" y="110"/>
                      <a:pt x="505" y="110"/>
                    </a:cubicBezTo>
                    <a:cubicBezTo>
                      <a:pt x="513" y="116"/>
                      <a:pt x="513" y="116"/>
                      <a:pt x="513" y="116"/>
                    </a:cubicBezTo>
                    <a:lnTo>
                      <a:pt x="513" y="49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Lato Light"/>
                </a:endParaRPr>
              </a:p>
            </p:txBody>
          </p:sp>
        </p:grpSp>
        <p:sp>
          <p:nvSpPr>
            <p:cNvPr id="213" name="TextBox 212"/>
            <p:cNvSpPr txBox="1"/>
            <p:nvPr/>
          </p:nvSpPr>
          <p:spPr>
            <a:xfrm>
              <a:off x="17831667" y="11734906"/>
              <a:ext cx="5094264" cy="91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4000" b="1" dirty="0" smtClean="0">
                  <a:solidFill>
                    <a:srgbClr val="6FB07F"/>
                  </a:solidFill>
                  <a:latin typeface="Karla" pitchFamily="2" charset="0"/>
                  <a:ea typeface="Karla" pitchFamily="2" charset="0"/>
                  <a:cs typeface="Montserrat Semi" charset="0"/>
                </a:rPr>
                <a:t>EUROPE</a:t>
              </a: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20042337" y="3586030"/>
              <a:ext cx="1027845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500" dirty="0">
                  <a:solidFill>
                    <a:srgbClr val="6FB07F"/>
                  </a:solidFill>
                  <a:latin typeface="FontAwesome" pitchFamily="2" charset="0"/>
                </a:rPr>
                <a:t></a:t>
              </a:r>
              <a:endParaRPr lang="en-US" sz="11500" dirty="0">
                <a:solidFill>
                  <a:srgbClr val="6FB0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01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6276205" y="0"/>
            <a:ext cx="8101445" cy="13716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2" b="7862"/>
          <a:stretch>
            <a:fillRect/>
          </a:stretch>
        </p:blipFill>
        <p:spPr>
          <a:xfrm>
            <a:off x="0" y="0"/>
            <a:ext cx="8138102" cy="13716000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2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" b="2381"/>
          <a:stretch>
            <a:fillRect/>
          </a:stretch>
        </p:blipFill>
        <p:spPr/>
      </p:pic>
      <p:sp>
        <p:nvSpPr>
          <p:cNvPr id="25" name="TextBox 24"/>
          <p:cNvSpPr txBox="1"/>
          <p:nvPr/>
        </p:nvSpPr>
        <p:spPr>
          <a:xfrm>
            <a:off x="9075633" y="3487846"/>
            <a:ext cx="6226384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PAYMENT</a:t>
            </a:r>
          </a:p>
          <a:p>
            <a:pPr algn="ctr">
              <a:lnSpc>
                <a:spcPct val="150000"/>
              </a:lnSpc>
            </a:pPr>
            <a:r>
              <a:rPr lang="en-US" sz="9600" dirty="0" smtClean="0">
                <a:solidFill>
                  <a:schemeClr val="tx2"/>
                </a:solidFill>
                <a:latin typeface="FontAwesome" pitchFamily="2" charset="0"/>
              </a:rPr>
              <a:t></a:t>
            </a:r>
            <a:endParaRPr lang="en-US" sz="9600" dirty="0" smtClean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  <a:p>
            <a:pPr algn="ctr">
              <a:lnSpc>
                <a:spcPct val="150000"/>
              </a:lnSpc>
            </a:pPr>
            <a:r>
              <a:rPr lang="en-US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METHODS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4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r="7204"/>
          <a:stretch>
            <a:fillRect/>
          </a:stretch>
        </p:blipFill>
        <p:spPr>
          <a:xfrm>
            <a:off x="3991143" y="4737329"/>
            <a:ext cx="2386013" cy="2090738"/>
          </a:xfrm>
        </p:spPr>
      </p:pic>
      <p:pic>
        <p:nvPicPr>
          <p:cNvPr id="23" name="Picture Placeholder 2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>
            <a:fillRect/>
          </a:stretch>
        </p:blipFill>
        <p:spPr>
          <a:xfrm>
            <a:off x="11174188" y="4737046"/>
            <a:ext cx="2386012" cy="2090738"/>
          </a:xfrm>
          <a:noFill/>
        </p:spPr>
      </p:pic>
      <p:pic>
        <p:nvPicPr>
          <p:cNvPr id="25" name="Picture Placeholder 24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>
            <a:fillRect/>
          </a:stretch>
        </p:blipFill>
        <p:spPr>
          <a:xfrm>
            <a:off x="11122195" y="9060824"/>
            <a:ext cx="2386013" cy="2090737"/>
          </a:xfrm>
        </p:spPr>
      </p:pic>
      <p:pic>
        <p:nvPicPr>
          <p:cNvPr id="28" name="Picture Placeholder 27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>
            <a:fillRect/>
          </a:stretch>
        </p:blipFill>
        <p:spPr>
          <a:xfrm>
            <a:off x="3731315" y="9689800"/>
            <a:ext cx="2905667" cy="2546083"/>
          </a:xfrm>
        </p:spPr>
      </p:pic>
      <p:pic>
        <p:nvPicPr>
          <p:cNvPr id="34" name="Picture Placeholder 33"/>
          <p:cNvPicPr>
            <a:picLocks noGrp="1" noChangeAspect="1"/>
          </p:cNvPicPr>
          <p:nvPr>
            <p:ph type="pic" sz="quarter" idx="2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>
            <a:fillRect/>
          </a:stretch>
        </p:blipFill>
        <p:spPr>
          <a:xfrm>
            <a:off x="18111408" y="4737329"/>
            <a:ext cx="2386012" cy="2090737"/>
          </a:xfrm>
        </p:spPr>
      </p:pic>
      <p:pic>
        <p:nvPicPr>
          <p:cNvPr id="31" name="Picture Placeholder 30"/>
          <p:cNvPicPr>
            <a:picLocks noGrp="1" noChangeAspect="1"/>
          </p:cNvPicPr>
          <p:nvPr>
            <p:ph type="pic" sz="quarter" idx="22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>
          <a:xfrm>
            <a:off x="18111408" y="9660611"/>
            <a:ext cx="2386012" cy="2090737"/>
          </a:xfrm>
          <a:noFill/>
        </p:spPr>
      </p:pic>
      <p:sp>
        <p:nvSpPr>
          <p:cNvPr id="16" name="TextBox 15"/>
          <p:cNvSpPr txBox="1"/>
          <p:nvPr/>
        </p:nvSpPr>
        <p:spPr>
          <a:xfrm>
            <a:off x="3639591" y="1264579"/>
            <a:ext cx="17157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THIRD PARTY APPLICATIONS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34476" y="6660035"/>
            <a:ext cx="30996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rgbClr val="068587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OBERLO</a:t>
            </a:r>
            <a:endParaRPr lang="en-US" dirty="0" smtClean="0">
              <a:solidFill>
                <a:srgbClr val="068587"/>
              </a:solidFill>
              <a:latin typeface="Karla" pitchFamily="2" charset="0"/>
              <a:ea typeface="Karla" pitchFamily="2" charset="0"/>
              <a:cs typeface="Montserrat Semi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65371" y="6658616"/>
            <a:ext cx="3314484" cy="1206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rgbClr val="EE4642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PRINTFUL</a:t>
            </a:r>
            <a:endParaRPr lang="en-US" dirty="0" smtClean="0">
              <a:solidFill>
                <a:srgbClr val="EE4642"/>
              </a:solidFill>
              <a:latin typeface="Karla" pitchFamily="2" charset="0"/>
              <a:ea typeface="Karla" pitchFamily="2" charset="0"/>
              <a:cs typeface="Montserrat Sem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65371" y="10883574"/>
            <a:ext cx="3099659" cy="1206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rgbClr val="00C25F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PRINTIFY</a:t>
            </a:r>
            <a:endParaRPr lang="en-US" dirty="0" smtClean="0">
              <a:solidFill>
                <a:srgbClr val="00C25F"/>
              </a:solidFill>
              <a:latin typeface="Karla" pitchFamily="2" charset="0"/>
              <a:ea typeface="Karla" pitchFamily="2" charset="0"/>
              <a:cs typeface="Montserrat Semi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080194" y="6827784"/>
            <a:ext cx="4448440" cy="1206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rgbClr val="273637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TRACKTOR</a:t>
            </a:r>
            <a:endParaRPr lang="en-US" dirty="0" smtClean="0">
              <a:solidFill>
                <a:srgbClr val="273637"/>
              </a:solidFill>
              <a:latin typeface="Karla" pitchFamily="2" charset="0"/>
              <a:ea typeface="Karla" pitchFamily="2" charset="0"/>
              <a:cs typeface="Montserrat Sem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3641" y="12813714"/>
            <a:ext cx="527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*https://</a:t>
            </a:r>
            <a:r>
              <a:rPr lang="fr-FR" dirty="0" smtClean="0"/>
              <a:t>apps.shopify.com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exagon 11"/>
          <p:cNvSpPr/>
          <p:nvPr/>
        </p:nvSpPr>
        <p:spPr>
          <a:xfrm rot="16200000">
            <a:off x="6358574" y="1327036"/>
            <a:ext cx="11812900" cy="10183538"/>
          </a:xfrm>
          <a:prstGeom prst="hexagon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52034" y="3930284"/>
            <a:ext cx="9425978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6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Montserrat Semi" charset="0"/>
                <a:cs typeface="Montserrat Semi" charset="0"/>
              </a:rPr>
              <a:t>OBJECTIVES</a:t>
            </a:r>
          </a:p>
          <a:p>
            <a:pPr algn="ctr"/>
            <a:r>
              <a:rPr lang="fr-FR" sz="138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nch Script MT" panose="03020402040607040605" pitchFamily="66" charset="0"/>
                <a:ea typeface="Montserrat Semi" charset="0"/>
                <a:cs typeface="Montserrat Semi" charset="0"/>
              </a:rPr>
              <a:t>&amp;</a:t>
            </a:r>
          </a:p>
          <a:p>
            <a:pPr algn="ctr"/>
            <a:r>
              <a:rPr lang="fr-FR" sz="9600" spc="15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Montserrat Semi" charset="0"/>
                <a:cs typeface="Montserrat Semi" charset="0"/>
              </a:rPr>
              <a:t>GOALS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201767" y="10448998"/>
            <a:ext cx="6126514" cy="1212098"/>
            <a:chOff x="4383584" y="10004876"/>
            <a:chExt cx="6126514" cy="1212098"/>
          </a:xfrm>
          <a:solidFill>
            <a:schemeClr val="bg2"/>
          </a:solidFill>
        </p:grpSpPr>
        <p:sp>
          <p:nvSpPr>
            <p:cNvPr id="2" name="Rectangle 1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solidFill>
              <a:schemeClr val="bg2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2237" y="10058664"/>
              <a:ext cx="3889206" cy="110799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J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UST</a:t>
              </a:r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M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E </a:t>
              </a:r>
              <a:r>
                <a:rPr lang="en-US" sz="6600" b="1" dirty="0">
                  <a:solidFill>
                    <a:srgbClr val="000000"/>
                  </a:solidFill>
                  <a:latin typeface="French Script MT" panose="03020402040607040605" pitchFamily="66" charset="0"/>
                  <a:ea typeface="Karla" pitchFamily="2" charset="0"/>
                  <a:cs typeface="Amiri" panose="00000500000000000000" pitchFamily="2" charset="-78"/>
                </a:rPr>
                <a:t>&amp;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 </a:t>
              </a:r>
              <a:r>
                <a:rPr lang="en-US" sz="4800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C</a:t>
              </a:r>
              <a:r>
                <a:rPr lang="en-US" b="1" dirty="0">
                  <a:solidFill>
                    <a:srgbClr val="000000"/>
                  </a:solidFill>
                  <a:latin typeface="Karla" pitchFamily="2" charset="0"/>
                  <a:ea typeface="Karla" pitchFamily="2" charset="0"/>
                  <a:cs typeface="Amiri" panose="00000500000000000000" pitchFamily="2" charset="-78"/>
                </a:rPr>
                <a:t>o.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4147741" y="1264579"/>
            <a:ext cx="161409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INITIAL</a:t>
            </a:r>
            <a:r>
              <a:rPr lang="en-US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 </a:t>
            </a:r>
            <a:r>
              <a:rPr lang="en-US" sz="9600" i="1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“SPATIAL”</a:t>
            </a:r>
            <a:r>
              <a:rPr lang="en-US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 </a:t>
            </a:r>
            <a:r>
              <a:rPr lang="en-US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TARGETS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  <p:sp>
        <p:nvSpPr>
          <p:cNvPr id="567" name="TextBox 566"/>
          <p:cNvSpPr txBox="1"/>
          <p:nvPr/>
        </p:nvSpPr>
        <p:spPr>
          <a:xfrm>
            <a:off x="2648772" y="11734906"/>
            <a:ext cx="5094264" cy="9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4000" b="1" dirty="0" smtClean="0">
                <a:solidFill>
                  <a:srgbClr val="6FB07F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NORTH AFRICA</a:t>
            </a:r>
            <a:endParaRPr lang="en-US" b="1" dirty="0" smtClean="0">
              <a:solidFill>
                <a:srgbClr val="6FB07F"/>
              </a:solidFill>
              <a:latin typeface="Karla" pitchFamily="2" charset="0"/>
              <a:ea typeface="Karla" pitchFamily="2" charset="0"/>
              <a:cs typeface="Montserrat Sem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4635" y="3586030"/>
            <a:ext cx="102784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6FB07F"/>
                </a:solidFill>
                <a:latin typeface="FontAwesome" pitchFamily="2" charset="0"/>
              </a:rPr>
              <a:t></a:t>
            </a:r>
            <a:endParaRPr lang="en-US" sz="11500" dirty="0">
              <a:solidFill>
                <a:srgbClr val="6FB07F"/>
              </a:solidFill>
            </a:endParaRPr>
          </a:p>
        </p:txBody>
      </p:sp>
      <p:sp>
        <p:nvSpPr>
          <p:cNvPr id="265" name="Freeform 49"/>
          <p:cNvSpPr>
            <a:spLocks noChangeArrowheads="1"/>
          </p:cNvSpPr>
          <p:nvPr/>
        </p:nvSpPr>
        <p:spPr bwMode="auto">
          <a:xfrm>
            <a:off x="9274523" y="12148653"/>
            <a:ext cx="101798" cy="91854"/>
          </a:xfrm>
          <a:custGeom>
            <a:avLst/>
            <a:gdLst>
              <a:gd name="T0" fmla="*/ 37 w 223"/>
              <a:gd name="T1" fmla="*/ 55 h 205"/>
              <a:gd name="T2" fmla="*/ 37 w 223"/>
              <a:gd name="T3" fmla="*/ 55 h 205"/>
              <a:gd name="T4" fmla="*/ 74 w 223"/>
              <a:gd name="T5" fmla="*/ 185 h 205"/>
              <a:gd name="T6" fmla="*/ 148 w 223"/>
              <a:gd name="T7" fmla="*/ 55 h 205"/>
              <a:gd name="T8" fmla="*/ 37 w 223"/>
              <a:gd name="T9" fmla="*/ 5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3" h="205">
                <a:moveTo>
                  <a:pt x="37" y="55"/>
                </a:moveTo>
                <a:lnTo>
                  <a:pt x="37" y="55"/>
                </a:lnTo>
                <a:cubicBezTo>
                  <a:pt x="37" y="55"/>
                  <a:pt x="0" y="204"/>
                  <a:pt x="74" y="185"/>
                </a:cubicBezTo>
                <a:cubicBezTo>
                  <a:pt x="130" y="167"/>
                  <a:pt x="222" y="93"/>
                  <a:pt x="148" y="55"/>
                </a:cubicBezTo>
                <a:cubicBezTo>
                  <a:pt x="74" y="18"/>
                  <a:pt x="37" y="0"/>
                  <a:pt x="37" y="55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chemeClr val="bg2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C5B3F"/>
              </a:solidFill>
              <a:latin typeface="+mn-lt"/>
            </a:endParaRPr>
          </a:p>
        </p:txBody>
      </p:sp>
      <p:sp>
        <p:nvSpPr>
          <p:cNvPr id="266" name="Freeform 50"/>
          <p:cNvSpPr>
            <a:spLocks noChangeArrowheads="1"/>
          </p:cNvSpPr>
          <p:nvPr/>
        </p:nvSpPr>
        <p:spPr bwMode="auto">
          <a:xfrm>
            <a:off x="9494089" y="12072773"/>
            <a:ext cx="101798" cy="83867"/>
          </a:xfrm>
          <a:custGeom>
            <a:avLst/>
            <a:gdLst>
              <a:gd name="T0" fmla="*/ 93 w 223"/>
              <a:gd name="T1" fmla="*/ 37 h 186"/>
              <a:gd name="T2" fmla="*/ 93 w 223"/>
              <a:gd name="T3" fmla="*/ 37 h 186"/>
              <a:gd name="T4" fmla="*/ 19 w 223"/>
              <a:gd name="T5" fmla="*/ 55 h 186"/>
              <a:gd name="T6" fmla="*/ 93 w 223"/>
              <a:gd name="T7" fmla="*/ 148 h 186"/>
              <a:gd name="T8" fmla="*/ 204 w 223"/>
              <a:gd name="T9" fmla="*/ 55 h 186"/>
              <a:gd name="T10" fmla="*/ 93 w 223"/>
              <a:gd name="T11" fmla="*/ 3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3" h="186">
                <a:moveTo>
                  <a:pt x="93" y="37"/>
                </a:moveTo>
                <a:lnTo>
                  <a:pt x="93" y="37"/>
                </a:lnTo>
                <a:cubicBezTo>
                  <a:pt x="93" y="37"/>
                  <a:pt x="37" y="0"/>
                  <a:pt x="19" y="55"/>
                </a:cubicBezTo>
                <a:cubicBezTo>
                  <a:pt x="0" y="111"/>
                  <a:pt x="37" y="185"/>
                  <a:pt x="93" y="148"/>
                </a:cubicBezTo>
                <a:cubicBezTo>
                  <a:pt x="148" y="111"/>
                  <a:pt x="186" y="111"/>
                  <a:pt x="204" y="55"/>
                </a:cubicBezTo>
                <a:cubicBezTo>
                  <a:pt x="222" y="0"/>
                  <a:pt x="186" y="0"/>
                  <a:pt x="93" y="37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chemeClr val="bg2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C5B3F"/>
              </a:solidFill>
              <a:latin typeface="+mn-lt"/>
            </a:endParaRPr>
          </a:p>
        </p:txBody>
      </p:sp>
      <p:sp>
        <p:nvSpPr>
          <p:cNvPr id="268" name="Freeform 52"/>
          <p:cNvSpPr>
            <a:spLocks noChangeArrowheads="1"/>
          </p:cNvSpPr>
          <p:nvPr/>
        </p:nvSpPr>
        <p:spPr bwMode="auto">
          <a:xfrm>
            <a:off x="410528" y="8075105"/>
            <a:ext cx="67866" cy="117814"/>
          </a:xfrm>
          <a:custGeom>
            <a:avLst/>
            <a:gdLst>
              <a:gd name="T0" fmla="*/ 36 w 149"/>
              <a:gd name="T1" fmla="*/ 19 h 261"/>
              <a:gd name="T2" fmla="*/ 36 w 149"/>
              <a:gd name="T3" fmla="*/ 19 h 261"/>
              <a:gd name="T4" fmla="*/ 0 w 149"/>
              <a:gd name="T5" fmla="*/ 148 h 261"/>
              <a:gd name="T6" fmla="*/ 111 w 149"/>
              <a:gd name="T7" fmla="*/ 204 h 261"/>
              <a:gd name="T8" fmla="*/ 74 w 149"/>
              <a:gd name="T9" fmla="*/ 93 h 261"/>
              <a:gd name="T10" fmla="*/ 36 w 149"/>
              <a:gd name="T11" fmla="*/ 19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9" h="261">
                <a:moveTo>
                  <a:pt x="36" y="19"/>
                </a:moveTo>
                <a:lnTo>
                  <a:pt x="36" y="19"/>
                </a:lnTo>
                <a:cubicBezTo>
                  <a:pt x="36" y="19"/>
                  <a:pt x="0" y="111"/>
                  <a:pt x="0" y="148"/>
                </a:cubicBezTo>
                <a:cubicBezTo>
                  <a:pt x="0" y="185"/>
                  <a:pt x="74" y="260"/>
                  <a:pt x="111" y="204"/>
                </a:cubicBezTo>
                <a:cubicBezTo>
                  <a:pt x="148" y="130"/>
                  <a:pt x="74" y="93"/>
                  <a:pt x="74" y="93"/>
                </a:cubicBezTo>
                <a:cubicBezTo>
                  <a:pt x="74" y="93"/>
                  <a:pt x="74" y="0"/>
                  <a:pt x="36" y="19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chemeClr val="bg2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45397" y="5851204"/>
            <a:ext cx="7934325" cy="4964136"/>
            <a:chOff x="923515" y="5327458"/>
            <a:chExt cx="7934325" cy="4964136"/>
          </a:xfrm>
          <a:solidFill>
            <a:srgbClr val="6FB07F"/>
          </a:solidFill>
        </p:grpSpPr>
        <p:sp>
          <p:nvSpPr>
            <p:cNvPr id="217" name="Freeform 1"/>
            <p:cNvSpPr>
              <a:spLocks noChangeArrowheads="1"/>
            </p:cNvSpPr>
            <p:nvPr/>
          </p:nvSpPr>
          <p:spPr bwMode="auto">
            <a:xfrm>
              <a:off x="3644140" y="5327458"/>
              <a:ext cx="429153" cy="856644"/>
            </a:xfrm>
            <a:custGeom>
              <a:avLst/>
              <a:gdLst>
                <a:gd name="T0" fmla="*/ 19 w 948"/>
                <a:gd name="T1" fmla="*/ 204 h 1893"/>
                <a:gd name="T2" fmla="*/ 19 w 948"/>
                <a:gd name="T3" fmla="*/ 204 h 1893"/>
                <a:gd name="T4" fmla="*/ 167 w 948"/>
                <a:gd name="T5" fmla="*/ 55 h 1893"/>
                <a:gd name="T6" fmla="*/ 464 w 948"/>
                <a:gd name="T7" fmla="*/ 37 h 1893"/>
                <a:gd name="T8" fmla="*/ 538 w 948"/>
                <a:gd name="T9" fmla="*/ 167 h 1893"/>
                <a:gd name="T10" fmla="*/ 612 w 948"/>
                <a:gd name="T11" fmla="*/ 93 h 1893"/>
                <a:gd name="T12" fmla="*/ 705 w 948"/>
                <a:gd name="T13" fmla="*/ 111 h 1893"/>
                <a:gd name="T14" fmla="*/ 576 w 948"/>
                <a:gd name="T15" fmla="*/ 334 h 1893"/>
                <a:gd name="T16" fmla="*/ 687 w 948"/>
                <a:gd name="T17" fmla="*/ 500 h 1893"/>
                <a:gd name="T18" fmla="*/ 742 w 948"/>
                <a:gd name="T19" fmla="*/ 630 h 1893"/>
                <a:gd name="T20" fmla="*/ 724 w 948"/>
                <a:gd name="T21" fmla="*/ 779 h 1893"/>
                <a:gd name="T22" fmla="*/ 594 w 948"/>
                <a:gd name="T23" fmla="*/ 835 h 1893"/>
                <a:gd name="T24" fmla="*/ 631 w 948"/>
                <a:gd name="T25" fmla="*/ 965 h 1893"/>
                <a:gd name="T26" fmla="*/ 928 w 948"/>
                <a:gd name="T27" fmla="*/ 1150 h 1893"/>
                <a:gd name="T28" fmla="*/ 909 w 948"/>
                <a:gd name="T29" fmla="*/ 1224 h 1893"/>
                <a:gd name="T30" fmla="*/ 724 w 948"/>
                <a:gd name="T31" fmla="*/ 1484 h 1893"/>
                <a:gd name="T32" fmla="*/ 594 w 948"/>
                <a:gd name="T33" fmla="*/ 1595 h 1893"/>
                <a:gd name="T34" fmla="*/ 594 w 948"/>
                <a:gd name="T35" fmla="*/ 1799 h 1893"/>
                <a:gd name="T36" fmla="*/ 446 w 948"/>
                <a:gd name="T37" fmla="*/ 1892 h 1893"/>
                <a:gd name="T38" fmla="*/ 427 w 948"/>
                <a:gd name="T39" fmla="*/ 1762 h 1893"/>
                <a:gd name="T40" fmla="*/ 334 w 948"/>
                <a:gd name="T41" fmla="*/ 1484 h 1893"/>
                <a:gd name="T42" fmla="*/ 167 w 948"/>
                <a:gd name="T43" fmla="*/ 1261 h 1893"/>
                <a:gd name="T44" fmla="*/ 56 w 948"/>
                <a:gd name="T45" fmla="*/ 1094 h 1893"/>
                <a:gd name="T46" fmla="*/ 0 w 948"/>
                <a:gd name="T47" fmla="*/ 853 h 1893"/>
                <a:gd name="T48" fmla="*/ 75 w 948"/>
                <a:gd name="T49" fmla="*/ 797 h 1893"/>
                <a:gd name="T50" fmla="*/ 149 w 948"/>
                <a:gd name="T51" fmla="*/ 575 h 1893"/>
                <a:gd name="T52" fmla="*/ 75 w 948"/>
                <a:gd name="T53" fmla="*/ 352 h 1893"/>
                <a:gd name="T54" fmla="*/ 19 w 948"/>
                <a:gd name="T55" fmla="*/ 204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8" h="1893">
                  <a:moveTo>
                    <a:pt x="19" y="204"/>
                  </a:moveTo>
                  <a:lnTo>
                    <a:pt x="19" y="204"/>
                  </a:lnTo>
                  <a:cubicBezTo>
                    <a:pt x="19" y="204"/>
                    <a:pt x="111" y="74"/>
                    <a:pt x="167" y="55"/>
                  </a:cubicBezTo>
                  <a:cubicBezTo>
                    <a:pt x="223" y="37"/>
                    <a:pt x="390" y="0"/>
                    <a:pt x="464" y="37"/>
                  </a:cubicBezTo>
                  <a:cubicBezTo>
                    <a:pt x="538" y="55"/>
                    <a:pt x="501" y="185"/>
                    <a:pt x="538" y="167"/>
                  </a:cubicBezTo>
                  <a:cubicBezTo>
                    <a:pt x="594" y="167"/>
                    <a:pt x="576" y="111"/>
                    <a:pt x="612" y="93"/>
                  </a:cubicBezTo>
                  <a:cubicBezTo>
                    <a:pt x="650" y="74"/>
                    <a:pt x="724" y="37"/>
                    <a:pt x="705" y="111"/>
                  </a:cubicBezTo>
                  <a:cubicBezTo>
                    <a:pt x="668" y="185"/>
                    <a:pt x="576" y="278"/>
                    <a:pt x="576" y="334"/>
                  </a:cubicBezTo>
                  <a:cubicBezTo>
                    <a:pt x="576" y="371"/>
                    <a:pt x="594" y="464"/>
                    <a:pt x="687" y="500"/>
                  </a:cubicBezTo>
                  <a:cubicBezTo>
                    <a:pt x="761" y="538"/>
                    <a:pt x="761" y="575"/>
                    <a:pt x="742" y="630"/>
                  </a:cubicBezTo>
                  <a:cubicBezTo>
                    <a:pt x="724" y="705"/>
                    <a:pt x="742" y="760"/>
                    <a:pt x="724" y="779"/>
                  </a:cubicBezTo>
                  <a:cubicBezTo>
                    <a:pt x="705" y="779"/>
                    <a:pt x="594" y="797"/>
                    <a:pt x="594" y="835"/>
                  </a:cubicBezTo>
                  <a:cubicBezTo>
                    <a:pt x="594" y="871"/>
                    <a:pt x="557" y="927"/>
                    <a:pt x="631" y="965"/>
                  </a:cubicBezTo>
                  <a:cubicBezTo>
                    <a:pt x="687" y="1020"/>
                    <a:pt x="909" y="1150"/>
                    <a:pt x="928" y="1150"/>
                  </a:cubicBezTo>
                  <a:cubicBezTo>
                    <a:pt x="947" y="1168"/>
                    <a:pt x="947" y="1206"/>
                    <a:pt x="909" y="1224"/>
                  </a:cubicBezTo>
                  <a:cubicBezTo>
                    <a:pt x="872" y="1242"/>
                    <a:pt x="779" y="1465"/>
                    <a:pt x="724" y="1484"/>
                  </a:cubicBezTo>
                  <a:cubicBezTo>
                    <a:pt x="668" y="1502"/>
                    <a:pt x="594" y="1558"/>
                    <a:pt x="594" y="1595"/>
                  </a:cubicBezTo>
                  <a:cubicBezTo>
                    <a:pt x="594" y="1632"/>
                    <a:pt x="612" y="1762"/>
                    <a:pt x="594" y="1799"/>
                  </a:cubicBezTo>
                  <a:cubicBezTo>
                    <a:pt x="557" y="1818"/>
                    <a:pt x="446" y="1892"/>
                    <a:pt x="446" y="1892"/>
                  </a:cubicBezTo>
                  <a:cubicBezTo>
                    <a:pt x="446" y="1892"/>
                    <a:pt x="446" y="1818"/>
                    <a:pt x="427" y="1762"/>
                  </a:cubicBezTo>
                  <a:cubicBezTo>
                    <a:pt x="427" y="1688"/>
                    <a:pt x="353" y="1539"/>
                    <a:pt x="334" y="1484"/>
                  </a:cubicBezTo>
                  <a:cubicBezTo>
                    <a:pt x="297" y="1428"/>
                    <a:pt x="205" y="1317"/>
                    <a:pt x="167" y="1261"/>
                  </a:cubicBezTo>
                  <a:cubicBezTo>
                    <a:pt x="130" y="1187"/>
                    <a:pt x="75" y="1131"/>
                    <a:pt x="56" y="1094"/>
                  </a:cubicBezTo>
                  <a:cubicBezTo>
                    <a:pt x="19" y="1057"/>
                    <a:pt x="0" y="871"/>
                    <a:pt x="0" y="853"/>
                  </a:cubicBezTo>
                  <a:cubicBezTo>
                    <a:pt x="19" y="816"/>
                    <a:pt x="75" y="797"/>
                    <a:pt x="75" y="797"/>
                  </a:cubicBezTo>
                  <a:cubicBezTo>
                    <a:pt x="75" y="797"/>
                    <a:pt x="149" y="594"/>
                    <a:pt x="149" y="575"/>
                  </a:cubicBezTo>
                  <a:cubicBezTo>
                    <a:pt x="149" y="556"/>
                    <a:pt x="111" y="408"/>
                    <a:pt x="75" y="352"/>
                  </a:cubicBezTo>
                  <a:cubicBezTo>
                    <a:pt x="37" y="297"/>
                    <a:pt x="19" y="204"/>
                    <a:pt x="19" y="204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8" name="Freeform 2"/>
            <p:cNvSpPr>
              <a:spLocks noChangeArrowheads="1"/>
            </p:cNvSpPr>
            <p:nvPr/>
          </p:nvSpPr>
          <p:spPr bwMode="auto">
            <a:xfrm>
              <a:off x="3845742" y="5848633"/>
              <a:ext cx="1686667" cy="1579497"/>
            </a:xfrm>
            <a:custGeom>
              <a:avLst/>
              <a:gdLst>
                <a:gd name="T0" fmla="*/ 3616 w 3728"/>
                <a:gd name="T1" fmla="*/ 352 h 3488"/>
                <a:gd name="T2" fmla="*/ 3616 w 3728"/>
                <a:gd name="T3" fmla="*/ 352 h 3488"/>
                <a:gd name="T4" fmla="*/ 3505 w 3728"/>
                <a:gd name="T5" fmla="*/ 260 h 3488"/>
                <a:gd name="T6" fmla="*/ 3226 w 3728"/>
                <a:gd name="T7" fmla="*/ 260 h 3488"/>
                <a:gd name="T8" fmla="*/ 3134 w 3728"/>
                <a:gd name="T9" fmla="*/ 186 h 3488"/>
                <a:gd name="T10" fmla="*/ 2911 w 3728"/>
                <a:gd name="T11" fmla="*/ 37 h 3488"/>
                <a:gd name="T12" fmla="*/ 2484 w 3728"/>
                <a:gd name="T13" fmla="*/ 130 h 3488"/>
                <a:gd name="T14" fmla="*/ 2466 w 3728"/>
                <a:gd name="T15" fmla="*/ 148 h 3488"/>
                <a:gd name="T16" fmla="*/ 2466 w 3728"/>
                <a:gd name="T17" fmla="*/ 148 h 3488"/>
                <a:gd name="T18" fmla="*/ 2373 w 3728"/>
                <a:gd name="T19" fmla="*/ 389 h 3488"/>
                <a:gd name="T20" fmla="*/ 2243 w 3728"/>
                <a:gd name="T21" fmla="*/ 668 h 3488"/>
                <a:gd name="T22" fmla="*/ 2113 w 3728"/>
                <a:gd name="T23" fmla="*/ 742 h 3488"/>
                <a:gd name="T24" fmla="*/ 1891 w 3728"/>
                <a:gd name="T25" fmla="*/ 593 h 3488"/>
                <a:gd name="T26" fmla="*/ 1484 w 3728"/>
                <a:gd name="T27" fmla="*/ 501 h 3488"/>
                <a:gd name="T28" fmla="*/ 1372 w 3728"/>
                <a:gd name="T29" fmla="*/ 427 h 3488"/>
                <a:gd name="T30" fmla="*/ 1279 w 3728"/>
                <a:gd name="T31" fmla="*/ 186 h 3488"/>
                <a:gd name="T32" fmla="*/ 1020 w 3728"/>
                <a:gd name="T33" fmla="*/ 92 h 3488"/>
                <a:gd name="T34" fmla="*/ 686 w 3728"/>
                <a:gd name="T35" fmla="*/ 74 h 3488"/>
                <a:gd name="T36" fmla="*/ 612 w 3728"/>
                <a:gd name="T37" fmla="*/ 74 h 3488"/>
                <a:gd name="T38" fmla="*/ 482 w 3728"/>
                <a:gd name="T39" fmla="*/ 0 h 3488"/>
                <a:gd name="T40" fmla="*/ 501 w 3728"/>
                <a:gd name="T41" fmla="*/ 37 h 3488"/>
                <a:gd name="T42" fmla="*/ 426 w 3728"/>
                <a:gd name="T43" fmla="*/ 130 h 3488"/>
                <a:gd name="T44" fmla="*/ 333 w 3728"/>
                <a:gd name="T45" fmla="*/ 278 h 3488"/>
                <a:gd name="T46" fmla="*/ 278 w 3728"/>
                <a:gd name="T47" fmla="*/ 334 h 3488"/>
                <a:gd name="T48" fmla="*/ 166 w 3728"/>
                <a:gd name="T49" fmla="*/ 408 h 3488"/>
                <a:gd name="T50" fmla="*/ 148 w 3728"/>
                <a:gd name="T51" fmla="*/ 501 h 3488"/>
                <a:gd name="T52" fmla="*/ 148 w 3728"/>
                <a:gd name="T53" fmla="*/ 649 h 3488"/>
                <a:gd name="T54" fmla="*/ 0 w 3728"/>
                <a:gd name="T55" fmla="*/ 742 h 3488"/>
                <a:gd name="T56" fmla="*/ 55 w 3728"/>
                <a:gd name="T57" fmla="*/ 1261 h 3488"/>
                <a:gd name="T58" fmla="*/ 92 w 3728"/>
                <a:gd name="T59" fmla="*/ 1688 h 3488"/>
                <a:gd name="T60" fmla="*/ 74 w 3728"/>
                <a:gd name="T61" fmla="*/ 1873 h 3488"/>
                <a:gd name="T62" fmla="*/ 185 w 3728"/>
                <a:gd name="T63" fmla="*/ 2115 h 3488"/>
                <a:gd name="T64" fmla="*/ 315 w 3728"/>
                <a:gd name="T65" fmla="*/ 2300 h 3488"/>
                <a:gd name="T66" fmla="*/ 556 w 3728"/>
                <a:gd name="T67" fmla="*/ 2449 h 3488"/>
                <a:gd name="T68" fmla="*/ 649 w 3728"/>
                <a:gd name="T69" fmla="*/ 2560 h 3488"/>
                <a:gd name="T70" fmla="*/ 1020 w 3728"/>
                <a:gd name="T71" fmla="*/ 2597 h 3488"/>
                <a:gd name="T72" fmla="*/ 1168 w 3728"/>
                <a:gd name="T73" fmla="*/ 2801 h 3488"/>
                <a:gd name="T74" fmla="*/ 1372 w 3728"/>
                <a:gd name="T75" fmla="*/ 2745 h 3488"/>
                <a:gd name="T76" fmla="*/ 1725 w 3728"/>
                <a:gd name="T77" fmla="*/ 2634 h 3488"/>
                <a:gd name="T78" fmla="*/ 2948 w 3728"/>
                <a:gd name="T79" fmla="*/ 3246 h 3488"/>
                <a:gd name="T80" fmla="*/ 3505 w 3728"/>
                <a:gd name="T81" fmla="*/ 3487 h 3488"/>
                <a:gd name="T82" fmla="*/ 3616 w 3728"/>
                <a:gd name="T83" fmla="*/ 3451 h 3488"/>
                <a:gd name="T84" fmla="*/ 3727 w 3728"/>
                <a:gd name="T85" fmla="*/ 3376 h 3488"/>
                <a:gd name="T86" fmla="*/ 3635 w 3728"/>
                <a:gd name="T87" fmla="*/ 853 h 3488"/>
                <a:gd name="T88" fmla="*/ 3616 w 3728"/>
                <a:gd name="T89" fmla="*/ 352 h 3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28" h="3488">
                  <a:moveTo>
                    <a:pt x="3616" y="352"/>
                  </a:moveTo>
                  <a:lnTo>
                    <a:pt x="3616" y="352"/>
                  </a:lnTo>
                  <a:cubicBezTo>
                    <a:pt x="3616" y="352"/>
                    <a:pt x="3635" y="334"/>
                    <a:pt x="3505" y="260"/>
                  </a:cubicBezTo>
                  <a:cubicBezTo>
                    <a:pt x="3375" y="204"/>
                    <a:pt x="3356" y="278"/>
                    <a:pt x="3226" y="260"/>
                  </a:cubicBezTo>
                  <a:cubicBezTo>
                    <a:pt x="3097" y="260"/>
                    <a:pt x="3152" y="241"/>
                    <a:pt x="3134" y="186"/>
                  </a:cubicBezTo>
                  <a:cubicBezTo>
                    <a:pt x="3097" y="111"/>
                    <a:pt x="3097" y="37"/>
                    <a:pt x="2911" y="37"/>
                  </a:cubicBezTo>
                  <a:cubicBezTo>
                    <a:pt x="2726" y="56"/>
                    <a:pt x="2522" y="111"/>
                    <a:pt x="2484" y="130"/>
                  </a:cubicBezTo>
                  <a:cubicBezTo>
                    <a:pt x="2466" y="148"/>
                    <a:pt x="2466" y="148"/>
                    <a:pt x="2466" y="148"/>
                  </a:cubicBezTo>
                  <a:lnTo>
                    <a:pt x="2466" y="148"/>
                  </a:lnTo>
                  <a:cubicBezTo>
                    <a:pt x="2466" y="148"/>
                    <a:pt x="2373" y="278"/>
                    <a:pt x="2373" y="389"/>
                  </a:cubicBezTo>
                  <a:cubicBezTo>
                    <a:pt x="2373" y="519"/>
                    <a:pt x="2336" y="575"/>
                    <a:pt x="2243" y="668"/>
                  </a:cubicBezTo>
                  <a:cubicBezTo>
                    <a:pt x="2169" y="742"/>
                    <a:pt x="2187" y="798"/>
                    <a:pt x="2113" y="742"/>
                  </a:cubicBezTo>
                  <a:cubicBezTo>
                    <a:pt x="2040" y="668"/>
                    <a:pt x="2022" y="649"/>
                    <a:pt x="1891" y="593"/>
                  </a:cubicBezTo>
                  <a:cubicBezTo>
                    <a:pt x="1762" y="519"/>
                    <a:pt x="1520" y="519"/>
                    <a:pt x="1484" y="501"/>
                  </a:cubicBezTo>
                  <a:cubicBezTo>
                    <a:pt x="1428" y="501"/>
                    <a:pt x="1409" y="463"/>
                    <a:pt x="1372" y="427"/>
                  </a:cubicBezTo>
                  <a:cubicBezTo>
                    <a:pt x="1335" y="371"/>
                    <a:pt x="1354" y="222"/>
                    <a:pt x="1279" y="186"/>
                  </a:cubicBezTo>
                  <a:cubicBezTo>
                    <a:pt x="1205" y="148"/>
                    <a:pt x="1131" y="92"/>
                    <a:pt x="1020" y="92"/>
                  </a:cubicBezTo>
                  <a:cubicBezTo>
                    <a:pt x="908" y="74"/>
                    <a:pt x="686" y="74"/>
                    <a:pt x="686" y="74"/>
                  </a:cubicBezTo>
                  <a:cubicBezTo>
                    <a:pt x="612" y="74"/>
                    <a:pt x="612" y="74"/>
                    <a:pt x="612" y="74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482" y="0"/>
                    <a:pt x="501" y="18"/>
                    <a:pt x="501" y="37"/>
                  </a:cubicBezTo>
                  <a:cubicBezTo>
                    <a:pt x="482" y="74"/>
                    <a:pt x="445" y="74"/>
                    <a:pt x="426" y="130"/>
                  </a:cubicBezTo>
                  <a:cubicBezTo>
                    <a:pt x="407" y="167"/>
                    <a:pt x="333" y="278"/>
                    <a:pt x="333" y="278"/>
                  </a:cubicBezTo>
                  <a:cubicBezTo>
                    <a:pt x="333" y="278"/>
                    <a:pt x="296" y="334"/>
                    <a:pt x="278" y="334"/>
                  </a:cubicBezTo>
                  <a:cubicBezTo>
                    <a:pt x="241" y="334"/>
                    <a:pt x="166" y="389"/>
                    <a:pt x="166" y="408"/>
                  </a:cubicBezTo>
                  <a:cubicBezTo>
                    <a:pt x="148" y="427"/>
                    <a:pt x="148" y="427"/>
                    <a:pt x="148" y="501"/>
                  </a:cubicBezTo>
                  <a:cubicBezTo>
                    <a:pt x="148" y="557"/>
                    <a:pt x="148" y="631"/>
                    <a:pt x="148" y="649"/>
                  </a:cubicBezTo>
                  <a:cubicBezTo>
                    <a:pt x="130" y="649"/>
                    <a:pt x="0" y="742"/>
                    <a:pt x="0" y="742"/>
                  </a:cubicBezTo>
                  <a:cubicBezTo>
                    <a:pt x="0" y="742"/>
                    <a:pt x="74" y="1113"/>
                    <a:pt x="55" y="1261"/>
                  </a:cubicBezTo>
                  <a:cubicBezTo>
                    <a:pt x="55" y="1391"/>
                    <a:pt x="92" y="1595"/>
                    <a:pt x="92" y="1688"/>
                  </a:cubicBezTo>
                  <a:cubicBezTo>
                    <a:pt x="74" y="1762"/>
                    <a:pt x="92" y="1799"/>
                    <a:pt x="74" y="1873"/>
                  </a:cubicBezTo>
                  <a:cubicBezTo>
                    <a:pt x="55" y="1929"/>
                    <a:pt x="130" y="2003"/>
                    <a:pt x="185" y="2115"/>
                  </a:cubicBezTo>
                  <a:cubicBezTo>
                    <a:pt x="222" y="2226"/>
                    <a:pt x="222" y="2263"/>
                    <a:pt x="315" y="2300"/>
                  </a:cubicBezTo>
                  <a:cubicBezTo>
                    <a:pt x="389" y="2319"/>
                    <a:pt x="556" y="2393"/>
                    <a:pt x="556" y="2449"/>
                  </a:cubicBezTo>
                  <a:cubicBezTo>
                    <a:pt x="575" y="2504"/>
                    <a:pt x="575" y="2541"/>
                    <a:pt x="649" y="2560"/>
                  </a:cubicBezTo>
                  <a:cubicBezTo>
                    <a:pt x="723" y="2560"/>
                    <a:pt x="946" y="2541"/>
                    <a:pt x="1020" y="2597"/>
                  </a:cubicBezTo>
                  <a:cubicBezTo>
                    <a:pt x="1094" y="2671"/>
                    <a:pt x="1113" y="2783"/>
                    <a:pt x="1168" y="2801"/>
                  </a:cubicBezTo>
                  <a:cubicBezTo>
                    <a:pt x="1205" y="2820"/>
                    <a:pt x="1279" y="2783"/>
                    <a:pt x="1372" y="2745"/>
                  </a:cubicBezTo>
                  <a:cubicBezTo>
                    <a:pt x="1465" y="2709"/>
                    <a:pt x="1539" y="2560"/>
                    <a:pt x="1725" y="2634"/>
                  </a:cubicBezTo>
                  <a:cubicBezTo>
                    <a:pt x="1891" y="2709"/>
                    <a:pt x="2948" y="3246"/>
                    <a:pt x="2948" y="3246"/>
                  </a:cubicBezTo>
                  <a:cubicBezTo>
                    <a:pt x="2948" y="3246"/>
                    <a:pt x="3449" y="3487"/>
                    <a:pt x="3505" y="3487"/>
                  </a:cubicBezTo>
                  <a:cubicBezTo>
                    <a:pt x="3560" y="3469"/>
                    <a:pt x="3597" y="3451"/>
                    <a:pt x="3616" y="3451"/>
                  </a:cubicBezTo>
                  <a:cubicBezTo>
                    <a:pt x="3653" y="3451"/>
                    <a:pt x="3727" y="3432"/>
                    <a:pt x="3727" y="3376"/>
                  </a:cubicBezTo>
                  <a:cubicBezTo>
                    <a:pt x="3727" y="3302"/>
                    <a:pt x="3635" y="853"/>
                    <a:pt x="3635" y="853"/>
                  </a:cubicBezTo>
                  <a:lnTo>
                    <a:pt x="3616" y="352"/>
                  </a:ln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9" name="Freeform 3"/>
            <p:cNvSpPr>
              <a:spLocks noChangeArrowheads="1"/>
            </p:cNvSpPr>
            <p:nvPr/>
          </p:nvSpPr>
          <p:spPr bwMode="auto">
            <a:xfrm>
              <a:off x="1929528" y="5377380"/>
              <a:ext cx="2183686" cy="2168565"/>
            </a:xfrm>
            <a:custGeom>
              <a:avLst/>
              <a:gdLst>
                <a:gd name="T0" fmla="*/ 3784 w 4824"/>
                <a:gd name="T1" fmla="*/ 112 h 4787"/>
                <a:gd name="T2" fmla="*/ 3784 w 4824"/>
                <a:gd name="T3" fmla="*/ 112 h 4787"/>
                <a:gd name="T4" fmla="*/ 3710 w 4824"/>
                <a:gd name="T5" fmla="*/ 37 h 4787"/>
                <a:gd name="T6" fmla="*/ 3358 w 4824"/>
                <a:gd name="T7" fmla="*/ 0 h 4787"/>
                <a:gd name="T8" fmla="*/ 3265 w 4824"/>
                <a:gd name="T9" fmla="*/ 74 h 4787"/>
                <a:gd name="T10" fmla="*/ 3247 w 4824"/>
                <a:gd name="T11" fmla="*/ 93 h 4787"/>
                <a:gd name="T12" fmla="*/ 3191 w 4824"/>
                <a:gd name="T13" fmla="*/ 74 h 4787"/>
                <a:gd name="T14" fmla="*/ 3098 w 4824"/>
                <a:gd name="T15" fmla="*/ 37 h 4787"/>
                <a:gd name="T16" fmla="*/ 2876 w 4824"/>
                <a:gd name="T17" fmla="*/ 18 h 4787"/>
                <a:gd name="T18" fmla="*/ 2764 w 4824"/>
                <a:gd name="T19" fmla="*/ 74 h 4787"/>
                <a:gd name="T20" fmla="*/ 2245 w 4824"/>
                <a:gd name="T21" fmla="*/ 93 h 4787"/>
                <a:gd name="T22" fmla="*/ 1985 w 4824"/>
                <a:gd name="T23" fmla="*/ 204 h 4787"/>
                <a:gd name="T24" fmla="*/ 1855 w 4824"/>
                <a:gd name="T25" fmla="*/ 297 h 4787"/>
                <a:gd name="T26" fmla="*/ 1781 w 4824"/>
                <a:gd name="T27" fmla="*/ 297 h 4787"/>
                <a:gd name="T28" fmla="*/ 1669 w 4824"/>
                <a:gd name="T29" fmla="*/ 389 h 4787"/>
                <a:gd name="T30" fmla="*/ 1595 w 4824"/>
                <a:gd name="T31" fmla="*/ 483 h 4787"/>
                <a:gd name="T32" fmla="*/ 1558 w 4824"/>
                <a:gd name="T33" fmla="*/ 483 h 4787"/>
                <a:gd name="T34" fmla="*/ 1595 w 4824"/>
                <a:gd name="T35" fmla="*/ 760 h 4787"/>
                <a:gd name="T36" fmla="*/ 1688 w 4824"/>
                <a:gd name="T37" fmla="*/ 1076 h 4787"/>
                <a:gd name="T38" fmla="*/ 1725 w 4824"/>
                <a:gd name="T39" fmla="*/ 1261 h 4787"/>
                <a:gd name="T40" fmla="*/ 1669 w 4824"/>
                <a:gd name="T41" fmla="*/ 1391 h 4787"/>
                <a:gd name="T42" fmla="*/ 1466 w 4824"/>
                <a:gd name="T43" fmla="*/ 1391 h 4787"/>
                <a:gd name="T44" fmla="*/ 1243 w 4824"/>
                <a:gd name="T45" fmla="*/ 1484 h 4787"/>
                <a:gd name="T46" fmla="*/ 1132 w 4824"/>
                <a:gd name="T47" fmla="*/ 1707 h 4787"/>
                <a:gd name="T48" fmla="*/ 946 w 4824"/>
                <a:gd name="T49" fmla="*/ 1799 h 4787"/>
                <a:gd name="T50" fmla="*/ 724 w 4824"/>
                <a:gd name="T51" fmla="*/ 1985 h 4787"/>
                <a:gd name="T52" fmla="*/ 427 w 4824"/>
                <a:gd name="T53" fmla="*/ 2059 h 4787"/>
                <a:gd name="T54" fmla="*/ 204 w 4824"/>
                <a:gd name="T55" fmla="*/ 2152 h 4787"/>
                <a:gd name="T56" fmla="*/ 19 w 4824"/>
                <a:gd name="T57" fmla="*/ 2412 h 4787"/>
                <a:gd name="T58" fmla="*/ 315 w 4824"/>
                <a:gd name="T59" fmla="*/ 2820 h 4787"/>
                <a:gd name="T60" fmla="*/ 909 w 4824"/>
                <a:gd name="T61" fmla="*/ 3265 h 4787"/>
                <a:gd name="T62" fmla="*/ 2356 w 4824"/>
                <a:gd name="T63" fmla="*/ 4285 h 4787"/>
                <a:gd name="T64" fmla="*/ 2393 w 4824"/>
                <a:gd name="T65" fmla="*/ 4396 h 4787"/>
                <a:gd name="T66" fmla="*/ 2727 w 4824"/>
                <a:gd name="T67" fmla="*/ 4508 h 4787"/>
                <a:gd name="T68" fmla="*/ 2801 w 4824"/>
                <a:gd name="T69" fmla="*/ 4712 h 4787"/>
                <a:gd name="T70" fmla="*/ 2987 w 4824"/>
                <a:gd name="T71" fmla="*/ 4749 h 4787"/>
                <a:gd name="T72" fmla="*/ 3358 w 4824"/>
                <a:gd name="T73" fmla="*/ 4675 h 4787"/>
                <a:gd name="T74" fmla="*/ 4823 w 4824"/>
                <a:gd name="T75" fmla="*/ 3580 h 4787"/>
                <a:gd name="T76" fmla="*/ 4786 w 4824"/>
                <a:gd name="T77" fmla="*/ 3525 h 4787"/>
                <a:gd name="T78" fmla="*/ 4749 w 4824"/>
                <a:gd name="T79" fmla="*/ 3451 h 4787"/>
                <a:gd name="T80" fmla="*/ 4563 w 4824"/>
                <a:gd name="T81" fmla="*/ 3339 h 4787"/>
                <a:gd name="T82" fmla="*/ 4471 w 4824"/>
                <a:gd name="T83" fmla="*/ 3283 h 4787"/>
                <a:gd name="T84" fmla="*/ 4378 w 4824"/>
                <a:gd name="T85" fmla="*/ 3080 h 4787"/>
                <a:gd name="T86" fmla="*/ 4304 w 4824"/>
                <a:gd name="T87" fmla="*/ 2950 h 4787"/>
                <a:gd name="T88" fmla="*/ 4322 w 4824"/>
                <a:gd name="T89" fmla="*/ 2857 h 4787"/>
                <a:gd name="T90" fmla="*/ 4322 w 4824"/>
                <a:gd name="T91" fmla="*/ 2709 h 4787"/>
                <a:gd name="T92" fmla="*/ 4304 w 4824"/>
                <a:gd name="T93" fmla="*/ 2467 h 4787"/>
                <a:gd name="T94" fmla="*/ 4285 w 4824"/>
                <a:gd name="T95" fmla="*/ 2170 h 4787"/>
                <a:gd name="T96" fmla="*/ 4230 w 4824"/>
                <a:gd name="T97" fmla="*/ 1781 h 4787"/>
                <a:gd name="T98" fmla="*/ 4174 w 4824"/>
                <a:gd name="T99" fmla="*/ 1521 h 4787"/>
                <a:gd name="T100" fmla="*/ 4063 w 4824"/>
                <a:gd name="T101" fmla="*/ 1299 h 4787"/>
                <a:gd name="T102" fmla="*/ 3840 w 4824"/>
                <a:gd name="T103" fmla="*/ 1002 h 4787"/>
                <a:gd name="T104" fmla="*/ 3803 w 4824"/>
                <a:gd name="T105" fmla="*/ 724 h 4787"/>
                <a:gd name="T106" fmla="*/ 3859 w 4824"/>
                <a:gd name="T107" fmla="*/ 686 h 4787"/>
                <a:gd name="T108" fmla="*/ 3933 w 4824"/>
                <a:gd name="T109" fmla="*/ 464 h 4787"/>
                <a:gd name="T110" fmla="*/ 3840 w 4824"/>
                <a:gd name="T111" fmla="*/ 223 h 4787"/>
                <a:gd name="T112" fmla="*/ 3784 w 4824"/>
                <a:gd name="T113" fmla="*/ 112 h 4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24" h="4787">
                  <a:moveTo>
                    <a:pt x="3784" y="112"/>
                  </a:moveTo>
                  <a:lnTo>
                    <a:pt x="3784" y="112"/>
                  </a:lnTo>
                  <a:cubicBezTo>
                    <a:pt x="3784" y="112"/>
                    <a:pt x="3747" y="74"/>
                    <a:pt x="3710" y="37"/>
                  </a:cubicBezTo>
                  <a:cubicBezTo>
                    <a:pt x="3673" y="0"/>
                    <a:pt x="3358" y="0"/>
                    <a:pt x="3358" y="0"/>
                  </a:cubicBezTo>
                  <a:cubicBezTo>
                    <a:pt x="3358" y="0"/>
                    <a:pt x="3302" y="56"/>
                    <a:pt x="3265" y="74"/>
                  </a:cubicBezTo>
                  <a:cubicBezTo>
                    <a:pt x="3247" y="93"/>
                    <a:pt x="3247" y="93"/>
                    <a:pt x="3247" y="93"/>
                  </a:cubicBezTo>
                  <a:cubicBezTo>
                    <a:pt x="3247" y="93"/>
                    <a:pt x="3209" y="93"/>
                    <a:pt x="3191" y="74"/>
                  </a:cubicBezTo>
                  <a:cubicBezTo>
                    <a:pt x="3172" y="56"/>
                    <a:pt x="3135" y="18"/>
                    <a:pt x="3098" y="37"/>
                  </a:cubicBezTo>
                  <a:cubicBezTo>
                    <a:pt x="3061" y="37"/>
                    <a:pt x="2876" y="18"/>
                    <a:pt x="2876" y="18"/>
                  </a:cubicBezTo>
                  <a:cubicBezTo>
                    <a:pt x="2876" y="18"/>
                    <a:pt x="2801" y="74"/>
                    <a:pt x="2764" y="74"/>
                  </a:cubicBezTo>
                  <a:cubicBezTo>
                    <a:pt x="2708" y="93"/>
                    <a:pt x="2245" y="93"/>
                    <a:pt x="2245" y="93"/>
                  </a:cubicBezTo>
                  <a:cubicBezTo>
                    <a:pt x="2245" y="93"/>
                    <a:pt x="2022" y="186"/>
                    <a:pt x="1985" y="204"/>
                  </a:cubicBezTo>
                  <a:cubicBezTo>
                    <a:pt x="1948" y="223"/>
                    <a:pt x="1892" y="278"/>
                    <a:pt x="1855" y="297"/>
                  </a:cubicBezTo>
                  <a:cubicBezTo>
                    <a:pt x="1818" y="297"/>
                    <a:pt x="1799" y="278"/>
                    <a:pt x="1781" y="297"/>
                  </a:cubicBezTo>
                  <a:cubicBezTo>
                    <a:pt x="1763" y="297"/>
                    <a:pt x="1688" y="353"/>
                    <a:pt x="1669" y="389"/>
                  </a:cubicBezTo>
                  <a:cubicBezTo>
                    <a:pt x="1651" y="408"/>
                    <a:pt x="1595" y="483"/>
                    <a:pt x="1595" y="483"/>
                  </a:cubicBezTo>
                  <a:cubicBezTo>
                    <a:pt x="1577" y="483"/>
                    <a:pt x="1558" y="483"/>
                    <a:pt x="1558" y="483"/>
                  </a:cubicBezTo>
                  <a:cubicBezTo>
                    <a:pt x="1558" y="483"/>
                    <a:pt x="1577" y="705"/>
                    <a:pt x="1595" y="760"/>
                  </a:cubicBezTo>
                  <a:cubicBezTo>
                    <a:pt x="1614" y="835"/>
                    <a:pt x="1688" y="965"/>
                    <a:pt x="1688" y="1076"/>
                  </a:cubicBezTo>
                  <a:cubicBezTo>
                    <a:pt x="1688" y="1169"/>
                    <a:pt x="1707" y="1225"/>
                    <a:pt x="1725" y="1261"/>
                  </a:cubicBezTo>
                  <a:cubicBezTo>
                    <a:pt x="1725" y="1299"/>
                    <a:pt x="1707" y="1391"/>
                    <a:pt x="1669" y="1391"/>
                  </a:cubicBezTo>
                  <a:cubicBezTo>
                    <a:pt x="1614" y="1391"/>
                    <a:pt x="1521" y="1391"/>
                    <a:pt x="1466" y="1391"/>
                  </a:cubicBezTo>
                  <a:cubicBezTo>
                    <a:pt x="1392" y="1391"/>
                    <a:pt x="1317" y="1373"/>
                    <a:pt x="1243" y="1484"/>
                  </a:cubicBezTo>
                  <a:cubicBezTo>
                    <a:pt x="1169" y="1596"/>
                    <a:pt x="1206" y="1707"/>
                    <a:pt x="1132" y="1707"/>
                  </a:cubicBezTo>
                  <a:cubicBezTo>
                    <a:pt x="1076" y="1707"/>
                    <a:pt x="1002" y="1725"/>
                    <a:pt x="946" y="1799"/>
                  </a:cubicBezTo>
                  <a:cubicBezTo>
                    <a:pt x="891" y="1892"/>
                    <a:pt x="816" y="1985"/>
                    <a:pt x="724" y="1985"/>
                  </a:cubicBezTo>
                  <a:cubicBezTo>
                    <a:pt x="650" y="1985"/>
                    <a:pt x="520" y="2041"/>
                    <a:pt x="427" y="2059"/>
                  </a:cubicBezTo>
                  <a:cubicBezTo>
                    <a:pt x="315" y="2078"/>
                    <a:pt x="279" y="2133"/>
                    <a:pt x="204" y="2152"/>
                  </a:cubicBezTo>
                  <a:cubicBezTo>
                    <a:pt x="130" y="2170"/>
                    <a:pt x="0" y="2263"/>
                    <a:pt x="19" y="2412"/>
                  </a:cubicBezTo>
                  <a:cubicBezTo>
                    <a:pt x="37" y="2541"/>
                    <a:pt x="19" y="2690"/>
                    <a:pt x="315" y="2820"/>
                  </a:cubicBezTo>
                  <a:cubicBezTo>
                    <a:pt x="594" y="2950"/>
                    <a:pt x="909" y="3265"/>
                    <a:pt x="909" y="3265"/>
                  </a:cubicBezTo>
                  <a:cubicBezTo>
                    <a:pt x="2356" y="4285"/>
                    <a:pt x="2356" y="4285"/>
                    <a:pt x="2356" y="4285"/>
                  </a:cubicBezTo>
                  <a:cubicBezTo>
                    <a:pt x="2356" y="4285"/>
                    <a:pt x="2356" y="4396"/>
                    <a:pt x="2393" y="4396"/>
                  </a:cubicBezTo>
                  <a:cubicBezTo>
                    <a:pt x="2449" y="4396"/>
                    <a:pt x="2708" y="4508"/>
                    <a:pt x="2727" y="4508"/>
                  </a:cubicBezTo>
                  <a:cubicBezTo>
                    <a:pt x="2746" y="4508"/>
                    <a:pt x="2801" y="4638"/>
                    <a:pt x="2801" y="4712"/>
                  </a:cubicBezTo>
                  <a:cubicBezTo>
                    <a:pt x="2801" y="4786"/>
                    <a:pt x="2931" y="4767"/>
                    <a:pt x="2987" y="4749"/>
                  </a:cubicBezTo>
                  <a:cubicBezTo>
                    <a:pt x="3061" y="4749"/>
                    <a:pt x="3302" y="4693"/>
                    <a:pt x="3358" y="4675"/>
                  </a:cubicBezTo>
                  <a:cubicBezTo>
                    <a:pt x="3413" y="4656"/>
                    <a:pt x="4823" y="3580"/>
                    <a:pt x="4823" y="3580"/>
                  </a:cubicBezTo>
                  <a:cubicBezTo>
                    <a:pt x="4823" y="3580"/>
                    <a:pt x="4805" y="3562"/>
                    <a:pt x="4786" y="3525"/>
                  </a:cubicBezTo>
                  <a:cubicBezTo>
                    <a:pt x="4786" y="3506"/>
                    <a:pt x="4805" y="3469"/>
                    <a:pt x="4749" y="3451"/>
                  </a:cubicBezTo>
                  <a:cubicBezTo>
                    <a:pt x="4712" y="3413"/>
                    <a:pt x="4601" y="3358"/>
                    <a:pt x="4563" y="3339"/>
                  </a:cubicBezTo>
                  <a:cubicBezTo>
                    <a:pt x="4526" y="3339"/>
                    <a:pt x="4489" y="3321"/>
                    <a:pt x="4471" y="3283"/>
                  </a:cubicBezTo>
                  <a:cubicBezTo>
                    <a:pt x="4452" y="3247"/>
                    <a:pt x="4396" y="3117"/>
                    <a:pt x="4378" y="3080"/>
                  </a:cubicBezTo>
                  <a:cubicBezTo>
                    <a:pt x="4360" y="3061"/>
                    <a:pt x="4304" y="2968"/>
                    <a:pt x="4304" y="2950"/>
                  </a:cubicBezTo>
                  <a:cubicBezTo>
                    <a:pt x="4304" y="2931"/>
                    <a:pt x="4322" y="2857"/>
                    <a:pt x="4322" y="2857"/>
                  </a:cubicBezTo>
                  <a:cubicBezTo>
                    <a:pt x="4322" y="2838"/>
                    <a:pt x="4322" y="2745"/>
                    <a:pt x="4322" y="2709"/>
                  </a:cubicBezTo>
                  <a:cubicBezTo>
                    <a:pt x="4322" y="2690"/>
                    <a:pt x="4304" y="2467"/>
                    <a:pt x="4304" y="2467"/>
                  </a:cubicBezTo>
                  <a:cubicBezTo>
                    <a:pt x="4304" y="2467"/>
                    <a:pt x="4285" y="2189"/>
                    <a:pt x="4285" y="2170"/>
                  </a:cubicBezTo>
                  <a:lnTo>
                    <a:pt x="4230" y="1781"/>
                  </a:lnTo>
                  <a:cubicBezTo>
                    <a:pt x="4230" y="1781"/>
                    <a:pt x="4211" y="1596"/>
                    <a:pt x="4174" y="1521"/>
                  </a:cubicBezTo>
                  <a:cubicBezTo>
                    <a:pt x="4174" y="1521"/>
                    <a:pt x="4118" y="1354"/>
                    <a:pt x="4063" y="1299"/>
                  </a:cubicBezTo>
                  <a:cubicBezTo>
                    <a:pt x="3989" y="1225"/>
                    <a:pt x="3877" y="1039"/>
                    <a:pt x="3840" y="1002"/>
                  </a:cubicBezTo>
                  <a:cubicBezTo>
                    <a:pt x="3803" y="965"/>
                    <a:pt x="3766" y="742"/>
                    <a:pt x="3803" y="724"/>
                  </a:cubicBezTo>
                  <a:cubicBezTo>
                    <a:pt x="3840" y="705"/>
                    <a:pt x="3859" y="686"/>
                    <a:pt x="3859" y="686"/>
                  </a:cubicBezTo>
                  <a:cubicBezTo>
                    <a:pt x="3933" y="464"/>
                    <a:pt x="3933" y="464"/>
                    <a:pt x="3933" y="464"/>
                  </a:cubicBezTo>
                  <a:cubicBezTo>
                    <a:pt x="3933" y="464"/>
                    <a:pt x="3877" y="260"/>
                    <a:pt x="3840" y="223"/>
                  </a:cubicBezTo>
                  <a:cubicBezTo>
                    <a:pt x="3803" y="186"/>
                    <a:pt x="3784" y="112"/>
                    <a:pt x="3784" y="112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4"/>
            <p:cNvSpPr>
              <a:spLocks noChangeArrowheads="1"/>
            </p:cNvSpPr>
            <p:nvPr/>
          </p:nvSpPr>
          <p:spPr bwMode="auto">
            <a:xfrm>
              <a:off x="965432" y="5529139"/>
              <a:ext cx="1746550" cy="1765204"/>
            </a:xfrm>
            <a:custGeom>
              <a:avLst/>
              <a:gdLst>
                <a:gd name="T0" fmla="*/ 3691 w 3859"/>
                <a:gd name="T1" fmla="*/ 149 h 3897"/>
                <a:gd name="T2" fmla="*/ 3691 w 3859"/>
                <a:gd name="T3" fmla="*/ 149 h 3897"/>
                <a:gd name="T4" fmla="*/ 3617 w 3859"/>
                <a:gd name="T5" fmla="*/ 149 h 3897"/>
                <a:gd name="T6" fmla="*/ 3450 w 3859"/>
                <a:gd name="T7" fmla="*/ 55 h 3897"/>
                <a:gd name="T8" fmla="*/ 3339 w 3859"/>
                <a:gd name="T9" fmla="*/ 130 h 3897"/>
                <a:gd name="T10" fmla="*/ 3209 w 3859"/>
                <a:gd name="T11" fmla="*/ 130 h 3897"/>
                <a:gd name="T12" fmla="*/ 3060 w 3859"/>
                <a:gd name="T13" fmla="*/ 130 h 3897"/>
                <a:gd name="T14" fmla="*/ 2894 w 3859"/>
                <a:gd name="T15" fmla="*/ 55 h 3897"/>
                <a:gd name="T16" fmla="*/ 2708 w 3859"/>
                <a:gd name="T17" fmla="*/ 74 h 3897"/>
                <a:gd name="T18" fmla="*/ 2634 w 3859"/>
                <a:gd name="T19" fmla="*/ 297 h 3897"/>
                <a:gd name="T20" fmla="*/ 2412 w 3859"/>
                <a:gd name="T21" fmla="*/ 556 h 3897"/>
                <a:gd name="T22" fmla="*/ 2059 w 3859"/>
                <a:gd name="T23" fmla="*/ 761 h 3897"/>
                <a:gd name="T24" fmla="*/ 1873 w 3859"/>
                <a:gd name="T25" fmla="*/ 983 h 3897"/>
                <a:gd name="T26" fmla="*/ 1836 w 3859"/>
                <a:gd name="T27" fmla="*/ 1243 h 3897"/>
                <a:gd name="T28" fmla="*/ 1818 w 3859"/>
                <a:gd name="T29" fmla="*/ 1354 h 3897"/>
                <a:gd name="T30" fmla="*/ 1855 w 3859"/>
                <a:gd name="T31" fmla="*/ 1539 h 3897"/>
                <a:gd name="T32" fmla="*/ 1780 w 3859"/>
                <a:gd name="T33" fmla="*/ 1744 h 3897"/>
                <a:gd name="T34" fmla="*/ 1391 w 3859"/>
                <a:gd name="T35" fmla="*/ 2004 h 3897"/>
                <a:gd name="T36" fmla="*/ 1261 w 3859"/>
                <a:gd name="T37" fmla="*/ 2096 h 3897"/>
                <a:gd name="T38" fmla="*/ 983 w 3859"/>
                <a:gd name="T39" fmla="*/ 2152 h 3897"/>
                <a:gd name="T40" fmla="*/ 908 w 3859"/>
                <a:gd name="T41" fmla="*/ 2375 h 3897"/>
                <a:gd name="T42" fmla="*/ 631 w 3859"/>
                <a:gd name="T43" fmla="*/ 2672 h 3897"/>
                <a:gd name="T44" fmla="*/ 575 w 3859"/>
                <a:gd name="T45" fmla="*/ 2949 h 3897"/>
                <a:gd name="T46" fmla="*/ 389 w 3859"/>
                <a:gd name="T47" fmla="*/ 3079 h 3897"/>
                <a:gd name="T48" fmla="*/ 278 w 3859"/>
                <a:gd name="T49" fmla="*/ 3320 h 3897"/>
                <a:gd name="T50" fmla="*/ 148 w 3859"/>
                <a:gd name="T51" fmla="*/ 3525 h 3897"/>
                <a:gd name="T52" fmla="*/ 55 w 3859"/>
                <a:gd name="T53" fmla="*/ 3691 h 3897"/>
                <a:gd name="T54" fmla="*/ 0 w 3859"/>
                <a:gd name="T55" fmla="*/ 3821 h 3897"/>
                <a:gd name="T56" fmla="*/ 964 w 3859"/>
                <a:gd name="T57" fmla="*/ 3896 h 3897"/>
                <a:gd name="T58" fmla="*/ 1020 w 3859"/>
                <a:gd name="T59" fmla="*/ 3766 h 3897"/>
                <a:gd name="T60" fmla="*/ 1038 w 3859"/>
                <a:gd name="T61" fmla="*/ 3488 h 3897"/>
                <a:gd name="T62" fmla="*/ 1243 w 3859"/>
                <a:gd name="T63" fmla="*/ 3320 h 3897"/>
                <a:gd name="T64" fmla="*/ 1279 w 3859"/>
                <a:gd name="T65" fmla="*/ 2987 h 3897"/>
                <a:gd name="T66" fmla="*/ 1279 w 3859"/>
                <a:gd name="T67" fmla="*/ 2727 h 3897"/>
                <a:gd name="T68" fmla="*/ 2133 w 3859"/>
                <a:gd name="T69" fmla="*/ 2708 h 3897"/>
                <a:gd name="T70" fmla="*/ 2133 w 3859"/>
                <a:gd name="T71" fmla="*/ 2040 h 3897"/>
                <a:gd name="T72" fmla="*/ 2244 w 3859"/>
                <a:gd name="T73" fmla="*/ 1874 h 3897"/>
                <a:gd name="T74" fmla="*/ 2412 w 3859"/>
                <a:gd name="T75" fmla="*/ 1781 h 3897"/>
                <a:gd name="T76" fmla="*/ 2578 w 3859"/>
                <a:gd name="T77" fmla="*/ 1725 h 3897"/>
                <a:gd name="T78" fmla="*/ 2819 w 3859"/>
                <a:gd name="T79" fmla="*/ 1651 h 3897"/>
                <a:gd name="T80" fmla="*/ 2894 w 3859"/>
                <a:gd name="T81" fmla="*/ 1651 h 3897"/>
                <a:gd name="T82" fmla="*/ 3005 w 3859"/>
                <a:gd name="T83" fmla="*/ 1577 h 3897"/>
                <a:gd name="T84" fmla="*/ 3154 w 3859"/>
                <a:gd name="T85" fmla="*/ 1410 h 3897"/>
                <a:gd name="T86" fmla="*/ 3265 w 3859"/>
                <a:gd name="T87" fmla="*/ 1373 h 3897"/>
                <a:gd name="T88" fmla="*/ 3320 w 3859"/>
                <a:gd name="T89" fmla="*/ 1317 h 3897"/>
                <a:gd name="T90" fmla="*/ 3506 w 3859"/>
                <a:gd name="T91" fmla="*/ 1057 h 3897"/>
                <a:gd name="T92" fmla="*/ 3784 w 3859"/>
                <a:gd name="T93" fmla="*/ 1057 h 3897"/>
                <a:gd name="T94" fmla="*/ 3858 w 3859"/>
                <a:gd name="T95" fmla="*/ 965 h 3897"/>
                <a:gd name="T96" fmla="*/ 3840 w 3859"/>
                <a:gd name="T97" fmla="*/ 872 h 3897"/>
                <a:gd name="T98" fmla="*/ 3821 w 3859"/>
                <a:gd name="T99" fmla="*/ 742 h 3897"/>
                <a:gd name="T100" fmla="*/ 3766 w 3859"/>
                <a:gd name="T101" fmla="*/ 538 h 3897"/>
                <a:gd name="T102" fmla="*/ 3728 w 3859"/>
                <a:gd name="T103" fmla="*/ 408 h 3897"/>
                <a:gd name="T104" fmla="*/ 3691 w 3859"/>
                <a:gd name="T105" fmla="*/ 149 h 3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59" h="3897">
                  <a:moveTo>
                    <a:pt x="3691" y="149"/>
                  </a:moveTo>
                  <a:lnTo>
                    <a:pt x="3691" y="149"/>
                  </a:lnTo>
                  <a:cubicBezTo>
                    <a:pt x="3691" y="149"/>
                    <a:pt x="3673" y="185"/>
                    <a:pt x="3617" y="149"/>
                  </a:cubicBezTo>
                  <a:cubicBezTo>
                    <a:pt x="3561" y="111"/>
                    <a:pt x="3525" y="37"/>
                    <a:pt x="3450" y="55"/>
                  </a:cubicBezTo>
                  <a:cubicBezTo>
                    <a:pt x="3376" y="74"/>
                    <a:pt x="3395" y="111"/>
                    <a:pt x="3339" y="130"/>
                  </a:cubicBezTo>
                  <a:cubicBezTo>
                    <a:pt x="3283" y="149"/>
                    <a:pt x="3302" y="130"/>
                    <a:pt x="3209" y="130"/>
                  </a:cubicBezTo>
                  <a:cubicBezTo>
                    <a:pt x="3135" y="130"/>
                    <a:pt x="3135" y="167"/>
                    <a:pt x="3060" y="130"/>
                  </a:cubicBezTo>
                  <a:cubicBezTo>
                    <a:pt x="2986" y="111"/>
                    <a:pt x="2931" y="93"/>
                    <a:pt x="2894" y="55"/>
                  </a:cubicBezTo>
                  <a:cubicBezTo>
                    <a:pt x="2875" y="19"/>
                    <a:pt x="2745" y="0"/>
                    <a:pt x="2708" y="74"/>
                  </a:cubicBezTo>
                  <a:cubicBezTo>
                    <a:pt x="2689" y="130"/>
                    <a:pt x="2727" y="223"/>
                    <a:pt x="2634" y="297"/>
                  </a:cubicBezTo>
                  <a:cubicBezTo>
                    <a:pt x="2523" y="371"/>
                    <a:pt x="2541" y="538"/>
                    <a:pt x="2412" y="556"/>
                  </a:cubicBezTo>
                  <a:cubicBezTo>
                    <a:pt x="2263" y="556"/>
                    <a:pt x="2115" y="686"/>
                    <a:pt x="2059" y="761"/>
                  </a:cubicBezTo>
                  <a:cubicBezTo>
                    <a:pt x="2003" y="816"/>
                    <a:pt x="1910" y="909"/>
                    <a:pt x="1873" y="983"/>
                  </a:cubicBezTo>
                  <a:cubicBezTo>
                    <a:pt x="1818" y="1039"/>
                    <a:pt x="1873" y="1187"/>
                    <a:pt x="1836" y="1243"/>
                  </a:cubicBezTo>
                  <a:cubicBezTo>
                    <a:pt x="1799" y="1280"/>
                    <a:pt x="1799" y="1317"/>
                    <a:pt x="1818" y="1354"/>
                  </a:cubicBezTo>
                  <a:cubicBezTo>
                    <a:pt x="1836" y="1410"/>
                    <a:pt x="1892" y="1465"/>
                    <a:pt x="1855" y="1539"/>
                  </a:cubicBezTo>
                  <a:cubicBezTo>
                    <a:pt x="1818" y="1633"/>
                    <a:pt x="1873" y="1669"/>
                    <a:pt x="1780" y="1744"/>
                  </a:cubicBezTo>
                  <a:cubicBezTo>
                    <a:pt x="1688" y="1818"/>
                    <a:pt x="1465" y="1985"/>
                    <a:pt x="1391" y="2004"/>
                  </a:cubicBezTo>
                  <a:cubicBezTo>
                    <a:pt x="1335" y="2040"/>
                    <a:pt x="1373" y="2096"/>
                    <a:pt x="1261" y="2096"/>
                  </a:cubicBezTo>
                  <a:cubicBezTo>
                    <a:pt x="1131" y="2096"/>
                    <a:pt x="983" y="2096"/>
                    <a:pt x="983" y="2152"/>
                  </a:cubicBezTo>
                  <a:cubicBezTo>
                    <a:pt x="964" y="2207"/>
                    <a:pt x="964" y="2300"/>
                    <a:pt x="908" y="2375"/>
                  </a:cubicBezTo>
                  <a:cubicBezTo>
                    <a:pt x="834" y="2449"/>
                    <a:pt x="705" y="2578"/>
                    <a:pt x="631" y="2672"/>
                  </a:cubicBezTo>
                  <a:cubicBezTo>
                    <a:pt x="556" y="2783"/>
                    <a:pt x="649" y="2913"/>
                    <a:pt x="575" y="2949"/>
                  </a:cubicBezTo>
                  <a:cubicBezTo>
                    <a:pt x="501" y="2987"/>
                    <a:pt x="463" y="2968"/>
                    <a:pt x="389" y="3079"/>
                  </a:cubicBezTo>
                  <a:cubicBezTo>
                    <a:pt x="315" y="3191"/>
                    <a:pt x="334" y="3209"/>
                    <a:pt x="278" y="3320"/>
                  </a:cubicBezTo>
                  <a:cubicBezTo>
                    <a:pt x="222" y="3432"/>
                    <a:pt x="222" y="3469"/>
                    <a:pt x="148" y="3525"/>
                  </a:cubicBezTo>
                  <a:cubicBezTo>
                    <a:pt x="55" y="3599"/>
                    <a:pt x="111" y="3673"/>
                    <a:pt x="55" y="3691"/>
                  </a:cubicBezTo>
                  <a:cubicBezTo>
                    <a:pt x="18" y="3710"/>
                    <a:pt x="0" y="3821"/>
                    <a:pt x="0" y="3821"/>
                  </a:cubicBezTo>
                  <a:cubicBezTo>
                    <a:pt x="964" y="3896"/>
                    <a:pt x="964" y="3896"/>
                    <a:pt x="964" y="3896"/>
                  </a:cubicBezTo>
                  <a:cubicBezTo>
                    <a:pt x="964" y="3896"/>
                    <a:pt x="1020" y="3821"/>
                    <a:pt x="1020" y="3766"/>
                  </a:cubicBezTo>
                  <a:cubicBezTo>
                    <a:pt x="1020" y="3691"/>
                    <a:pt x="1002" y="3562"/>
                    <a:pt x="1038" y="3488"/>
                  </a:cubicBezTo>
                  <a:cubicBezTo>
                    <a:pt x="1076" y="3414"/>
                    <a:pt x="1205" y="3376"/>
                    <a:pt x="1243" y="3320"/>
                  </a:cubicBezTo>
                  <a:cubicBezTo>
                    <a:pt x="1279" y="3246"/>
                    <a:pt x="1279" y="2987"/>
                    <a:pt x="1279" y="2987"/>
                  </a:cubicBezTo>
                  <a:cubicBezTo>
                    <a:pt x="1279" y="2727"/>
                    <a:pt x="1279" y="2727"/>
                    <a:pt x="1279" y="2727"/>
                  </a:cubicBezTo>
                  <a:cubicBezTo>
                    <a:pt x="2133" y="2708"/>
                    <a:pt x="2133" y="2708"/>
                    <a:pt x="2133" y="2708"/>
                  </a:cubicBezTo>
                  <a:cubicBezTo>
                    <a:pt x="2133" y="2040"/>
                    <a:pt x="2133" y="2040"/>
                    <a:pt x="2133" y="2040"/>
                  </a:cubicBezTo>
                  <a:cubicBezTo>
                    <a:pt x="2133" y="2040"/>
                    <a:pt x="2152" y="1910"/>
                    <a:pt x="2244" y="1874"/>
                  </a:cubicBezTo>
                  <a:cubicBezTo>
                    <a:pt x="2318" y="1818"/>
                    <a:pt x="2393" y="1799"/>
                    <a:pt x="2412" y="1781"/>
                  </a:cubicBezTo>
                  <a:cubicBezTo>
                    <a:pt x="2412" y="1781"/>
                    <a:pt x="2541" y="1725"/>
                    <a:pt x="2578" y="1725"/>
                  </a:cubicBezTo>
                  <a:cubicBezTo>
                    <a:pt x="2615" y="1707"/>
                    <a:pt x="2801" y="1669"/>
                    <a:pt x="2819" y="1651"/>
                  </a:cubicBezTo>
                  <a:cubicBezTo>
                    <a:pt x="2838" y="1651"/>
                    <a:pt x="2875" y="1669"/>
                    <a:pt x="2894" y="1651"/>
                  </a:cubicBezTo>
                  <a:cubicBezTo>
                    <a:pt x="2912" y="1651"/>
                    <a:pt x="2931" y="1651"/>
                    <a:pt x="3005" y="1577"/>
                  </a:cubicBezTo>
                  <a:cubicBezTo>
                    <a:pt x="3060" y="1503"/>
                    <a:pt x="3135" y="1410"/>
                    <a:pt x="3154" y="1410"/>
                  </a:cubicBezTo>
                  <a:cubicBezTo>
                    <a:pt x="3172" y="1391"/>
                    <a:pt x="3265" y="1373"/>
                    <a:pt x="3265" y="1373"/>
                  </a:cubicBezTo>
                  <a:cubicBezTo>
                    <a:pt x="3265" y="1373"/>
                    <a:pt x="3302" y="1410"/>
                    <a:pt x="3320" y="1317"/>
                  </a:cubicBezTo>
                  <a:cubicBezTo>
                    <a:pt x="3339" y="1243"/>
                    <a:pt x="3376" y="1076"/>
                    <a:pt x="3506" y="1057"/>
                  </a:cubicBezTo>
                  <a:cubicBezTo>
                    <a:pt x="3784" y="1057"/>
                    <a:pt x="3784" y="1057"/>
                    <a:pt x="3784" y="1057"/>
                  </a:cubicBezTo>
                  <a:cubicBezTo>
                    <a:pt x="3784" y="1057"/>
                    <a:pt x="3840" y="1076"/>
                    <a:pt x="3858" y="965"/>
                  </a:cubicBezTo>
                  <a:cubicBezTo>
                    <a:pt x="3858" y="965"/>
                    <a:pt x="3858" y="909"/>
                    <a:pt x="3840" y="872"/>
                  </a:cubicBezTo>
                  <a:cubicBezTo>
                    <a:pt x="3821" y="853"/>
                    <a:pt x="3821" y="761"/>
                    <a:pt x="3821" y="742"/>
                  </a:cubicBezTo>
                  <a:cubicBezTo>
                    <a:pt x="3821" y="723"/>
                    <a:pt x="3784" y="556"/>
                    <a:pt x="3766" y="538"/>
                  </a:cubicBezTo>
                  <a:cubicBezTo>
                    <a:pt x="3747" y="520"/>
                    <a:pt x="3728" y="426"/>
                    <a:pt x="3728" y="408"/>
                  </a:cubicBezTo>
                  <a:cubicBezTo>
                    <a:pt x="3710" y="408"/>
                    <a:pt x="3691" y="149"/>
                    <a:pt x="3691" y="149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1" name="Freeform 5"/>
            <p:cNvSpPr>
              <a:spLocks noChangeArrowheads="1"/>
            </p:cNvSpPr>
            <p:nvPr/>
          </p:nvSpPr>
          <p:spPr bwMode="auto">
            <a:xfrm>
              <a:off x="947468" y="6453674"/>
              <a:ext cx="1385263" cy="1555537"/>
            </a:xfrm>
            <a:custGeom>
              <a:avLst/>
              <a:gdLst>
                <a:gd name="T0" fmla="*/ 1187 w 3062"/>
                <a:gd name="T1" fmla="*/ 3414 h 3433"/>
                <a:gd name="T2" fmla="*/ 1187 w 3062"/>
                <a:gd name="T3" fmla="*/ 3414 h 3433"/>
                <a:gd name="T4" fmla="*/ 1335 w 3062"/>
                <a:gd name="T5" fmla="*/ 3321 h 3433"/>
                <a:gd name="T6" fmla="*/ 1743 w 3062"/>
                <a:gd name="T7" fmla="*/ 3321 h 3433"/>
                <a:gd name="T8" fmla="*/ 2745 w 3062"/>
                <a:gd name="T9" fmla="*/ 3284 h 3433"/>
                <a:gd name="T10" fmla="*/ 2856 w 3062"/>
                <a:gd name="T11" fmla="*/ 3099 h 3433"/>
                <a:gd name="T12" fmla="*/ 2560 w 3062"/>
                <a:gd name="T13" fmla="*/ 928 h 3433"/>
                <a:gd name="T14" fmla="*/ 3061 w 3062"/>
                <a:gd name="T15" fmla="*/ 873 h 3433"/>
                <a:gd name="T16" fmla="*/ 2820 w 3062"/>
                <a:gd name="T17" fmla="*/ 650 h 3433"/>
                <a:gd name="T18" fmla="*/ 2523 w 3062"/>
                <a:gd name="T19" fmla="*/ 464 h 3433"/>
                <a:gd name="T20" fmla="*/ 2281 w 3062"/>
                <a:gd name="T21" fmla="*/ 316 h 3433"/>
                <a:gd name="T22" fmla="*/ 2170 w 3062"/>
                <a:gd name="T23" fmla="*/ 0 h 3433"/>
                <a:gd name="T24" fmla="*/ 2170 w 3062"/>
                <a:gd name="T25" fmla="*/ 668 h 3433"/>
                <a:gd name="T26" fmla="*/ 1316 w 3062"/>
                <a:gd name="T27" fmla="*/ 687 h 3433"/>
                <a:gd name="T28" fmla="*/ 1298 w 3062"/>
                <a:gd name="T29" fmla="*/ 1169 h 3433"/>
                <a:gd name="T30" fmla="*/ 1224 w 3062"/>
                <a:gd name="T31" fmla="*/ 1336 h 3433"/>
                <a:gd name="T32" fmla="*/ 1075 w 3062"/>
                <a:gd name="T33" fmla="*/ 1466 h 3433"/>
                <a:gd name="T34" fmla="*/ 1075 w 3062"/>
                <a:gd name="T35" fmla="*/ 1707 h 3433"/>
                <a:gd name="T36" fmla="*/ 1001 w 3062"/>
                <a:gd name="T37" fmla="*/ 1856 h 3433"/>
                <a:gd name="T38" fmla="*/ 37 w 3062"/>
                <a:gd name="T39" fmla="*/ 1781 h 3433"/>
                <a:gd name="T40" fmla="*/ 37 w 3062"/>
                <a:gd name="T41" fmla="*/ 1856 h 3433"/>
                <a:gd name="T42" fmla="*/ 55 w 3062"/>
                <a:gd name="T43" fmla="*/ 1948 h 3433"/>
                <a:gd name="T44" fmla="*/ 92 w 3062"/>
                <a:gd name="T45" fmla="*/ 1986 h 3433"/>
                <a:gd name="T46" fmla="*/ 259 w 3062"/>
                <a:gd name="T47" fmla="*/ 2060 h 3433"/>
                <a:gd name="T48" fmla="*/ 222 w 3062"/>
                <a:gd name="T49" fmla="*/ 2190 h 3433"/>
                <a:gd name="T50" fmla="*/ 203 w 3062"/>
                <a:gd name="T51" fmla="*/ 2264 h 3433"/>
                <a:gd name="T52" fmla="*/ 259 w 3062"/>
                <a:gd name="T53" fmla="*/ 2431 h 3433"/>
                <a:gd name="T54" fmla="*/ 333 w 3062"/>
                <a:gd name="T55" fmla="*/ 2709 h 3433"/>
                <a:gd name="T56" fmla="*/ 222 w 3062"/>
                <a:gd name="T57" fmla="*/ 2932 h 3433"/>
                <a:gd name="T58" fmla="*/ 222 w 3062"/>
                <a:gd name="T59" fmla="*/ 3080 h 3433"/>
                <a:gd name="T60" fmla="*/ 426 w 3062"/>
                <a:gd name="T61" fmla="*/ 3006 h 3433"/>
                <a:gd name="T62" fmla="*/ 574 w 3062"/>
                <a:gd name="T63" fmla="*/ 2969 h 3433"/>
                <a:gd name="T64" fmla="*/ 723 w 3062"/>
                <a:gd name="T65" fmla="*/ 3043 h 3433"/>
                <a:gd name="T66" fmla="*/ 797 w 3062"/>
                <a:gd name="T67" fmla="*/ 3080 h 3433"/>
                <a:gd name="T68" fmla="*/ 945 w 3062"/>
                <a:gd name="T69" fmla="*/ 3135 h 3433"/>
                <a:gd name="T70" fmla="*/ 1039 w 3062"/>
                <a:gd name="T71" fmla="*/ 3321 h 3433"/>
                <a:gd name="T72" fmla="*/ 1187 w 3062"/>
                <a:gd name="T73" fmla="*/ 3414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62" h="3433">
                  <a:moveTo>
                    <a:pt x="1187" y="3414"/>
                  </a:moveTo>
                  <a:lnTo>
                    <a:pt x="1187" y="3414"/>
                  </a:lnTo>
                  <a:cubicBezTo>
                    <a:pt x="1187" y="3414"/>
                    <a:pt x="1168" y="3340"/>
                    <a:pt x="1335" y="3321"/>
                  </a:cubicBezTo>
                  <a:cubicBezTo>
                    <a:pt x="1502" y="3303"/>
                    <a:pt x="1539" y="3358"/>
                    <a:pt x="1743" y="3321"/>
                  </a:cubicBezTo>
                  <a:cubicBezTo>
                    <a:pt x="1947" y="3303"/>
                    <a:pt x="2726" y="3303"/>
                    <a:pt x="2745" y="3284"/>
                  </a:cubicBezTo>
                  <a:cubicBezTo>
                    <a:pt x="2764" y="3265"/>
                    <a:pt x="2912" y="3284"/>
                    <a:pt x="2856" y="3099"/>
                  </a:cubicBezTo>
                  <a:cubicBezTo>
                    <a:pt x="2820" y="2932"/>
                    <a:pt x="2560" y="928"/>
                    <a:pt x="2560" y="928"/>
                  </a:cubicBezTo>
                  <a:cubicBezTo>
                    <a:pt x="3061" y="873"/>
                    <a:pt x="3061" y="873"/>
                    <a:pt x="3061" y="873"/>
                  </a:cubicBezTo>
                  <a:cubicBezTo>
                    <a:pt x="2820" y="650"/>
                    <a:pt x="2820" y="650"/>
                    <a:pt x="2820" y="650"/>
                  </a:cubicBezTo>
                  <a:cubicBezTo>
                    <a:pt x="2820" y="650"/>
                    <a:pt x="2560" y="483"/>
                    <a:pt x="2523" y="464"/>
                  </a:cubicBezTo>
                  <a:cubicBezTo>
                    <a:pt x="2504" y="464"/>
                    <a:pt x="2319" y="371"/>
                    <a:pt x="2281" y="316"/>
                  </a:cubicBezTo>
                  <a:cubicBezTo>
                    <a:pt x="2226" y="241"/>
                    <a:pt x="2207" y="241"/>
                    <a:pt x="2170" y="0"/>
                  </a:cubicBezTo>
                  <a:cubicBezTo>
                    <a:pt x="2170" y="668"/>
                    <a:pt x="2170" y="668"/>
                    <a:pt x="2170" y="668"/>
                  </a:cubicBezTo>
                  <a:cubicBezTo>
                    <a:pt x="1316" y="687"/>
                    <a:pt x="1316" y="687"/>
                    <a:pt x="1316" y="687"/>
                  </a:cubicBezTo>
                  <a:cubicBezTo>
                    <a:pt x="1316" y="687"/>
                    <a:pt x="1316" y="1114"/>
                    <a:pt x="1298" y="1169"/>
                  </a:cubicBezTo>
                  <a:cubicBezTo>
                    <a:pt x="1298" y="1169"/>
                    <a:pt x="1298" y="1299"/>
                    <a:pt x="1224" y="1336"/>
                  </a:cubicBezTo>
                  <a:cubicBezTo>
                    <a:pt x="1224" y="1336"/>
                    <a:pt x="1075" y="1429"/>
                    <a:pt x="1075" y="1466"/>
                  </a:cubicBezTo>
                  <a:cubicBezTo>
                    <a:pt x="1057" y="1522"/>
                    <a:pt x="1057" y="1670"/>
                    <a:pt x="1075" y="1707"/>
                  </a:cubicBezTo>
                  <a:cubicBezTo>
                    <a:pt x="1075" y="1707"/>
                    <a:pt x="1057" y="1819"/>
                    <a:pt x="1001" y="1856"/>
                  </a:cubicBezTo>
                  <a:cubicBezTo>
                    <a:pt x="37" y="1781"/>
                    <a:pt x="37" y="1781"/>
                    <a:pt x="37" y="1781"/>
                  </a:cubicBezTo>
                  <a:cubicBezTo>
                    <a:pt x="37" y="1781"/>
                    <a:pt x="0" y="1819"/>
                    <a:pt x="37" y="1856"/>
                  </a:cubicBezTo>
                  <a:cubicBezTo>
                    <a:pt x="55" y="1893"/>
                    <a:pt x="55" y="1911"/>
                    <a:pt x="55" y="1948"/>
                  </a:cubicBezTo>
                  <a:cubicBezTo>
                    <a:pt x="55" y="1986"/>
                    <a:pt x="74" y="2004"/>
                    <a:pt x="92" y="1986"/>
                  </a:cubicBezTo>
                  <a:cubicBezTo>
                    <a:pt x="111" y="1986"/>
                    <a:pt x="315" y="2004"/>
                    <a:pt x="259" y="2060"/>
                  </a:cubicBezTo>
                  <a:cubicBezTo>
                    <a:pt x="222" y="2116"/>
                    <a:pt x="259" y="2134"/>
                    <a:pt x="222" y="2190"/>
                  </a:cubicBezTo>
                  <a:cubicBezTo>
                    <a:pt x="185" y="2227"/>
                    <a:pt x="185" y="2208"/>
                    <a:pt x="203" y="2264"/>
                  </a:cubicBezTo>
                  <a:cubicBezTo>
                    <a:pt x="222" y="2338"/>
                    <a:pt x="241" y="2375"/>
                    <a:pt x="259" y="2431"/>
                  </a:cubicBezTo>
                  <a:cubicBezTo>
                    <a:pt x="278" y="2468"/>
                    <a:pt x="352" y="2653"/>
                    <a:pt x="333" y="2709"/>
                  </a:cubicBezTo>
                  <a:cubicBezTo>
                    <a:pt x="297" y="2783"/>
                    <a:pt x="241" y="2876"/>
                    <a:pt x="222" y="2932"/>
                  </a:cubicBezTo>
                  <a:cubicBezTo>
                    <a:pt x="203" y="2987"/>
                    <a:pt x="222" y="3080"/>
                    <a:pt x="222" y="3080"/>
                  </a:cubicBezTo>
                  <a:cubicBezTo>
                    <a:pt x="222" y="3080"/>
                    <a:pt x="352" y="3024"/>
                    <a:pt x="426" y="3006"/>
                  </a:cubicBezTo>
                  <a:cubicBezTo>
                    <a:pt x="482" y="2987"/>
                    <a:pt x="519" y="2950"/>
                    <a:pt x="574" y="2969"/>
                  </a:cubicBezTo>
                  <a:cubicBezTo>
                    <a:pt x="630" y="2987"/>
                    <a:pt x="723" y="2987"/>
                    <a:pt x="723" y="3043"/>
                  </a:cubicBezTo>
                  <a:cubicBezTo>
                    <a:pt x="742" y="3099"/>
                    <a:pt x="742" y="3061"/>
                    <a:pt x="797" y="3080"/>
                  </a:cubicBezTo>
                  <a:cubicBezTo>
                    <a:pt x="871" y="3099"/>
                    <a:pt x="927" y="3099"/>
                    <a:pt x="945" y="3135"/>
                  </a:cubicBezTo>
                  <a:cubicBezTo>
                    <a:pt x="945" y="3173"/>
                    <a:pt x="1001" y="3265"/>
                    <a:pt x="1039" y="3321"/>
                  </a:cubicBezTo>
                  <a:cubicBezTo>
                    <a:pt x="1057" y="3377"/>
                    <a:pt x="1150" y="3432"/>
                    <a:pt x="1187" y="3414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2" name="Freeform 6"/>
            <p:cNvSpPr>
              <a:spLocks noChangeArrowheads="1"/>
            </p:cNvSpPr>
            <p:nvPr/>
          </p:nvSpPr>
          <p:spPr bwMode="auto">
            <a:xfrm>
              <a:off x="955452" y="7797546"/>
              <a:ext cx="664686" cy="529161"/>
            </a:xfrm>
            <a:custGeom>
              <a:avLst/>
              <a:gdLst>
                <a:gd name="T0" fmla="*/ 1410 w 1467"/>
                <a:gd name="T1" fmla="*/ 1150 h 1169"/>
                <a:gd name="T2" fmla="*/ 1410 w 1467"/>
                <a:gd name="T3" fmla="*/ 1150 h 1169"/>
                <a:gd name="T4" fmla="*/ 1280 w 1467"/>
                <a:gd name="T5" fmla="*/ 1150 h 1169"/>
                <a:gd name="T6" fmla="*/ 983 w 1467"/>
                <a:gd name="T7" fmla="*/ 1038 h 1169"/>
                <a:gd name="T8" fmla="*/ 668 w 1467"/>
                <a:gd name="T9" fmla="*/ 1020 h 1169"/>
                <a:gd name="T10" fmla="*/ 371 w 1467"/>
                <a:gd name="T11" fmla="*/ 1057 h 1169"/>
                <a:gd name="T12" fmla="*/ 260 w 1467"/>
                <a:gd name="T13" fmla="*/ 1113 h 1169"/>
                <a:gd name="T14" fmla="*/ 185 w 1467"/>
                <a:gd name="T15" fmla="*/ 1076 h 1169"/>
                <a:gd name="T16" fmla="*/ 167 w 1467"/>
                <a:gd name="T17" fmla="*/ 1020 h 1169"/>
                <a:gd name="T18" fmla="*/ 93 w 1467"/>
                <a:gd name="T19" fmla="*/ 927 h 1169"/>
                <a:gd name="T20" fmla="*/ 149 w 1467"/>
                <a:gd name="T21" fmla="*/ 834 h 1169"/>
                <a:gd name="T22" fmla="*/ 167 w 1467"/>
                <a:gd name="T23" fmla="*/ 742 h 1169"/>
                <a:gd name="T24" fmla="*/ 130 w 1467"/>
                <a:gd name="T25" fmla="*/ 705 h 1169"/>
                <a:gd name="T26" fmla="*/ 56 w 1467"/>
                <a:gd name="T27" fmla="*/ 612 h 1169"/>
                <a:gd name="T28" fmla="*/ 56 w 1467"/>
                <a:gd name="T29" fmla="*/ 408 h 1169"/>
                <a:gd name="T30" fmla="*/ 167 w 1467"/>
                <a:gd name="T31" fmla="*/ 296 h 1169"/>
                <a:gd name="T32" fmla="*/ 204 w 1467"/>
                <a:gd name="T33" fmla="*/ 111 h 1169"/>
                <a:gd name="T34" fmla="*/ 390 w 1467"/>
                <a:gd name="T35" fmla="*/ 37 h 1169"/>
                <a:gd name="T36" fmla="*/ 520 w 1467"/>
                <a:gd name="T37" fmla="*/ 0 h 1169"/>
                <a:gd name="T38" fmla="*/ 686 w 1467"/>
                <a:gd name="T39" fmla="*/ 37 h 1169"/>
                <a:gd name="T40" fmla="*/ 705 w 1467"/>
                <a:gd name="T41" fmla="*/ 92 h 1169"/>
                <a:gd name="T42" fmla="*/ 779 w 1467"/>
                <a:gd name="T43" fmla="*/ 111 h 1169"/>
                <a:gd name="T44" fmla="*/ 909 w 1467"/>
                <a:gd name="T45" fmla="*/ 148 h 1169"/>
                <a:gd name="T46" fmla="*/ 1021 w 1467"/>
                <a:gd name="T47" fmla="*/ 352 h 1169"/>
                <a:gd name="T48" fmla="*/ 1169 w 1467"/>
                <a:gd name="T49" fmla="*/ 445 h 1169"/>
                <a:gd name="T50" fmla="*/ 1224 w 1467"/>
                <a:gd name="T51" fmla="*/ 389 h 1169"/>
                <a:gd name="T52" fmla="*/ 1224 w 1467"/>
                <a:gd name="T53" fmla="*/ 463 h 1169"/>
                <a:gd name="T54" fmla="*/ 1298 w 1467"/>
                <a:gd name="T55" fmla="*/ 797 h 1169"/>
                <a:gd name="T56" fmla="*/ 1410 w 1467"/>
                <a:gd name="T57" fmla="*/ 1002 h 1169"/>
                <a:gd name="T58" fmla="*/ 1410 w 1467"/>
                <a:gd name="T59" fmla="*/ 115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7" h="1169">
                  <a:moveTo>
                    <a:pt x="1410" y="1150"/>
                  </a:moveTo>
                  <a:lnTo>
                    <a:pt x="1410" y="1150"/>
                  </a:lnTo>
                  <a:cubicBezTo>
                    <a:pt x="1410" y="1150"/>
                    <a:pt x="1354" y="1168"/>
                    <a:pt x="1280" y="1150"/>
                  </a:cubicBezTo>
                  <a:cubicBezTo>
                    <a:pt x="1206" y="1131"/>
                    <a:pt x="1076" y="1076"/>
                    <a:pt x="983" y="1038"/>
                  </a:cubicBezTo>
                  <a:cubicBezTo>
                    <a:pt x="891" y="1020"/>
                    <a:pt x="853" y="1038"/>
                    <a:pt x="668" y="1020"/>
                  </a:cubicBezTo>
                  <a:cubicBezTo>
                    <a:pt x="464" y="1002"/>
                    <a:pt x="427" y="1057"/>
                    <a:pt x="371" y="1057"/>
                  </a:cubicBezTo>
                  <a:cubicBezTo>
                    <a:pt x="315" y="1076"/>
                    <a:pt x="279" y="1113"/>
                    <a:pt x="260" y="1113"/>
                  </a:cubicBezTo>
                  <a:cubicBezTo>
                    <a:pt x="241" y="1113"/>
                    <a:pt x="204" y="1094"/>
                    <a:pt x="185" y="1076"/>
                  </a:cubicBezTo>
                  <a:cubicBezTo>
                    <a:pt x="185" y="1076"/>
                    <a:pt x="185" y="1057"/>
                    <a:pt x="167" y="1020"/>
                  </a:cubicBezTo>
                  <a:cubicBezTo>
                    <a:pt x="130" y="983"/>
                    <a:pt x="74" y="964"/>
                    <a:pt x="93" y="927"/>
                  </a:cubicBezTo>
                  <a:cubicBezTo>
                    <a:pt x="111" y="890"/>
                    <a:pt x="130" y="853"/>
                    <a:pt x="149" y="834"/>
                  </a:cubicBezTo>
                  <a:cubicBezTo>
                    <a:pt x="167" y="816"/>
                    <a:pt x="204" y="760"/>
                    <a:pt x="167" y="742"/>
                  </a:cubicBezTo>
                  <a:cubicBezTo>
                    <a:pt x="130" y="723"/>
                    <a:pt x="111" y="723"/>
                    <a:pt x="130" y="705"/>
                  </a:cubicBezTo>
                  <a:cubicBezTo>
                    <a:pt x="130" y="667"/>
                    <a:pt x="74" y="667"/>
                    <a:pt x="56" y="612"/>
                  </a:cubicBezTo>
                  <a:cubicBezTo>
                    <a:pt x="19" y="556"/>
                    <a:pt x="0" y="445"/>
                    <a:pt x="56" y="408"/>
                  </a:cubicBezTo>
                  <a:cubicBezTo>
                    <a:pt x="93" y="352"/>
                    <a:pt x="130" y="334"/>
                    <a:pt x="167" y="296"/>
                  </a:cubicBezTo>
                  <a:cubicBezTo>
                    <a:pt x="204" y="241"/>
                    <a:pt x="204" y="111"/>
                    <a:pt x="204" y="111"/>
                  </a:cubicBezTo>
                  <a:cubicBezTo>
                    <a:pt x="204" y="111"/>
                    <a:pt x="371" y="37"/>
                    <a:pt x="390" y="37"/>
                  </a:cubicBezTo>
                  <a:cubicBezTo>
                    <a:pt x="408" y="37"/>
                    <a:pt x="501" y="0"/>
                    <a:pt x="520" y="0"/>
                  </a:cubicBezTo>
                  <a:cubicBezTo>
                    <a:pt x="538" y="0"/>
                    <a:pt x="668" y="18"/>
                    <a:pt x="686" y="37"/>
                  </a:cubicBezTo>
                  <a:cubicBezTo>
                    <a:pt x="705" y="55"/>
                    <a:pt x="705" y="92"/>
                    <a:pt x="705" y="92"/>
                  </a:cubicBezTo>
                  <a:cubicBezTo>
                    <a:pt x="705" y="92"/>
                    <a:pt x="761" y="111"/>
                    <a:pt x="779" y="111"/>
                  </a:cubicBezTo>
                  <a:cubicBezTo>
                    <a:pt x="816" y="111"/>
                    <a:pt x="891" y="130"/>
                    <a:pt x="909" y="148"/>
                  </a:cubicBezTo>
                  <a:cubicBezTo>
                    <a:pt x="927" y="148"/>
                    <a:pt x="983" y="315"/>
                    <a:pt x="1021" y="352"/>
                  </a:cubicBezTo>
                  <a:cubicBezTo>
                    <a:pt x="1039" y="389"/>
                    <a:pt x="1057" y="445"/>
                    <a:pt x="1169" y="445"/>
                  </a:cubicBezTo>
                  <a:cubicBezTo>
                    <a:pt x="1169" y="445"/>
                    <a:pt x="1187" y="389"/>
                    <a:pt x="1224" y="389"/>
                  </a:cubicBezTo>
                  <a:cubicBezTo>
                    <a:pt x="1243" y="371"/>
                    <a:pt x="1243" y="389"/>
                    <a:pt x="1224" y="463"/>
                  </a:cubicBezTo>
                  <a:cubicBezTo>
                    <a:pt x="1224" y="519"/>
                    <a:pt x="1187" y="667"/>
                    <a:pt x="1298" y="797"/>
                  </a:cubicBezTo>
                  <a:cubicBezTo>
                    <a:pt x="1392" y="946"/>
                    <a:pt x="1410" y="927"/>
                    <a:pt x="1410" y="1002"/>
                  </a:cubicBezTo>
                  <a:cubicBezTo>
                    <a:pt x="1410" y="1076"/>
                    <a:pt x="1466" y="1131"/>
                    <a:pt x="1410" y="115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3" name="Freeform 7"/>
            <p:cNvSpPr>
              <a:spLocks noChangeArrowheads="1"/>
            </p:cNvSpPr>
            <p:nvPr/>
          </p:nvSpPr>
          <p:spPr bwMode="auto">
            <a:xfrm>
              <a:off x="1073219" y="8258814"/>
              <a:ext cx="293421" cy="193694"/>
            </a:xfrm>
            <a:custGeom>
              <a:avLst/>
              <a:gdLst>
                <a:gd name="T0" fmla="*/ 222 w 650"/>
                <a:gd name="T1" fmla="*/ 389 h 428"/>
                <a:gd name="T2" fmla="*/ 222 w 650"/>
                <a:gd name="T3" fmla="*/ 389 h 428"/>
                <a:gd name="T4" fmla="*/ 204 w 650"/>
                <a:gd name="T5" fmla="*/ 315 h 428"/>
                <a:gd name="T6" fmla="*/ 148 w 650"/>
                <a:gd name="T7" fmla="*/ 167 h 428"/>
                <a:gd name="T8" fmla="*/ 74 w 650"/>
                <a:gd name="T9" fmla="*/ 185 h 428"/>
                <a:gd name="T10" fmla="*/ 55 w 650"/>
                <a:gd name="T11" fmla="*/ 148 h 428"/>
                <a:gd name="T12" fmla="*/ 0 w 650"/>
                <a:gd name="T13" fmla="*/ 93 h 428"/>
                <a:gd name="T14" fmla="*/ 111 w 650"/>
                <a:gd name="T15" fmla="*/ 37 h 428"/>
                <a:gd name="T16" fmla="*/ 296 w 650"/>
                <a:gd name="T17" fmla="*/ 0 h 428"/>
                <a:gd name="T18" fmla="*/ 575 w 650"/>
                <a:gd name="T19" fmla="*/ 0 h 428"/>
                <a:gd name="T20" fmla="*/ 631 w 650"/>
                <a:gd name="T21" fmla="*/ 18 h 428"/>
                <a:gd name="T22" fmla="*/ 593 w 650"/>
                <a:gd name="T23" fmla="*/ 74 h 428"/>
                <a:gd name="T24" fmla="*/ 519 w 650"/>
                <a:gd name="T25" fmla="*/ 185 h 428"/>
                <a:gd name="T26" fmla="*/ 315 w 650"/>
                <a:gd name="T27" fmla="*/ 278 h 428"/>
                <a:gd name="T28" fmla="*/ 222 w 650"/>
                <a:gd name="T29" fmla="*/ 389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0" h="428">
                  <a:moveTo>
                    <a:pt x="222" y="389"/>
                  </a:moveTo>
                  <a:lnTo>
                    <a:pt x="222" y="389"/>
                  </a:lnTo>
                  <a:cubicBezTo>
                    <a:pt x="222" y="389"/>
                    <a:pt x="222" y="371"/>
                    <a:pt x="204" y="315"/>
                  </a:cubicBezTo>
                  <a:cubicBezTo>
                    <a:pt x="185" y="241"/>
                    <a:pt x="185" y="148"/>
                    <a:pt x="148" y="167"/>
                  </a:cubicBezTo>
                  <a:cubicBezTo>
                    <a:pt x="111" y="185"/>
                    <a:pt x="74" y="204"/>
                    <a:pt x="74" y="185"/>
                  </a:cubicBezTo>
                  <a:cubicBezTo>
                    <a:pt x="55" y="185"/>
                    <a:pt x="55" y="167"/>
                    <a:pt x="55" y="148"/>
                  </a:cubicBezTo>
                  <a:cubicBezTo>
                    <a:pt x="74" y="130"/>
                    <a:pt x="0" y="93"/>
                    <a:pt x="0" y="93"/>
                  </a:cubicBezTo>
                  <a:cubicBezTo>
                    <a:pt x="0" y="93"/>
                    <a:pt x="55" y="56"/>
                    <a:pt x="111" y="37"/>
                  </a:cubicBezTo>
                  <a:cubicBezTo>
                    <a:pt x="167" y="37"/>
                    <a:pt x="222" y="0"/>
                    <a:pt x="296" y="0"/>
                  </a:cubicBezTo>
                  <a:cubicBezTo>
                    <a:pt x="371" y="0"/>
                    <a:pt x="501" y="18"/>
                    <a:pt x="575" y="0"/>
                  </a:cubicBezTo>
                  <a:cubicBezTo>
                    <a:pt x="631" y="18"/>
                    <a:pt x="631" y="18"/>
                    <a:pt x="631" y="18"/>
                  </a:cubicBezTo>
                  <a:cubicBezTo>
                    <a:pt x="631" y="18"/>
                    <a:pt x="649" y="37"/>
                    <a:pt x="593" y="74"/>
                  </a:cubicBezTo>
                  <a:cubicBezTo>
                    <a:pt x="538" y="130"/>
                    <a:pt x="556" y="111"/>
                    <a:pt x="519" y="185"/>
                  </a:cubicBezTo>
                  <a:cubicBezTo>
                    <a:pt x="464" y="241"/>
                    <a:pt x="352" y="241"/>
                    <a:pt x="315" y="278"/>
                  </a:cubicBezTo>
                  <a:cubicBezTo>
                    <a:pt x="278" y="315"/>
                    <a:pt x="278" y="427"/>
                    <a:pt x="222" y="389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4" name="Freeform 8"/>
            <p:cNvSpPr>
              <a:spLocks noChangeArrowheads="1"/>
            </p:cNvSpPr>
            <p:nvPr/>
          </p:nvSpPr>
          <p:spPr bwMode="auto">
            <a:xfrm>
              <a:off x="1376619" y="8544363"/>
              <a:ext cx="335338" cy="361427"/>
            </a:xfrm>
            <a:custGeom>
              <a:avLst/>
              <a:gdLst>
                <a:gd name="T0" fmla="*/ 0 w 743"/>
                <a:gd name="T1" fmla="*/ 335 h 799"/>
                <a:gd name="T2" fmla="*/ 0 w 743"/>
                <a:gd name="T3" fmla="*/ 335 h 799"/>
                <a:gd name="T4" fmla="*/ 205 w 743"/>
                <a:gd name="T5" fmla="*/ 706 h 799"/>
                <a:gd name="T6" fmla="*/ 465 w 743"/>
                <a:gd name="T7" fmla="*/ 724 h 799"/>
                <a:gd name="T8" fmla="*/ 465 w 743"/>
                <a:gd name="T9" fmla="*/ 780 h 799"/>
                <a:gd name="T10" fmla="*/ 520 w 743"/>
                <a:gd name="T11" fmla="*/ 780 h 799"/>
                <a:gd name="T12" fmla="*/ 650 w 743"/>
                <a:gd name="T13" fmla="*/ 650 h 799"/>
                <a:gd name="T14" fmla="*/ 724 w 743"/>
                <a:gd name="T15" fmla="*/ 539 h 799"/>
                <a:gd name="T16" fmla="*/ 687 w 743"/>
                <a:gd name="T17" fmla="*/ 390 h 799"/>
                <a:gd name="T18" fmla="*/ 613 w 743"/>
                <a:gd name="T19" fmla="*/ 279 h 799"/>
                <a:gd name="T20" fmla="*/ 576 w 743"/>
                <a:gd name="T21" fmla="*/ 130 h 799"/>
                <a:gd name="T22" fmla="*/ 390 w 743"/>
                <a:gd name="T23" fmla="*/ 38 h 799"/>
                <a:gd name="T24" fmla="*/ 149 w 743"/>
                <a:gd name="T25" fmla="*/ 168 h 799"/>
                <a:gd name="T26" fmla="*/ 0 w 743"/>
                <a:gd name="T27" fmla="*/ 335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3" h="799">
                  <a:moveTo>
                    <a:pt x="0" y="335"/>
                  </a:moveTo>
                  <a:lnTo>
                    <a:pt x="0" y="335"/>
                  </a:lnTo>
                  <a:cubicBezTo>
                    <a:pt x="205" y="706"/>
                    <a:pt x="205" y="706"/>
                    <a:pt x="205" y="706"/>
                  </a:cubicBezTo>
                  <a:cubicBezTo>
                    <a:pt x="465" y="724"/>
                    <a:pt x="465" y="724"/>
                    <a:pt x="465" y="724"/>
                  </a:cubicBezTo>
                  <a:cubicBezTo>
                    <a:pt x="465" y="724"/>
                    <a:pt x="446" y="780"/>
                    <a:pt x="465" y="780"/>
                  </a:cubicBezTo>
                  <a:cubicBezTo>
                    <a:pt x="483" y="780"/>
                    <a:pt x="501" y="798"/>
                    <a:pt x="520" y="780"/>
                  </a:cubicBezTo>
                  <a:cubicBezTo>
                    <a:pt x="557" y="761"/>
                    <a:pt x="613" y="687"/>
                    <a:pt x="650" y="650"/>
                  </a:cubicBezTo>
                  <a:cubicBezTo>
                    <a:pt x="687" y="613"/>
                    <a:pt x="724" y="539"/>
                    <a:pt x="724" y="539"/>
                  </a:cubicBezTo>
                  <a:cubicBezTo>
                    <a:pt x="742" y="520"/>
                    <a:pt x="706" y="427"/>
                    <a:pt x="687" y="390"/>
                  </a:cubicBezTo>
                  <a:cubicBezTo>
                    <a:pt x="668" y="371"/>
                    <a:pt x="613" y="335"/>
                    <a:pt x="613" y="279"/>
                  </a:cubicBezTo>
                  <a:cubicBezTo>
                    <a:pt x="631" y="223"/>
                    <a:pt x="668" y="205"/>
                    <a:pt x="576" y="130"/>
                  </a:cubicBezTo>
                  <a:cubicBezTo>
                    <a:pt x="483" y="56"/>
                    <a:pt x="465" y="0"/>
                    <a:pt x="390" y="38"/>
                  </a:cubicBezTo>
                  <a:cubicBezTo>
                    <a:pt x="316" y="75"/>
                    <a:pt x="205" y="112"/>
                    <a:pt x="149" y="168"/>
                  </a:cubicBezTo>
                  <a:cubicBezTo>
                    <a:pt x="112" y="223"/>
                    <a:pt x="0" y="335"/>
                    <a:pt x="0" y="335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5" name="Freeform 9"/>
            <p:cNvSpPr>
              <a:spLocks noChangeArrowheads="1"/>
            </p:cNvSpPr>
            <p:nvPr/>
          </p:nvSpPr>
          <p:spPr bwMode="auto">
            <a:xfrm>
              <a:off x="1167034" y="8266802"/>
              <a:ext cx="814391" cy="579083"/>
            </a:xfrm>
            <a:custGeom>
              <a:avLst/>
              <a:gdLst>
                <a:gd name="T0" fmla="*/ 946 w 1800"/>
                <a:gd name="T1" fmla="*/ 112 h 1281"/>
                <a:gd name="T2" fmla="*/ 946 w 1800"/>
                <a:gd name="T3" fmla="*/ 112 h 1281"/>
                <a:gd name="T4" fmla="*/ 1076 w 1800"/>
                <a:gd name="T5" fmla="*/ 205 h 1281"/>
                <a:gd name="T6" fmla="*/ 1280 w 1800"/>
                <a:gd name="T7" fmla="*/ 167 h 1281"/>
                <a:gd name="T8" fmla="*/ 1428 w 1800"/>
                <a:gd name="T9" fmla="*/ 75 h 1281"/>
                <a:gd name="T10" fmla="*/ 1558 w 1800"/>
                <a:gd name="T11" fmla="*/ 167 h 1281"/>
                <a:gd name="T12" fmla="*/ 1707 w 1800"/>
                <a:gd name="T13" fmla="*/ 501 h 1281"/>
                <a:gd name="T14" fmla="*/ 1762 w 1800"/>
                <a:gd name="T15" fmla="*/ 724 h 1281"/>
                <a:gd name="T16" fmla="*/ 1781 w 1800"/>
                <a:gd name="T17" fmla="*/ 947 h 1281"/>
                <a:gd name="T18" fmla="*/ 1670 w 1800"/>
                <a:gd name="T19" fmla="*/ 1206 h 1281"/>
                <a:gd name="T20" fmla="*/ 1484 w 1800"/>
                <a:gd name="T21" fmla="*/ 1262 h 1281"/>
                <a:gd name="T22" fmla="*/ 1391 w 1800"/>
                <a:gd name="T23" fmla="*/ 1132 h 1281"/>
                <a:gd name="T24" fmla="*/ 1317 w 1800"/>
                <a:gd name="T25" fmla="*/ 1058 h 1281"/>
                <a:gd name="T26" fmla="*/ 1187 w 1800"/>
                <a:gd name="T27" fmla="*/ 1151 h 1281"/>
                <a:gd name="T28" fmla="*/ 1150 w 1800"/>
                <a:gd name="T29" fmla="*/ 1021 h 1281"/>
                <a:gd name="T30" fmla="*/ 1076 w 1800"/>
                <a:gd name="T31" fmla="*/ 928 h 1281"/>
                <a:gd name="T32" fmla="*/ 1094 w 1800"/>
                <a:gd name="T33" fmla="*/ 835 h 1281"/>
                <a:gd name="T34" fmla="*/ 1039 w 1800"/>
                <a:gd name="T35" fmla="*/ 742 h 1281"/>
                <a:gd name="T36" fmla="*/ 928 w 1800"/>
                <a:gd name="T37" fmla="*/ 650 h 1281"/>
                <a:gd name="T38" fmla="*/ 834 w 1800"/>
                <a:gd name="T39" fmla="*/ 668 h 1281"/>
                <a:gd name="T40" fmla="*/ 649 w 1800"/>
                <a:gd name="T41" fmla="*/ 742 h 1281"/>
                <a:gd name="T42" fmla="*/ 463 w 1800"/>
                <a:gd name="T43" fmla="*/ 947 h 1281"/>
                <a:gd name="T44" fmla="*/ 297 w 1800"/>
                <a:gd name="T45" fmla="*/ 650 h 1281"/>
                <a:gd name="T46" fmla="*/ 167 w 1800"/>
                <a:gd name="T47" fmla="*/ 464 h 1281"/>
                <a:gd name="T48" fmla="*/ 56 w 1800"/>
                <a:gd name="T49" fmla="*/ 427 h 1281"/>
                <a:gd name="T50" fmla="*/ 18 w 1800"/>
                <a:gd name="T51" fmla="*/ 371 h 1281"/>
                <a:gd name="T52" fmla="*/ 74 w 1800"/>
                <a:gd name="T53" fmla="*/ 353 h 1281"/>
                <a:gd name="T54" fmla="*/ 148 w 1800"/>
                <a:gd name="T55" fmla="*/ 241 h 1281"/>
                <a:gd name="T56" fmla="*/ 278 w 1800"/>
                <a:gd name="T57" fmla="*/ 186 h 1281"/>
                <a:gd name="T58" fmla="*/ 352 w 1800"/>
                <a:gd name="T59" fmla="*/ 93 h 1281"/>
                <a:gd name="T60" fmla="*/ 427 w 1800"/>
                <a:gd name="T61" fmla="*/ 19 h 1281"/>
                <a:gd name="T62" fmla="*/ 427 w 1800"/>
                <a:gd name="T63" fmla="*/ 0 h 1281"/>
                <a:gd name="T64" fmla="*/ 612 w 1800"/>
                <a:gd name="T65" fmla="*/ 38 h 1281"/>
                <a:gd name="T66" fmla="*/ 872 w 1800"/>
                <a:gd name="T67" fmla="*/ 112 h 1281"/>
                <a:gd name="T68" fmla="*/ 946 w 1800"/>
                <a:gd name="T69" fmla="*/ 112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0" h="1281">
                  <a:moveTo>
                    <a:pt x="946" y="112"/>
                  </a:moveTo>
                  <a:lnTo>
                    <a:pt x="946" y="112"/>
                  </a:lnTo>
                  <a:cubicBezTo>
                    <a:pt x="946" y="112"/>
                    <a:pt x="1020" y="186"/>
                    <a:pt x="1076" y="205"/>
                  </a:cubicBezTo>
                  <a:cubicBezTo>
                    <a:pt x="1131" y="223"/>
                    <a:pt x="1187" y="186"/>
                    <a:pt x="1280" y="167"/>
                  </a:cubicBezTo>
                  <a:cubicBezTo>
                    <a:pt x="1354" y="130"/>
                    <a:pt x="1410" y="75"/>
                    <a:pt x="1428" y="75"/>
                  </a:cubicBezTo>
                  <a:cubicBezTo>
                    <a:pt x="1428" y="75"/>
                    <a:pt x="1502" y="0"/>
                    <a:pt x="1558" y="167"/>
                  </a:cubicBezTo>
                  <a:cubicBezTo>
                    <a:pt x="1614" y="335"/>
                    <a:pt x="1670" y="427"/>
                    <a:pt x="1707" y="501"/>
                  </a:cubicBezTo>
                  <a:cubicBezTo>
                    <a:pt x="1744" y="576"/>
                    <a:pt x="1762" y="631"/>
                    <a:pt x="1762" y="724"/>
                  </a:cubicBezTo>
                  <a:cubicBezTo>
                    <a:pt x="1744" y="798"/>
                    <a:pt x="1799" y="872"/>
                    <a:pt x="1781" y="947"/>
                  </a:cubicBezTo>
                  <a:cubicBezTo>
                    <a:pt x="1762" y="1021"/>
                    <a:pt x="1725" y="1151"/>
                    <a:pt x="1670" y="1206"/>
                  </a:cubicBezTo>
                  <a:cubicBezTo>
                    <a:pt x="1596" y="1262"/>
                    <a:pt x="1502" y="1280"/>
                    <a:pt x="1484" y="1262"/>
                  </a:cubicBezTo>
                  <a:cubicBezTo>
                    <a:pt x="1447" y="1243"/>
                    <a:pt x="1391" y="1151"/>
                    <a:pt x="1391" y="1132"/>
                  </a:cubicBezTo>
                  <a:cubicBezTo>
                    <a:pt x="1373" y="1113"/>
                    <a:pt x="1373" y="1039"/>
                    <a:pt x="1317" y="1058"/>
                  </a:cubicBezTo>
                  <a:cubicBezTo>
                    <a:pt x="1261" y="1077"/>
                    <a:pt x="1187" y="1151"/>
                    <a:pt x="1187" y="1151"/>
                  </a:cubicBezTo>
                  <a:cubicBezTo>
                    <a:pt x="1187" y="1151"/>
                    <a:pt x="1187" y="1058"/>
                    <a:pt x="1150" y="1021"/>
                  </a:cubicBezTo>
                  <a:cubicBezTo>
                    <a:pt x="1113" y="983"/>
                    <a:pt x="1094" y="928"/>
                    <a:pt x="1076" y="928"/>
                  </a:cubicBezTo>
                  <a:cubicBezTo>
                    <a:pt x="1076" y="909"/>
                    <a:pt x="1094" y="854"/>
                    <a:pt x="1094" y="835"/>
                  </a:cubicBezTo>
                  <a:cubicBezTo>
                    <a:pt x="1094" y="798"/>
                    <a:pt x="1057" y="761"/>
                    <a:pt x="1039" y="742"/>
                  </a:cubicBezTo>
                  <a:cubicBezTo>
                    <a:pt x="1002" y="724"/>
                    <a:pt x="928" y="650"/>
                    <a:pt x="928" y="650"/>
                  </a:cubicBezTo>
                  <a:cubicBezTo>
                    <a:pt x="928" y="650"/>
                    <a:pt x="909" y="631"/>
                    <a:pt x="834" y="668"/>
                  </a:cubicBezTo>
                  <a:cubicBezTo>
                    <a:pt x="760" y="687"/>
                    <a:pt x="649" y="742"/>
                    <a:pt x="649" y="742"/>
                  </a:cubicBezTo>
                  <a:cubicBezTo>
                    <a:pt x="463" y="947"/>
                    <a:pt x="463" y="947"/>
                    <a:pt x="463" y="947"/>
                  </a:cubicBezTo>
                  <a:cubicBezTo>
                    <a:pt x="463" y="947"/>
                    <a:pt x="297" y="668"/>
                    <a:pt x="297" y="650"/>
                  </a:cubicBezTo>
                  <a:cubicBezTo>
                    <a:pt x="278" y="650"/>
                    <a:pt x="167" y="464"/>
                    <a:pt x="167" y="464"/>
                  </a:cubicBezTo>
                  <a:cubicBezTo>
                    <a:pt x="167" y="464"/>
                    <a:pt x="92" y="483"/>
                    <a:pt x="56" y="427"/>
                  </a:cubicBezTo>
                  <a:cubicBezTo>
                    <a:pt x="37" y="390"/>
                    <a:pt x="0" y="353"/>
                    <a:pt x="18" y="371"/>
                  </a:cubicBezTo>
                  <a:cubicBezTo>
                    <a:pt x="37" y="371"/>
                    <a:pt x="37" y="409"/>
                    <a:pt x="74" y="353"/>
                  </a:cubicBezTo>
                  <a:cubicBezTo>
                    <a:pt x="111" y="279"/>
                    <a:pt x="92" y="260"/>
                    <a:pt x="148" y="241"/>
                  </a:cubicBezTo>
                  <a:cubicBezTo>
                    <a:pt x="204" y="205"/>
                    <a:pt x="260" y="205"/>
                    <a:pt x="278" y="186"/>
                  </a:cubicBezTo>
                  <a:cubicBezTo>
                    <a:pt x="315" y="167"/>
                    <a:pt x="352" y="93"/>
                    <a:pt x="352" y="93"/>
                  </a:cubicBezTo>
                  <a:cubicBezTo>
                    <a:pt x="352" y="93"/>
                    <a:pt x="427" y="38"/>
                    <a:pt x="427" y="19"/>
                  </a:cubicBezTo>
                  <a:lnTo>
                    <a:pt x="427" y="0"/>
                  </a:lnTo>
                  <a:cubicBezTo>
                    <a:pt x="427" y="0"/>
                    <a:pt x="538" y="0"/>
                    <a:pt x="612" y="38"/>
                  </a:cubicBezTo>
                  <a:cubicBezTo>
                    <a:pt x="705" y="75"/>
                    <a:pt x="798" y="112"/>
                    <a:pt x="872" y="112"/>
                  </a:cubicBezTo>
                  <a:cubicBezTo>
                    <a:pt x="946" y="112"/>
                    <a:pt x="946" y="112"/>
                    <a:pt x="946" y="112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6" name="Freeform 10"/>
            <p:cNvSpPr>
              <a:spLocks noChangeArrowheads="1"/>
            </p:cNvSpPr>
            <p:nvPr/>
          </p:nvSpPr>
          <p:spPr bwMode="auto">
            <a:xfrm>
              <a:off x="1502372" y="6849048"/>
              <a:ext cx="1822399" cy="1689324"/>
            </a:xfrm>
            <a:custGeom>
              <a:avLst/>
              <a:gdLst>
                <a:gd name="T0" fmla="*/ 1614 w 4026"/>
                <a:gd name="T1" fmla="*/ 3728 h 3729"/>
                <a:gd name="T2" fmla="*/ 1614 w 4026"/>
                <a:gd name="T3" fmla="*/ 3728 h 3729"/>
                <a:gd name="T4" fmla="*/ 1428 w 4026"/>
                <a:gd name="T5" fmla="*/ 3728 h 3729"/>
                <a:gd name="T6" fmla="*/ 1206 w 4026"/>
                <a:gd name="T7" fmla="*/ 3691 h 3729"/>
                <a:gd name="T8" fmla="*/ 983 w 4026"/>
                <a:gd name="T9" fmla="*/ 3710 h 3729"/>
                <a:gd name="T10" fmla="*/ 890 w 4026"/>
                <a:gd name="T11" fmla="*/ 3487 h 3729"/>
                <a:gd name="T12" fmla="*/ 816 w 4026"/>
                <a:gd name="T13" fmla="*/ 3283 h 3729"/>
                <a:gd name="T14" fmla="*/ 686 w 4026"/>
                <a:gd name="T15" fmla="*/ 3209 h 3729"/>
                <a:gd name="T16" fmla="*/ 463 w 4026"/>
                <a:gd name="T17" fmla="*/ 3320 h 3729"/>
                <a:gd name="T18" fmla="*/ 334 w 4026"/>
                <a:gd name="T19" fmla="*/ 3339 h 3729"/>
                <a:gd name="T20" fmla="*/ 204 w 4026"/>
                <a:gd name="T21" fmla="*/ 3246 h 3729"/>
                <a:gd name="T22" fmla="*/ 222 w 4026"/>
                <a:gd name="T23" fmla="*/ 3209 h 3729"/>
                <a:gd name="T24" fmla="*/ 204 w 4026"/>
                <a:gd name="T25" fmla="*/ 3116 h 3729"/>
                <a:gd name="T26" fmla="*/ 204 w 4026"/>
                <a:gd name="T27" fmla="*/ 3042 h 3729"/>
                <a:gd name="T28" fmla="*/ 56 w 4026"/>
                <a:gd name="T29" fmla="*/ 2875 h 3729"/>
                <a:gd name="T30" fmla="*/ 0 w 4026"/>
                <a:gd name="T31" fmla="*/ 2652 h 3729"/>
                <a:gd name="T32" fmla="*/ 37 w 4026"/>
                <a:gd name="T33" fmla="*/ 2467 h 3729"/>
                <a:gd name="T34" fmla="*/ 204 w 4026"/>
                <a:gd name="T35" fmla="*/ 2448 h 3729"/>
                <a:gd name="T36" fmla="*/ 445 w 4026"/>
                <a:gd name="T37" fmla="*/ 2467 h 3729"/>
                <a:gd name="T38" fmla="*/ 872 w 4026"/>
                <a:gd name="T39" fmla="*/ 2430 h 3729"/>
                <a:gd name="T40" fmla="*/ 1447 w 4026"/>
                <a:gd name="T41" fmla="*/ 2411 h 3729"/>
                <a:gd name="T42" fmla="*/ 1596 w 4026"/>
                <a:gd name="T43" fmla="*/ 2392 h 3729"/>
                <a:gd name="T44" fmla="*/ 1632 w 4026"/>
                <a:gd name="T45" fmla="*/ 2226 h 3729"/>
                <a:gd name="T46" fmla="*/ 1521 w 4026"/>
                <a:gd name="T47" fmla="*/ 1465 h 3729"/>
                <a:gd name="T48" fmla="*/ 1336 w 4026"/>
                <a:gd name="T49" fmla="*/ 55 h 3729"/>
                <a:gd name="T50" fmla="*/ 1837 w 4026"/>
                <a:gd name="T51" fmla="*/ 0 h 3729"/>
                <a:gd name="T52" fmla="*/ 3302 w 4026"/>
                <a:gd name="T53" fmla="*/ 1038 h 3729"/>
                <a:gd name="T54" fmla="*/ 3339 w 4026"/>
                <a:gd name="T55" fmla="*/ 1149 h 3729"/>
                <a:gd name="T56" fmla="*/ 3673 w 4026"/>
                <a:gd name="T57" fmla="*/ 1261 h 3729"/>
                <a:gd name="T58" fmla="*/ 3747 w 4026"/>
                <a:gd name="T59" fmla="*/ 1465 h 3729"/>
                <a:gd name="T60" fmla="*/ 3877 w 4026"/>
                <a:gd name="T61" fmla="*/ 1520 h 3729"/>
                <a:gd name="T62" fmla="*/ 4025 w 4026"/>
                <a:gd name="T63" fmla="*/ 1502 h 3729"/>
                <a:gd name="T64" fmla="*/ 3988 w 4026"/>
                <a:gd name="T65" fmla="*/ 1985 h 3729"/>
                <a:gd name="T66" fmla="*/ 3896 w 4026"/>
                <a:gd name="T67" fmla="*/ 2281 h 3729"/>
                <a:gd name="T68" fmla="*/ 3822 w 4026"/>
                <a:gd name="T69" fmla="*/ 2411 h 3729"/>
                <a:gd name="T70" fmla="*/ 3395 w 4026"/>
                <a:gd name="T71" fmla="*/ 2448 h 3729"/>
                <a:gd name="T72" fmla="*/ 3209 w 4026"/>
                <a:gd name="T73" fmla="*/ 2504 h 3729"/>
                <a:gd name="T74" fmla="*/ 3024 w 4026"/>
                <a:gd name="T75" fmla="*/ 2578 h 3729"/>
                <a:gd name="T76" fmla="*/ 2801 w 4026"/>
                <a:gd name="T77" fmla="*/ 2541 h 3729"/>
                <a:gd name="T78" fmla="*/ 2412 w 4026"/>
                <a:gd name="T79" fmla="*/ 2689 h 3729"/>
                <a:gd name="T80" fmla="*/ 2152 w 4026"/>
                <a:gd name="T81" fmla="*/ 2893 h 3729"/>
                <a:gd name="T82" fmla="*/ 2059 w 4026"/>
                <a:gd name="T83" fmla="*/ 2986 h 3729"/>
                <a:gd name="T84" fmla="*/ 1855 w 4026"/>
                <a:gd name="T85" fmla="*/ 3134 h 3729"/>
                <a:gd name="T86" fmla="*/ 1614 w 4026"/>
                <a:gd name="T87" fmla="*/ 3728 h 3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26" h="3729">
                  <a:moveTo>
                    <a:pt x="1614" y="3728"/>
                  </a:moveTo>
                  <a:lnTo>
                    <a:pt x="1614" y="3728"/>
                  </a:lnTo>
                  <a:cubicBezTo>
                    <a:pt x="1614" y="3728"/>
                    <a:pt x="1502" y="3728"/>
                    <a:pt x="1428" y="3728"/>
                  </a:cubicBezTo>
                  <a:cubicBezTo>
                    <a:pt x="1373" y="3710"/>
                    <a:pt x="1261" y="3691"/>
                    <a:pt x="1206" y="3691"/>
                  </a:cubicBezTo>
                  <a:cubicBezTo>
                    <a:pt x="1150" y="3672"/>
                    <a:pt x="983" y="3710"/>
                    <a:pt x="983" y="3710"/>
                  </a:cubicBezTo>
                  <a:cubicBezTo>
                    <a:pt x="890" y="3487"/>
                    <a:pt x="890" y="3487"/>
                    <a:pt x="890" y="3487"/>
                  </a:cubicBezTo>
                  <a:cubicBezTo>
                    <a:pt x="816" y="3283"/>
                    <a:pt x="816" y="3283"/>
                    <a:pt x="816" y="3283"/>
                  </a:cubicBezTo>
                  <a:cubicBezTo>
                    <a:pt x="816" y="3283"/>
                    <a:pt x="779" y="3153"/>
                    <a:pt x="686" y="3209"/>
                  </a:cubicBezTo>
                  <a:cubicBezTo>
                    <a:pt x="593" y="3264"/>
                    <a:pt x="463" y="3320"/>
                    <a:pt x="463" y="3320"/>
                  </a:cubicBezTo>
                  <a:cubicBezTo>
                    <a:pt x="463" y="3320"/>
                    <a:pt x="371" y="3357"/>
                    <a:pt x="334" y="3339"/>
                  </a:cubicBezTo>
                  <a:cubicBezTo>
                    <a:pt x="297" y="3339"/>
                    <a:pt x="204" y="3246"/>
                    <a:pt x="204" y="3246"/>
                  </a:cubicBezTo>
                  <a:cubicBezTo>
                    <a:pt x="204" y="3246"/>
                    <a:pt x="241" y="3227"/>
                    <a:pt x="222" y="3209"/>
                  </a:cubicBezTo>
                  <a:cubicBezTo>
                    <a:pt x="222" y="3190"/>
                    <a:pt x="204" y="3134"/>
                    <a:pt x="204" y="3116"/>
                  </a:cubicBezTo>
                  <a:cubicBezTo>
                    <a:pt x="204" y="3098"/>
                    <a:pt x="204" y="3042"/>
                    <a:pt x="204" y="3042"/>
                  </a:cubicBezTo>
                  <a:cubicBezTo>
                    <a:pt x="204" y="3042"/>
                    <a:pt x="92" y="2912"/>
                    <a:pt x="56" y="2875"/>
                  </a:cubicBezTo>
                  <a:cubicBezTo>
                    <a:pt x="37" y="2838"/>
                    <a:pt x="0" y="2708"/>
                    <a:pt x="0" y="2652"/>
                  </a:cubicBezTo>
                  <a:cubicBezTo>
                    <a:pt x="18" y="2615"/>
                    <a:pt x="37" y="2467"/>
                    <a:pt x="37" y="2467"/>
                  </a:cubicBezTo>
                  <a:cubicBezTo>
                    <a:pt x="37" y="2467"/>
                    <a:pt x="148" y="2448"/>
                    <a:pt x="204" y="2448"/>
                  </a:cubicBezTo>
                  <a:cubicBezTo>
                    <a:pt x="260" y="2467"/>
                    <a:pt x="352" y="2467"/>
                    <a:pt x="445" y="2467"/>
                  </a:cubicBezTo>
                  <a:cubicBezTo>
                    <a:pt x="519" y="2448"/>
                    <a:pt x="872" y="2430"/>
                    <a:pt x="872" y="2430"/>
                  </a:cubicBezTo>
                  <a:cubicBezTo>
                    <a:pt x="1447" y="2411"/>
                    <a:pt x="1447" y="2411"/>
                    <a:pt x="1447" y="2411"/>
                  </a:cubicBezTo>
                  <a:cubicBezTo>
                    <a:pt x="1447" y="2411"/>
                    <a:pt x="1558" y="2411"/>
                    <a:pt x="1596" y="2392"/>
                  </a:cubicBezTo>
                  <a:cubicBezTo>
                    <a:pt x="1632" y="2356"/>
                    <a:pt x="1670" y="2337"/>
                    <a:pt x="1632" y="2226"/>
                  </a:cubicBezTo>
                  <a:cubicBezTo>
                    <a:pt x="1614" y="2133"/>
                    <a:pt x="1521" y="1465"/>
                    <a:pt x="1521" y="1465"/>
                  </a:cubicBezTo>
                  <a:cubicBezTo>
                    <a:pt x="1336" y="55"/>
                    <a:pt x="1336" y="55"/>
                    <a:pt x="1336" y="55"/>
                  </a:cubicBezTo>
                  <a:cubicBezTo>
                    <a:pt x="1837" y="0"/>
                    <a:pt x="1837" y="0"/>
                    <a:pt x="1837" y="0"/>
                  </a:cubicBezTo>
                  <a:cubicBezTo>
                    <a:pt x="3302" y="1038"/>
                    <a:pt x="3302" y="1038"/>
                    <a:pt x="3302" y="1038"/>
                  </a:cubicBezTo>
                  <a:cubicBezTo>
                    <a:pt x="3302" y="1038"/>
                    <a:pt x="3321" y="1149"/>
                    <a:pt x="3339" y="1149"/>
                  </a:cubicBezTo>
                  <a:cubicBezTo>
                    <a:pt x="3376" y="1149"/>
                    <a:pt x="3673" y="1261"/>
                    <a:pt x="3673" y="1261"/>
                  </a:cubicBezTo>
                  <a:cubicBezTo>
                    <a:pt x="3673" y="1261"/>
                    <a:pt x="3747" y="1354"/>
                    <a:pt x="3747" y="1465"/>
                  </a:cubicBezTo>
                  <a:cubicBezTo>
                    <a:pt x="3747" y="1465"/>
                    <a:pt x="3747" y="1539"/>
                    <a:pt x="3877" y="1520"/>
                  </a:cubicBezTo>
                  <a:cubicBezTo>
                    <a:pt x="4025" y="1502"/>
                    <a:pt x="4025" y="1502"/>
                    <a:pt x="4025" y="1502"/>
                  </a:cubicBezTo>
                  <a:cubicBezTo>
                    <a:pt x="4025" y="1502"/>
                    <a:pt x="4007" y="1855"/>
                    <a:pt x="3988" y="1985"/>
                  </a:cubicBezTo>
                  <a:cubicBezTo>
                    <a:pt x="3951" y="2114"/>
                    <a:pt x="3914" y="2244"/>
                    <a:pt x="3896" y="2281"/>
                  </a:cubicBezTo>
                  <a:cubicBezTo>
                    <a:pt x="3877" y="2318"/>
                    <a:pt x="3914" y="2411"/>
                    <a:pt x="3822" y="2411"/>
                  </a:cubicBezTo>
                  <a:cubicBezTo>
                    <a:pt x="3728" y="2411"/>
                    <a:pt x="3487" y="2448"/>
                    <a:pt x="3395" y="2448"/>
                  </a:cubicBezTo>
                  <a:cubicBezTo>
                    <a:pt x="3302" y="2448"/>
                    <a:pt x="3283" y="2485"/>
                    <a:pt x="3209" y="2504"/>
                  </a:cubicBezTo>
                  <a:cubicBezTo>
                    <a:pt x="3116" y="2541"/>
                    <a:pt x="3042" y="2559"/>
                    <a:pt x="3024" y="2578"/>
                  </a:cubicBezTo>
                  <a:cubicBezTo>
                    <a:pt x="3005" y="2578"/>
                    <a:pt x="2894" y="2504"/>
                    <a:pt x="2801" y="2541"/>
                  </a:cubicBezTo>
                  <a:cubicBezTo>
                    <a:pt x="2709" y="2559"/>
                    <a:pt x="2486" y="2633"/>
                    <a:pt x="2412" y="2689"/>
                  </a:cubicBezTo>
                  <a:cubicBezTo>
                    <a:pt x="2319" y="2763"/>
                    <a:pt x="2189" y="2819"/>
                    <a:pt x="2152" y="2893"/>
                  </a:cubicBezTo>
                  <a:cubicBezTo>
                    <a:pt x="2115" y="2949"/>
                    <a:pt x="2133" y="2968"/>
                    <a:pt x="2059" y="2986"/>
                  </a:cubicBezTo>
                  <a:cubicBezTo>
                    <a:pt x="1985" y="3023"/>
                    <a:pt x="1929" y="3023"/>
                    <a:pt x="1855" y="3134"/>
                  </a:cubicBezTo>
                  <a:cubicBezTo>
                    <a:pt x="1781" y="3246"/>
                    <a:pt x="1596" y="3598"/>
                    <a:pt x="1614" y="3728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7" name="Freeform 11"/>
            <p:cNvSpPr>
              <a:spLocks noChangeArrowheads="1"/>
            </p:cNvSpPr>
            <p:nvPr/>
          </p:nvSpPr>
          <p:spPr bwMode="auto">
            <a:xfrm>
              <a:off x="1570238" y="8746043"/>
              <a:ext cx="463085" cy="479241"/>
            </a:xfrm>
            <a:custGeom>
              <a:avLst/>
              <a:gdLst>
                <a:gd name="T0" fmla="*/ 965 w 1022"/>
                <a:gd name="T1" fmla="*/ 1038 h 1058"/>
                <a:gd name="T2" fmla="*/ 965 w 1022"/>
                <a:gd name="T3" fmla="*/ 1038 h 1058"/>
                <a:gd name="T4" fmla="*/ 983 w 1022"/>
                <a:gd name="T5" fmla="*/ 909 h 1058"/>
                <a:gd name="T6" fmla="*/ 983 w 1022"/>
                <a:gd name="T7" fmla="*/ 835 h 1058"/>
                <a:gd name="T8" fmla="*/ 1002 w 1022"/>
                <a:gd name="T9" fmla="*/ 705 h 1058"/>
                <a:gd name="T10" fmla="*/ 947 w 1022"/>
                <a:gd name="T11" fmla="*/ 593 h 1058"/>
                <a:gd name="T12" fmla="*/ 761 w 1022"/>
                <a:gd name="T13" fmla="*/ 464 h 1058"/>
                <a:gd name="T14" fmla="*/ 724 w 1022"/>
                <a:gd name="T15" fmla="*/ 371 h 1058"/>
                <a:gd name="T16" fmla="*/ 724 w 1022"/>
                <a:gd name="T17" fmla="*/ 167 h 1058"/>
                <a:gd name="T18" fmla="*/ 612 w 1022"/>
                <a:gd name="T19" fmla="*/ 204 h 1058"/>
                <a:gd name="T20" fmla="*/ 501 w 1022"/>
                <a:gd name="T21" fmla="*/ 111 h 1058"/>
                <a:gd name="T22" fmla="*/ 464 w 1022"/>
                <a:gd name="T23" fmla="*/ 0 h 1058"/>
                <a:gd name="T24" fmla="*/ 390 w 1022"/>
                <a:gd name="T25" fmla="*/ 0 h 1058"/>
                <a:gd name="T26" fmla="*/ 297 w 1022"/>
                <a:gd name="T27" fmla="*/ 93 h 1058"/>
                <a:gd name="T28" fmla="*/ 223 w 1022"/>
                <a:gd name="T29" fmla="*/ 204 h 1058"/>
                <a:gd name="T30" fmla="*/ 112 w 1022"/>
                <a:gd name="T31" fmla="*/ 296 h 1058"/>
                <a:gd name="T32" fmla="*/ 56 w 1022"/>
                <a:gd name="T33" fmla="*/ 334 h 1058"/>
                <a:gd name="T34" fmla="*/ 74 w 1022"/>
                <a:gd name="T35" fmla="*/ 371 h 1058"/>
                <a:gd name="T36" fmla="*/ 149 w 1022"/>
                <a:gd name="T37" fmla="*/ 390 h 1058"/>
                <a:gd name="T38" fmla="*/ 223 w 1022"/>
                <a:gd name="T39" fmla="*/ 445 h 1058"/>
                <a:gd name="T40" fmla="*/ 315 w 1022"/>
                <a:gd name="T41" fmla="*/ 575 h 1058"/>
                <a:gd name="T42" fmla="*/ 464 w 1022"/>
                <a:gd name="T43" fmla="*/ 686 h 1058"/>
                <a:gd name="T44" fmla="*/ 706 w 1022"/>
                <a:gd name="T45" fmla="*/ 927 h 1058"/>
                <a:gd name="T46" fmla="*/ 872 w 1022"/>
                <a:gd name="T47" fmla="*/ 1038 h 1058"/>
                <a:gd name="T48" fmla="*/ 965 w 1022"/>
                <a:gd name="T49" fmla="*/ 1038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2" h="1058">
                  <a:moveTo>
                    <a:pt x="965" y="1038"/>
                  </a:moveTo>
                  <a:lnTo>
                    <a:pt x="965" y="1038"/>
                  </a:lnTo>
                  <a:cubicBezTo>
                    <a:pt x="965" y="1038"/>
                    <a:pt x="983" y="946"/>
                    <a:pt x="983" y="909"/>
                  </a:cubicBezTo>
                  <a:cubicBezTo>
                    <a:pt x="983" y="872"/>
                    <a:pt x="983" y="853"/>
                    <a:pt x="983" y="835"/>
                  </a:cubicBezTo>
                  <a:cubicBezTo>
                    <a:pt x="1002" y="797"/>
                    <a:pt x="1021" y="723"/>
                    <a:pt x="1002" y="705"/>
                  </a:cubicBezTo>
                  <a:cubicBezTo>
                    <a:pt x="983" y="667"/>
                    <a:pt x="1002" y="649"/>
                    <a:pt x="947" y="593"/>
                  </a:cubicBezTo>
                  <a:cubicBezTo>
                    <a:pt x="872" y="538"/>
                    <a:pt x="761" y="464"/>
                    <a:pt x="761" y="464"/>
                  </a:cubicBezTo>
                  <a:cubicBezTo>
                    <a:pt x="761" y="464"/>
                    <a:pt x="724" y="426"/>
                    <a:pt x="724" y="371"/>
                  </a:cubicBezTo>
                  <a:cubicBezTo>
                    <a:pt x="706" y="315"/>
                    <a:pt x="724" y="167"/>
                    <a:pt x="724" y="167"/>
                  </a:cubicBezTo>
                  <a:cubicBezTo>
                    <a:pt x="724" y="167"/>
                    <a:pt x="650" y="204"/>
                    <a:pt x="612" y="204"/>
                  </a:cubicBezTo>
                  <a:cubicBezTo>
                    <a:pt x="594" y="204"/>
                    <a:pt x="520" y="130"/>
                    <a:pt x="501" y="111"/>
                  </a:cubicBezTo>
                  <a:cubicBezTo>
                    <a:pt x="501" y="93"/>
                    <a:pt x="483" y="19"/>
                    <a:pt x="464" y="0"/>
                  </a:cubicBezTo>
                  <a:cubicBezTo>
                    <a:pt x="464" y="0"/>
                    <a:pt x="427" y="0"/>
                    <a:pt x="390" y="0"/>
                  </a:cubicBezTo>
                  <a:cubicBezTo>
                    <a:pt x="371" y="19"/>
                    <a:pt x="297" y="93"/>
                    <a:pt x="297" y="93"/>
                  </a:cubicBezTo>
                  <a:cubicBezTo>
                    <a:pt x="297" y="93"/>
                    <a:pt x="241" y="185"/>
                    <a:pt x="223" y="204"/>
                  </a:cubicBezTo>
                  <a:cubicBezTo>
                    <a:pt x="186" y="222"/>
                    <a:pt x="149" y="278"/>
                    <a:pt x="112" y="296"/>
                  </a:cubicBezTo>
                  <a:cubicBezTo>
                    <a:pt x="93" y="315"/>
                    <a:pt x="93" y="334"/>
                    <a:pt x="56" y="334"/>
                  </a:cubicBezTo>
                  <a:cubicBezTo>
                    <a:pt x="0" y="334"/>
                    <a:pt x="38" y="352"/>
                    <a:pt x="74" y="371"/>
                  </a:cubicBezTo>
                  <a:cubicBezTo>
                    <a:pt x="112" y="390"/>
                    <a:pt x="112" y="390"/>
                    <a:pt x="149" y="390"/>
                  </a:cubicBezTo>
                  <a:cubicBezTo>
                    <a:pt x="204" y="390"/>
                    <a:pt x="223" y="390"/>
                    <a:pt x="223" y="445"/>
                  </a:cubicBezTo>
                  <a:cubicBezTo>
                    <a:pt x="241" y="519"/>
                    <a:pt x="279" y="538"/>
                    <a:pt x="315" y="575"/>
                  </a:cubicBezTo>
                  <a:cubicBezTo>
                    <a:pt x="353" y="593"/>
                    <a:pt x="427" y="649"/>
                    <a:pt x="464" y="686"/>
                  </a:cubicBezTo>
                  <a:cubicBezTo>
                    <a:pt x="501" y="742"/>
                    <a:pt x="668" y="872"/>
                    <a:pt x="706" y="927"/>
                  </a:cubicBezTo>
                  <a:cubicBezTo>
                    <a:pt x="761" y="964"/>
                    <a:pt x="835" y="1038"/>
                    <a:pt x="872" y="1038"/>
                  </a:cubicBezTo>
                  <a:cubicBezTo>
                    <a:pt x="891" y="1038"/>
                    <a:pt x="947" y="1057"/>
                    <a:pt x="965" y="1038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8" name="Freeform 12"/>
            <p:cNvSpPr>
              <a:spLocks noChangeArrowheads="1"/>
            </p:cNvSpPr>
            <p:nvPr/>
          </p:nvSpPr>
          <p:spPr bwMode="auto">
            <a:xfrm>
              <a:off x="1889607" y="8510416"/>
              <a:ext cx="688639" cy="706880"/>
            </a:xfrm>
            <a:custGeom>
              <a:avLst/>
              <a:gdLst>
                <a:gd name="T0" fmla="*/ 760 w 1521"/>
                <a:gd name="T1" fmla="*/ 56 h 1559"/>
                <a:gd name="T2" fmla="*/ 760 w 1521"/>
                <a:gd name="T3" fmla="*/ 56 h 1559"/>
                <a:gd name="T4" fmla="*/ 760 w 1521"/>
                <a:gd name="T5" fmla="*/ 0 h 1559"/>
                <a:gd name="T6" fmla="*/ 834 w 1521"/>
                <a:gd name="T7" fmla="*/ 19 h 1559"/>
                <a:gd name="T8" fmla="*/ 908 w 1521"/>
                <a:gd name="T9" fmla="*/ 112 h 1559"/>
                <a:gd name="T10" fmla="*/ 1094 w 1521"/>
                <a:gd name="T11" fmla="*/ 168 h 1559"/>
                <a:gd name="T12" fmla="*/ 1372 w 1521"/>
                <a:gd name="T13" fmla="*/ 130 h 1559"/>
                <a:gd name="T14" fmla="*/ 1428 w 1521"/>
                <a:gd name="T15" fmla="*/ 242 h 1559"/>
                <a:gd name="T16" fmla="*/ 1502 w 1521"/>
                <a:gd name="T17" fmla="*/ 390 h 1559"/>
                <a:gd name="T18" fmla="*/ 1484 w 1521"/>
                <a:gd name="T19" fmla="*/ 483 h 1559"/>
                <a:gd name="T20" fmla="*/ 1335 w 1521"/>
                <a:gd name="T21" fmla="*/ 761 h 1559"/>
                <a:gd name="T22" fmla="*/ 1354 w 1521"/>
                <a:gd name="T23" fmla="*/ 910 h 1559"/>
                <a:gd name="T24" fmla="*/ 1428 w 1521"/>
                <a:gd name="T25" fmla="*/ 1169 h 1559"/>
                <a:gd name="T26" fmla="*/ 1446 w 1521"/>
                <a:gd name="T27" fmla="*/ 1317 h 1559"/>
                <a:gd name="T28" fmla="*/ 1224 w 1521"/>
                <a:gd name="T29" fmla="*/ 1281 h 1559"/>
                <a:gd name="T30" fmla="*/ 983 w 1521"/>
                <a:gd name="T31" fmla="*/ 1317 h 1559"/>
                <a:gd name="T32" fmla="*/ 574 w 1521"/>
                <a:gd name="T33" fmla="*/ 1429 h 1559"/>
                <a:gd name="T34" fmla="*/ 259 w 1521"/>
                <a:gd name="T35" fmla="*/ 1558 h 1559"/>
                <a:gd name="T36" fmla="*/ 277 w 1521"/>
                <a:gd name="T37" fmla="*/ 1410 h 1559"/>
                <a:gd name="T38" fmla="*/ 296 w 1521"/>
                <a:gd name="T39" fmla="*/ 1336 h 1559"/>
                <a:gd name="T40" fmla="*/ 296 w 1521"/>
                <a:gd name="T41" fmla="*/ 1225 h 1559"/>
                <a:gd name="T42" fmla="*/ 277 w 1521"/>
                <a:gd name="T43" fmla="*/ 1169 h 1559"/>
                <a:gd name="T44" fmla="*/ 111 w 1521"/>
                <a:gd name="T45" fmla="*/ 1021 h 1559"/>
                <a:gd name="T46" fmla="*/ 18 w 1521"/>
                <a:gd name="T47" fmla="*/ 946 h 1559"/>
                <a:gd name="T48" fmla="*/ 18 w 1521"/>
                <a:gd name="T49" fmla="*/ 687 h 1559"/>
                <a:gd name="T50" fmla="*/ 129 w 1521"/>
                <a:gd name="T51" fmla="*/ 539 h 1559"/>
                <a:gd name="T52" fmla="*/ 185 w 1521"/>
                <a:gd name="T53" fmla="*/ 390 h 1559"/>
                <a:gd name="T54" fmla="*/ 166 w 1521"/>
                <a:gd name="T55" fmla="*/ 279 h 1559"/>
                <a:gd name="T56" fmla="*/ 166 w 1521"/>
                <a:gd name="T57" fmla="*/ 149 h 1559"/>
                <a:gd name="T58" fmla="*/ 129 w 1521"/>
                <a:gd name="T59" fmla="*/ 38 h 1559"/>
                <a:gd name="T60" fmla="*/ 352 w 1521"/>
                <a:gd name="T61" fmla="*/ 19 h 1559"/>
                <a:gd name="T62" fmla="*/ 612 w 1521"/>
                <a:gd name="T63" fmla="*/ 56 h 1559"/>
                <a:gd name="T64" fmla="*/ 760 w 1521"/>
                <a:gd name="T65" fmla="*/ 56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21" h="1559">
                  <a:moveTo>
                    <a:pt x="760" y="56"/>
                  </a:moveTo>
                  <a:lnTo>
                    <a:pt x="760" y="56"/>
                  </a:lnTo>
                  <a:cubicBezTo>
                    <a:pt x="760" y="56"/>
                    <a:pt x="742" y="0"/>
                    <a:pt x="760" y="0"/>
                  </a:cubicBezTo>
                  <a:cubicBezTo>
                    <a:pt x="778" y="19"/>
                    <a:pt x="778" y="0"/>
                    <a:pt x="834" y="19"/>
                  </a:cubicBezTo>
                  <a:cubicBezTo>
                    <a:pt x="871" y="38"/>
                    <a:pt x="890" y="74"/>
                    <a:pt x="908" y="112"/>
                  </a:cubicBezTo>
                  <a:cubicBezTo>
                    <a:pt x="927" y="149"/>
                    <a:pt x="1001" y="186"/>
                    <a:pt x="1094" y="168"/>
                  </a:cubicBezTo>
                  <a:cubicBezTo>
                    <a:pt x="1168" y="149"/>
                    <a:pt x="1335" y="149"/>
                    <a:pt x="1372" y="130"/>
                  </a:cubicBezTo>
                  <a:cubicBezTo>
                    <a:pt x="1390" y="130"/>
                    <a:pt x="1409" y="168"/>
                    <a:pt x="1428" y="242"/>
                  </a:cubicBezTo>
                  <a:cubicBezTo>
                    <a:pt x="1465" y="297"/>
                    <a:pt x="1502" y="353"/>
                    <a:pt x="1502" y="390"/>
                  </a:cubicBezTo>
                  <a:cubicBezTo>
                    <a:pt x="1502" y="427"/>
                    <a:pt x="1520" y="390"/>
                    <a:pt x="1484" y="483"/>
                  </a:cubicBezTo>
                  <a:cubicBezTo>
                    <a:pt x="1446" y="575"/>
                    <a:pt x="1372" y="724"/>
                    <a:pt x="1335" y="761"/>
                  </a:cubicBezTo>
                  <a:cubicBezTo>
                    <a:pt x="1316" y="798"/>
                    <a:pt x="1298" y="798"/>
                    <a:pt x="1354" y="910"/>
                  </a:cubicBezTo>
                  <a:cubicBezTo>
                    <a:pt x="1390" y="1039"/>
                    <a:pt x="1409" y="1095"/>
                    <a:pt x="1428" y="1169"/>
                  </a:cubicBezTo>
                  <a:cubicBezTo>
                    <a:pt x="1446" y="1262"/>
                    <a:pt x="1446" y="1317"/>
                    <a:pt x="1446" y="1317"/>
                  </a:cubicBezTo>
                  <a:cubicBezTo>
                    <a:pt x="1446" y="1317"/>
                    <a:pt x="1279" y="1281"/>
                    <a:pt x="1224" y="1281"/>
                  </a:cubicBezTo>
                  <a:cubicBezTo>
                    <a:pt x="1168" y="1281"/>
                    <a:pt x="1057" y="1299"/>
                    <a:pt x="983" y="1317"/>
                  </a:cubicBezTo>
                  <a:cubicBezTo>
                    <a:pt x="890" y="1336"/>
                    <a:pt x="630" y="1410"/>
                    <a:pt x="574" y="1429"/>
                  </a:cubicBezTo>
                  <a:cubicBezTo>
                    <a:pt x="537" y="1447"/>
                    <a:pt x="277" y="1558"/>
                    <a:pt x="259" y="1558"/>
                  </a:cubicBezTo>
                  <a:cubicBezTo>
                    <a:pt x="277" y="1410"/>
                    <a:pt x="277" y="1410"/>
                    <a:pt x="277" y="1410"/>
                  </a:cubicBezTo>
                  <a:cubicBezTo>
                    <a:pt x="277" y="1410"/>
                    <a:pt x="296" y="1355"/>
                    <a:pt x="296" y="1336"/>
                  </a:cubicBezTo>
                  <a:cubicBezTo>
                    <a:pt x="296" y="1317"/>
                    <a:pt x="296" y="1243"/>
                    <a:pt x="296" y="1225"/>
                  </a:cubicBezTo>
                  <a:cubicBezTo>
                    <a:pt x="296" y="1225"/>
                    <a:pt x="296" y="1187"/>
                    <a:pt x="277" y="1169"/>
                  </a:cubicBezTo>
                  <a:cubicBezTo>
                    <a:pt x="277" y="1151"/>
                    <a:pt x="129" y="1039"/>
                    <a:pt x="111" y="1021"/>
                  </a:cubicBezTo>
                  <a:cubicBezTo>
                    <a:pt x="92" y="1002"/>
                    <a:pt x="36" y="984"/>
                    <a:pt x="18" y="946"/>
                  </a:cubicBezTo>
                  <a:cubicBezTo>
                    <a:pt x="0" y="910"/>
                    <a:pt x="18" y="687"/>
                    <a:pt x="18" y="687"/>
                  </a:cubicBezTo>
                  <a:cubicBezTo>
                    <a:pt x="18" y="687"/>
                    <a:pt x="92" y="668"/>
                    <a:pt x="129" y="539"/>
                  </a:cubicBezTo>
                  <a:lnTo>
                    <a:pt x="185" y="390"/>
                  </a:lnTo>
                  <a:cubicBezTo>
                    <a:pt x="185" y="371"/>
                    <a:pt x="185" y="316"/>
                    <a:pt x="166" y="279"/>
                  </a:cubicBezTo>
                  <a:cubicBezTo>
                    <a:pt x="166" y="242"/>
                    <a:pt x="148" y="168"/>
                    <a:pt x="166" y="149"/>
                  </a:cubicBezTo>
                  <a:cubicBezTo>
                    <a:pt x="166" y="130"/>
                    <a:pt x="129" y="38"/>
                    <a:pt x="129" y="38"/>
                  </a:cubicBezTo>
                  <a:cubicBezTo>
                    <a:pt x="129" y="38"/>
                    <a:pt x="296" y="0"/>
                    <a:pt x="352" y="19"/>
                  </a:cubicBezTo>
                  <a:cubicBezTo>
                    <a:pt x="389" y="19"/>
                    <a:pt x="556" y="56"/>
                    <a:pt x="612" y="56"/>
                  </a:cubicBezTo>
                  <a:cubicBezTo>
                    <a:pt x="667" y="56"/>
                    <a:pt x="760" y="56"/>
                    <a:pt x="760" y="56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9" name="Freeform 13"/>
            <p:cNvSpPr>
              <a:spLocks noChangeArrowheads="1"/>
            </p:cNvSpPr>
            <p:nvPr/>
          </p:nvSpPr>
          <p:spPr bwMode="auto">
            <a:xfrm>
              <a:off x="2232928" y="7991238"/>
              <a:ext cx="906210" cy="605042"/>
            </a:xfrm>
            <a:custGeom>
              <a:avLst/>
              <a:gdLst>
                <a:gd name="T0" fmla="*/ 2003 w 2004"/>
                <a:gd name="T1" fmla="*/ 724 h 1337"/>
                <a:gd name="T2" fmla="*/ 2003 w 2004"/>
                <a:gd name="T3" fmla="*/ 724 h 1337"/>
                <a:gd name="T4" fmla="*/ 1948 w 2004"/>
                <a:gd name="T5" fmla="*/ 891 h 1337"/>
                <a:gd name="T6" fmla="*/ 1725 w 2004"/>
                <a:gd name="T7" fmla="*/ 909 h 1337"/>
                <a:gd name="T8" fmla="*/ 1577 w 2004"/>
                <a:gd name="T9" fmla="*/ 1002 h 1337"/>
                <a:gd name="T10" fmla="*/ 1447 w 2004"/>
                <a:gd name="T11" fmla="*/ 1021 h 1337"/>
                <a:gd name="T12" fmla="*/ 1076 w 2004"/>
                <a:gd name="T13" fmla="*/ 965 h 1337"/>
                <a:gd name="T14" fmla="*/ 705 w 2004"/>
                <a:gd name="T15" fmla="*/ 1002 h 1337"/>
                <a:gd name="T16" fmla="*/ 630 w 2004"/>
                <a:gd name="T17" fmla="*/ 1169 h 1337"/>
                <a:gd name="T18" fmla="*/ 630 w 2004"/>
                <a:gd name="T19" fmla="*/ 1299 h 1337"/>
                <a:gd name="T20" fmla="*/ 538 w 2004"/>
                <a:gd name="T21" fmla="*/ 1299 h 1337"/>
                <a:gd name="T22" fmla="*/ 353 w 2004"/>
                <a:gd name="T23" fmla="*/ 1318 h 1337"/>
                <a:gd name="T24" fmla="*/ 259 w 2004"/>
                <a:gd name="T25" fmla="*/ 1318 h 1337"/>
                <a:gd name="T26" fmla="*/ 148 w 2004"/>
                <a:gd name="T27" fmla="*/ 1243 h 1337"/>
                <a:gd name="T28" fmla="*/ 0 w 2004"/>
                <a:gd name="T29" fmla="*/ 1150 h 1337"/>
                <a:gd name="T30" fmla="*/ 167 w 2004"/>
                <a:gd name="T31" fmla="*/ 742 h 1337"/>
                <a:gd name="T32" fmla="*/ 408 w 2004"/>
                <a:gd name="T33" fmla="*/ 482 h 1337"/>
                <a:gd name="T34" fmla="*/ 538 w 2004"/>
                <a:gd name="T35" fmla="*/ 371 h 1337"/>
                <a:gd name="T36" fmla="*/ 742 w 2004"/>
                <a:gd name="T37" fmla="*/ 205 h 1337"/>
                <a:gd name="T38" fmla="*/ 890 w 2004"/>
                <a:gd name="T39" fmla="*/ 111 h 1337"/>
                <a:gd name="T40" fmla="*/ 1187 w 2004"/>
                <a:gd name="T41" fmla="*/ 19 h 1337"/>
                <a:gd name="T42" fmla="*/ 1372 w 2004"/>
                <a:gd name="T43" fmla="*/ 19 h 1337"/>
                <a:gd name="T44" fmla="*/ 1410 w 2004"/>
                <a:gd name="T45" fmla="*/ 56 h 1337"/>
                <a:gd name="T46" fmla="*/ 1428 w 2004"/>
                <a:gd name="T47" fmla="*/ 149 h 1337"/>
                <a:gd name="T48" fmla="*/ 1558 w 2004"/>
                <a:gd name="T49" fmla="*/ 371 h 1337"/>
                <a:gd name="T50" fmla="*/ 1632 w 2004"/>
                <a:gd name="T51" fmla="*/ 464 h 1337"/>
                <a:gd name="T52" fmla="*/ 1799 w 2004"/>
                <a:gd name="T53" fmla="*/ 594 h 1337"/>
                <a:gd name="T54" fmla="*/ 2003 w 2004"/>
                <a:gd name="T55" fmla="*/ 724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04" h="1337">
                  <a:moveTo>
                    <a:pt x="2003" y="724"/>
                  </a:moveTo>
                  <a:lnTo>
                    <a:pt x="2003" y="724"/>
                  </a:lnTo>
                  <a:cubicBezTo>
                    <a:pt x="2003" y="724"/>
                    <a:pt x="2003" y="891"/>
                    <a:pt x="1948" y="891"/>
                  </a:cubicBezTo>
                  <a:cubicBezTo>
                    <a:pt x="1873" y="891"/>
                    <a:pt x="1799" y="891"/>
                    <a:pt x="1725" y="909"/>
                  </a:cubicBezTo>
                  <a:cubicBezTo>
                    <a:pt x="1669" y="928"/>
                    <a:pt x="1632" y="965"/>
                    <a:pt x="1577" y="1002"/>
                  </a:cubicBezTo>
                  <a:cubicBezTo>
                    <a:pt x="1540" y="1021"/>
                    <a:pt x="1577" y="1058"/>
                    <a:pt x="1447" y="1021"/>
                  </a:cubicBezTo>
                  <a:cubicBezTo>
                    <a:pt x="1317" y="1002"/>
                    <a:pt x="1224" y="965"/>
                    <a:pt x="1076" y="965"/>
                  </a:cubicBezTo>
                  <a:cubicBezTo>
                    <a:pt x="909" y="965"/>
                    <a:pt x="760" y="965"/>
                    <a:pt x="705" y="1002"/>
                  </a:cubicBezTo>
                  <a:cubicBezTo>
                    <a:pt x="649" y="1058"/>
                    <a:pt x="630" y="1095"/>
                    <a:pt x="630" y="1169"/>
                  </a:cubicBezTo>
                  <a:cubicBezTo>
                    <a:pt x="630" y="1224"/>
                    <a:pt x="630" y="1299"/>
                    <a:pt x="630" y="1299"/>
                  </a:cubicBezTo>
                  <a:cubicBezTo>
                    <a:pt x="630" y="1299"/>
                    <a:pt x="612" y="1280"/>
                    <a:pt x="538" y="1299"/>
                  </a:cubicBezTo>
                  <a:cubicBezTo>
                    <a:pt x="482" y="1299"/>
                    <a:pt x="389" y="1299"/>
                    <a:pt x="353" y="1318"/>
                  </a:cubicBezTo>
                  <a:cubicBezTo>
                    <a:pt x="334" y="1318"/>
                    <a:pt x="297" y="1336"/>
                    <a:pt x="259" y="1318"/>
                  </a:cubicBezTo>
                  <a:cubicBezTo>
                    <a:pt x="223" y="1318"/>
                    <a:pt x="185" y="1280"/>
                    <a:pt x="148" y="1243"/>
                  </a:cubicBezTo>
                  <a:cubicBezTo>
                    <a:pt x="111" y="1206"/>
                    <a:pt x="74" y="1132"/>
                    <a:pt x="0" y="1150"/>
                  </a:cubicBezTo>
                  <a:cubicBezTo>
                    <a:pt x="0" y="1150"/>
                    <a:pt x="56" y="909"/>
                    <a:pt x="167" y="742"/>
                  </a:cubicBezTo>
                  <a:cubicBezTo>
                    <a:pt x="259" y="576"/>
                    <a:pt x="278" y="538"/>
                    <a:pt x="408" y="482"/>
                  </a:cubicBezTo>
                  <a:cubicBezTo>
                    <a:pt x="538" y="427"/>
                    <a:pt x="501" y="446"/>
                    <a:pt x="538" y="371"/>
                  </a:cubicBezTo>
                  <a:cubicBezTo>
                    <a:pt x="538" y="371"/>
                    <a:pt x="556" y="316"/>
                    <a:pt x="742" y="205"/>
                  </a:cubicBezTo>
                  <a:cubicBezTo>
                    <a:pt x="742" y="205"/>
                    <a:pt x="853" y="130"/>
                    <a:pt x="890" y="111"/>
                  </a:cubicBezTo>
                  <a:cubicBezTo>
                    <a:pt x="927" y="93"/>
                    <a:pt x="1169" y="19"/>
                    <a:pt x="1187" y="19"/>
                  </a:cubicBezTo>
                  <a:cubicBezTo>
                    <a:pt x="1206" y="0"/>
                    <a:pt x="1336" y="19"/>
                    <a:pt x="1372" y="19"/>
                  </a:cubicBezTo>
                  <a:cubicBezTo>
                    <a:pt x="1391" y="37"/>
                    <a:pt x="1410" y="56"/>
                    <a:pt x="1410" y="56"/>
                  </a:cubicBezTo>
                  <a:cubicBezTo>
                    <a:pt x="1410" y="56"/>
                    <a:pt x="1372" y="56"/>
                    <a:pt x="1428" y="149"/>
                  </a:cubicBezTo>
                  <a:cubicBezTo>
                    <a:pt x="1466" y="241"/>
                    <a:pt x="1540" y="353"/>
                    <a:pt x="1558" y="371"/>
                  </a:cubicBezTo>
                  <a:cubicBezTo>
                    <a:pt x="1595" y="371"/>
                    <a:pt x="1614" y="427"/>
                    <a:pt x="1632" y="464"/>
                  </a:cubicBezTo>
                  <a:cubicBezTo>
                    <a:pt x="1651" y="501"/>
                    <a:pt x="1725" y="557"/>
                    <a:pt x="1799" y="594"/>
                  </a:cubicBezTo>
                  <a:cubicBezTo>
                    <a:pt x="1873" y="612"/>
                    <a:pt x="2003" y="705"/>
                    <a:pt x="2003" y="724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1" name="Freeform 15"/>
            <p:cNvSpPr>
              <a:spLocks noChangeArrowheads="1"/>
            </p:cNvSpPr>
            <p:nvPr/>
          </p:nvSpPr>
          <p:spPr bwMode="auto">
            <a:xfrm>
              <a:off x="2947517" y="8284774"/>
              <a:ext cx="327353" cy="714868"/>
            </a:xfrm>
            <a:custGeom>
              <a:avLst/>
              <a:gdLst>
                <a:gd name="T0" fmla="*/ 426 w 724"/>
                <a:gd name="T1" fmla="*/ 1539 h 1577"/>
                <a:gd name="T2" fmla="*/ 426 w 724"/>
                <a:gd name="T3" fmla="*/ 1539 h 1577"/>
                <a:gd name="T4" fmla="*/ 166 w 724"/>
                <a:gd name="T5" fmla="*/ 1576 h 1577"/>
                <a:gd name="T6" fmla="*/ 148 w 724"/>
                <a:gd name="T7" fmla="*/ 1428 h 1577"/>
                <a:gd name="T8" fmla="*/ 148 w 724"/>
                <a:gd name="T9" fmla="*/ 1168 h 1577"/>
                <a:gd name="T10" fmla="*/ 130 w 724"/>
                <a:gd name="T11" fmla="*/ 1039 h 1577"/>
                <a:gd name="T12" fmla="*/ 148 w 724"/>
                <a:gd name="T13" fmla="*/ 871 h 1577"/>
                <a:gd name="T14" fmla="*/ 148 w 724"/>
                <a:gd name="T15" fmla="*/ 668 h 1577"/>
                <a:gd name="T16" fmla="*/ 92 w 724"/>
                <a:gd name="T17" fmla="*/ 574 h 1577"/>
                <a:gd name="T18" fmla="*/ 74 w 724"/>
                <a:gd name="T19" fmla="*/ 463 h 1577"/>
                <a:gd name="T20" fmla="*/ 0 w 724"/>
                <a:gd name="T21" fmla="*/ 352 h 1577"/>
                <a:gd name="T22" fmla="*/ 148 w 724"/>
                <a:gd name="T23" fmla="*/ 259 h 1577"/>
                <a:gd name="T24" fmla="*/ 371 w 724"/>
                <a:gd name="T25" fmla="*/ 241 h 1577"/>
                <a:gd name="T26" fmla="*/ 408 w 724"/>
                <a:gd name="T27" fmla="*/ 167 h 1577"/>
                <a:gd name="T28" fmla="*/ 426 w 724"/>
                <a:gd name="T29" fmla="*/ 74 h 1577"/>
                <a:gd name="T30" fmla="*/ 537 w 724"/>
                <a:gd name="T31" fmla="*/ 55 h 1577"/>
                <a:gd name="T32" fmla="*/ 649 w 724"/>
                <a:gd name="T33" fmla="*/ 241 h 1577"/>
                <a:gd name="T34" fmla="*/ 649 w 724"/>
                <a:gd name="T35" fmla="*/ 297 h 1577"/>
                <a:gd name="T36" fmla="*/ 686 w 724"/>
                <a:gd name="T37" fmla="*/ 463 h 1577"/>
                <a:gd name="T38" fmla="*/ 519 w 724"/>
                <a:gd name="T39" fmla="*/ 816 h 1577"/>
                <a:gd name="T40" fmla="*/ 426 w 724"/>
                <a:gd name="T41" fmla="*/ 1113 h 1577"/>
                <a:gd name="T42" fmla="*/ 426 w 724"/>
                <a:gd name="T43" fmla="*/ 1539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4" h="1577">
                  <a:moveTo>
                    <a:pt x="426" y="1539"/>
                  </a:moveTo>
                  <a:lnTo>
                    <a:pt x="426" y="1539"/>
                  </a:lnTo>
                  <a:cubicBezTo>
                    <a:pt x="166" y="1576"/>
                    <a:pt x="166" y="1576"/>
                    <a:pt x="166" y="1576"/>
                  </a:cubicBezTo>
                  <a:cubicBezTo>
                    <a:pt x="148" y="1428"/>
                    <a:pt x="148" y="1428"/>
                    <a:pt x="148" y="1428"/>
                  </a:cubicBezTo>
                  <a:cubicBezTo>
                    <a:pt x="148" y="1168"/>
                    <a:pt x="148" y="1168"/>
                    <a:pt x="148" y="1168"/>
                  </a:cubicBezTo>
                  <a:cubicBezTo>
                    <a:pt x="130" y="1039"/>
                    <a:pt x="130" y="1039"/>
                    <a:pt x="130" y="1039"/>
                  </a:cubicBezTo>
                  <a:cubicBezTo>
                    <a:pt x="148" y="871"/>
                    <a:pt x="148" y="871"/>
                    <a:pt x="148" y="871"/>
                  </a:cubicBezTo>
                  <a:cubicBezTo>
                    <a:pt x="148" y="871"/>
                    <a:pt x="166" y="686"/>
                    <a:pt x="148" y="668"/>
                  </a:cubicBezTo>
                  <a:cubicBezTo>
                    <a:pt x="130" y="649"/>
                    <a:pt x="130" y="612"/>
                    <a:pt x="92" y="574"/>
                  </a:cubicBezTo>
                  <a:cubicBezTo>
                    <a:pt x="55" y="519"/>
                    <a:pt x="74" y="463"/>
                    <a:pt x="74" y="463"/>
                  </a:cubicBezTo>
                  <a:cubicBezTo>
                    <a:pt x="74" y="463"/>
                    <a:pt x="55" y="389"/>
                    <a:pt x="0" y="352"/>
                  </a:cubicBezTo>
                  <a:cubicBezTo>
                    <a:pt x="0" y="352"/>
                    <a:pt x="92" y="259"/>
                    <a:pt x="148" y="259"/>
                  </a:cubicBezTo>
                  <a:cubicBezTo>
                    <a:pt x="222" y="241"/>
                    <a:pt x="334" y="259"/>
                    <a:pt x="371" y="241"/>
                  </a:cubicBezTo>
                  <a:cubicBezTo>
                    <a:pt x="389" y="241"/>
                    <a:pt x="408" y="203"/>
                    <a:pt x="408" y="167"/>
                  </a:cubicBezTo>
                  <a:cubicBezTo>
                    <a:pt x="408" y="129"/>
                    <a:pt x="426" y="74"/>
                    <a:pt x="426" y="74"/>
                  </a:cubicBezTo>
                  <a:cubicBezTo>
                    <a:pt x="426" y="74"/>
                    <a:pt x="463" y="0"/>
                    <a:pt x="537" y="55"/>
                  </a:cubicBezTo>
                  <a:cubicBezTo>
                    <a:pt x="612" y="92"/>
                    <a:pt x="631" y="185"/>
                    <a:pt x="649" y="241"/>
                  </a:cubicBezTo>
                  <a:cubicBezTo>
                    <a:pt x="649" y="297"/>
                    <a:pt x="649" y="297"/>
                    <a:pt x="649" y="297"/>
                  </a:cubicBezTo>
                  <a:cubicBezTo>
                    <a:pt x="649" y="297"/>
                    <a:pt x="723" y="333"/>
                    <a:pt x="686" y="463"/>
                  </a:cubicBezTo>
                  <a:cubicBezTo>
                    <a:pt x="649" y="593"/>
                    <a:pt x="556" y="704"/>
                    <a:pt x="519" y="816"/>
                  </a:cubicBezTo>
                  <a:cubicBezTo>
                    <a:pt x="482" y="945"/>
                    <a:pt x="445" y="964"/>
                    <a:pt x="426" y="1113"/>
                  </a:cubicBezTo>
                  <a:cubicBezTo>
                    <a:pt x="408" y="1261"/>
                    <a:pt x="408" y="1484"/>
                    <a:pt x="426" y="1539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2" name="Freeform 16"/>
            <p:cNvSpPr>
              <a:spLocks noChangeArrowheads="1"/>
            </p:cNvSpPr>
            <p:nvPr/>
          </p:nvSpPr>
          <p:spPr bwMode="auto">
            <a:xfrm>
              <a:off x="2476447" y="8418561"/>
              <a:ext cx="463085" cy="730842"/>
            </a:xfrm>
            <a:custGeom>
              <a:avLst/>
              <a:gdLst>
                <a:gd name="T0" fmla="*/ 1020 w 1021"/>
                <a:gd name="T1" fmla="*/ 1335 h 1614"/>
                <a:gd name="T2" fmla="*/ 1020 w 1021"/>
                <a:gd name="T3" fmla="*/ 1335 h 1614"/>
                <a:gd name="T4" fmla="*/ 834 w 1021"/>
                <a:gd name="T5" fmla="*/ 1409 h 1614"/>
                <a:gd name="T6" fmla="*/ 557 w 1021"/>
                <a:gd name="T7" fmla="*/ 1539 h 1614"/>
                <a:gd name="T8" fmla="*/ 352 w 1021"/>
                <a:gd name="T9" fmla="*/ 1595 h 1614"/>
                <a:gd name="T10" fmla="*/ 148 w 1021"/>
                <a:gd name="T11" fmla="*/ 1520 h 1614"/>
                <a:gd name="T12" fmla="*/ 111 w 1021"/>
                <a:gd name="T13" fmla="*/ 1335 h 1614"/>
                <a:gd name="T14" fmla="*/ 18 w 1021"/>
                <a:gd name="T15" fmla="*/ 1075 h 1614"/>
                <a:gd name="T16" fmla="*/ 37 w 1021"/>
                <a:gd name="T17" fmla="*/ 983 h 1614"/>
                <a:gd name="T18" fmla="*/ 186 w 1021"/>
                <a:gd name="T19" fmla="*/ 686 h 1614"/>
                <a:gd name="T20" fmla="*/ 186 w 1021"/>
                <a:gd name="T21" fmla="*/ 556 h 1614"/>
                <a:gd name="T22" fmla="*/ 92 w 1021"/>
                <a:gd name="T23" fmla="*/ 352 h 1614"/>
                <a:gd name="T24" fmla="*/ 111 w 1021"/>
                <a:gd name="T25" fmla="*/ 129 h 1614"/>
                <a:gd name="T26" fmla="*/ 315 w 1021"/>
                <a:gd name="T27" fmla="*/ 18 h 1614"/>
                <a:gd name="T28" fmla="*/ 686 w 1021"/>
                <a:gd name="T29" fmla="*/ 36 h 1614"/>
                <a:gd name="T30" fmla="*/ 909 w 1021"/>
                <a:gd name="T31" fmla="*/ 74 h 1614"/>
                <a:gd name="T32" fmla="*/ 928 w 1021"/>
                <a:gd name="T33" fmla="*/ 74 h 1614"/>
                <a:gd name="T34" fmla="*/ 928 w 1021"/>
                <a:gd name="T35" fmla="*/ 407 h 1614"/>
                <a:gd name="T36" fmla="*/ 983 w 1021"/>
                <a:gd name="T37" fmla="*/ 667 h 1614"/>
                <a:gd name="T38" fmla="*/ 983 w 1021"/>
                <a:gd name="T39" fmla="*/ 1094 h 1614"/>
                <a:gd name="T40" fmla="*/ 1020 w 1021"/>
                <a:gd name="T41" fmla="*/ 1335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1" h="1614">
                  <a:moveTo>
                    <a:pt x="1020" y="1335"/>
                  </a:moveTo>
                  <a:lnTo>
                    <a:pt x="1020" y="1335"/>
                  </a:lnTo>
                  <a:cubicBezTo>
                    <a:pt x="1020" y="1335"/>
                    <a:pt x="983" y="1335"/>
                    <a:pt x="834" y="1409"/>
                  </a:cubicBezTo>
                  <a:cubicBezTo>
                    <a:pt x="668" y="1484"/>
                    <a:pt x="612" y="1484"/>
                    <a:pt x="557" y="1539"/>
                  </a:cubicBezTo>
                  <a:cubicBezTo>
                    <a:pt x="482" y="1595"/>
                    <a:pt x="445" y="1613"/>
                    <a:pt x="352" y="1595"/>
                  </a:cubicBezTo>
                  <a:cubicBezTo>
                    <a:pt x="278" y="1576"/>
                    <a:pt x="148" y="1520"/>
                    <a:pt x="148" y="1520"/>
                  </a:cubicBezTo>
                  <a:cubicBezTo>
                    <a:pt x="148" y="1520"/>
                    <a:pt x="148" y="1409"/>
                    <a:pt x="111" y="1335"/>
                  </a:cubicBezTo>
                  <a:cubicBezTo>
                    <a:pt x="92" y="1261"/>
                    <a:pt x="18" y="1075"/>
                    <a:pt x="18" y="1075"/>
                  </a:cubicBezTo>
                  <a:cubicBezTo>
                    <a:pt x="18" y="1075"/>
                    <a:pt x="0" y="1019"/>
                    <a:pt x="37" y="983"/>
                  </a:cubicBezTo>
                  <a:cubicBezTo>
                    <a:pt x="74" y="927"/>
                    <a:pt x="186" y="686"/>
                    <a:pt x="186" y="686"/>
                  </a:cubicBezTo>
                  <a:cubicBezTo>
                    <a:pt x="186" y="686"/>
                    <a:pt x="222" y="612"/>
                    <a:pt x="186" y="556"/>
                  </a:cubicBezTo>
                  <a:cubicBezTo>
                    <a:pt x="167" y="500"/>
                    <a:pt x="92" y="352"/>
                    <a:pt x="92" y="352"/>
                  </a:cubicBezTo>
                  <a:cubicBezTo>
                    <a:pt x="92" y="352"/>
                    <a:pt x="74" y="185"/>
                    <a:pt x="111" y="129"/>
                  </a:cubicBezTo>
                  <a:cubicBezTo>
                    <a:pt x="148" y="92"/>
                    <a:pt x="186" y="18"/>
                    <a:pt x="315" y="18"/>
                  </a:cubicBezTo>
                  <a:cubicBezTo>
                    <a:pt x="445" y="18"/>
                    <a:pt x="593" y="0"/>
                    <a:pt x="686" y="36"/>
                  </a:cubicBezTo>
                  <a:cubicBezTo>
                    <a:pt x="779" y="55"/>
                    <a:pt x="872" y="74"/>
                    <a:pt x="909" y="74"/>
                  </a:cubicBezTo>
                  <a:cubicBezTo>
                    <a:pt x="909" y="74"/>
                    <a:pt x="928" y="55"/>
                    <a:pt x="928" y="74"/>
                  </a:cubicBezTo>
                  <a:cubicBezTo>
                    <a:pt x="928" y="111"/>
                    <a:pt x="928" y="352"/>
                    <a:pt x="928" y="407"/>
                  </a:cubicBezTo>
                  <a:cubicBezTo>
                    <a:pt x="946" y="463"/>
                    <a:pt x="983" y="630"/>
                    <a:pt x="983" y="667"/>
                  </a:cubicBezTo>
                  <a:cubicBezTo>
                    <a:pt x="983" y="704"/>
                    <a:pt x="983" y="1019"/>
                    <a:pt x="983" y="1094"/>
                  </a:cubicBezTo>
                  <a:cubicBezTo>
                    <a:pt x="964" y="1168"/>
                    <a:pt x="964" y="1242"/>
                    <a:pt x="1020" y="1335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3" name="Freeform 17"/>
            <p:cNvSpPr>
              <a:spLocks noChangeArrowheads="1"/>
            </p:cNvSpPr>
            <p:nvPr/>
          </p:nvSpPr>
          <p:spPr bwMode="auto">
            <a:xfrm>
              <a:off x="2861686" y="6998811"/>
              <a:ext cx="1704632" cy="1335883"/>
            </a:xfrm>
            <a:custGeom>
              <a:avLst/>
              <a:gdLst>
                <a:gd name="T0" fmla="*/ 3562 w 3767"/>
                <a:gd name="T1" fmla="*/ 204 h 2951"/>
                <a:gd name="T2" fmla="*/ 3562 w 3767"/>
                <a:gd name="T3" fmla="*/ 204 h 2951"/>
                <a:gd name="T4" fmla="*/ 3617 w 3767"/>
                <a:gd name="T5" fmla="*/ 371 h 2951"/>
                <a:gd name="T6" fmla="*/ 3636 w 3767"/>
                <a:gd name="T7" fmla="*/ 613 h 2951"/>
                <a:gd name="T8" fmla="*/ 3747 w 3767"/>
                <a:gd name="T9" fmla="*/ 816 h 2951"/>
                <a:gd name="T10" fmla="*/ 3710 w 3767"/>
                <a:gd name="T11" fmla="*/ 1151 h 2951"/>
                <a:gd name="T12" fmla="*/ 3710 w 3767"/>
                <a:gd name="T13" fmla="*/ 1596 h 2951"/>
                <a:gd name="T14" fmla="*/ 3432 w 3767"/>
                <a:gd name="T15" fmla="*/ 1929 h 2951"/>
                <a:gd name="T16" fmla="*/ 3246 w 3767"/>
                <a:gd name="T17" fmla="*/ 2264 h 2951"/>
                <a:gd name="T18" fmla="*/ 2987 w 3767"/>
                <a:gd name="T19" fmla="*/ 2616 h 2951"/>
                <a:gd name="T20" fmla="*/ 2746 w 3767"/>
                <a:gd name="T21" fmla="*/ 2653 h 2951"/>
                <a:gd name="T22" fmla="*/ 2393 w 3767"/>
                <a:gd name="T23" fmla="*/ 2653 h 2951"/>
                <a:gd name="T24" fmla="*/ 2207 w 3767"/>
                <a:gd name="T25" fmla="*/ 2783 h 2951"/>
                <a:gd name="T26" fmla="*/ 1614 w 3767"/>
                <a:gd name="T27" fmla="*/ 2635 h 2951"/>
                <a:gd name="T28" fmla="*/ 1262 w 3767"/>
                <a:gd name="T29" fmla="*/ 2523 h 2951"/>
                <a:gd name="T30" fmla="*/ 965 w 3767"/>
                <a:gd name="T31" fmla="*/ 2709 h 2951"/>
                <a:gd name="T32" fmla="*/ 798 w 3767"/>
                <a:gd name="T33" fmla="*/ 2950 h 2951"/>
                <a:gd name="T34" fmla="*/ 687 w 3767"/>
                <a:gd name="T35" fmla="*/ 2876 h 2951"/>
                <a:gd name="T36" fmla="*/ 612 w 3767"/>
                <a:gd name="T37" fmla="*/ 2913 h 2951"/>
                <a:gd name="T38" fmla="*/ 464 w 3767"/>
                <a:gd name="T39" fmla="*/ 2801 h 2951"/>
                <a:gd name="T40" fmla="*/ 278 w 3767"/>
                <a:gd name="T41" fmla="*/ 2690 h 2951"/>
                <a:gd name="T42" fmla="*/ 204 w 3767"/>
                <a:gd name="T43" fmla="*/ 2560 h 2951"/>
                <a:gd name="T44" fmla="*/ 93 w 3767"/>
                <a:gd name="T45" fmla="*/ 2468 h 2951"/>
                <a:gd name="T46" fmla="*/ 0 w 3767"/>
                <a:gd name="T47" fmla="*/ 2264 h 2951"/>
                <a:gd name="T48" fmla="*/ 37 w 3767"/>
                <a:gd name="T49" fmla="*/ 2226 h 2951"/>
                <a:gd name="T50" fmla="*/ 297 w 3767"/>
                <a:gd name="T51" fmla="*/ 2134 h 2951"/>
                <a:gd name="T52" fmla="*/ 575 w 3767"/>
                <a:gd name="T53" fmla="*/ 2097 h 2951"/>
                <a:gd name="T54" fmla="*/ 817 w 3767"/>
                <a:gd name="T55" fmla="*/ 2078 h 2951"/>
                <a:gd name="T56" fmla="*/ 891 w 3767"/>
                <a:gd name="T57" fmla="*/ 1985 h 2951"/>
                <a:gd name="T58" fmla="*/ 965 w 3767"/>
                <a:gd name="T59" fmla="*/ 1707 h 2951"/>
                <a:gd name="T60" fmla="*/ 1002 w 3767"/>
                <a:gd name="T61" fmla="*/ 1447 h 2951"/>
                <a:gd name="T62" fmla="*/ 1020 w 3767"/>
                <a:gd name="T63" fmla="*/ 1169 h 2951"/>
                <a:gd name="T64" fmla="*/ 1299 w 3767"/>
                <a:gd name="T65" fmla="*/ 1095 h 2951"/>
                <a:gd name="T66" fmla="*/ 2764 w 3767"/>
                <a:gd name="T67" fmla="*/ 0 h 2951"/>
                <a:gd name="T68" fmla="*/ 2913 w 3767"/>
                <a:gd name="T69" fmla="*/ 19 h 2951"/>
                <a:gd name="T70" fmla="*/ 3154 w 3767"/>
                <a:gd name="T71" fmla="*/ 38 h 2951"/>
                <a:gd name="T72" fmla="*/ 3284 w 3767"/>
                <a:gd name="T73" fmla="*/ 204 h 2951"/>
                <a:gd name="T74" fmla="*/ 3562 w 3767"/>
                <a:gd name="T75" fmla="*/ 204 h 2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67" h="2951">
                  <a:moveTo>
                    <a:pt x="3562" y="204"/>
                  </a:moveTo>
                  <a:lnTo>
                    <a:pt x="3562" y="204"/>
                  </a:lnTo>
                  <a:cubicBezTo>
                    <a:pt x="3562" y="204"/>
                    <a:pt x="3617" y="260"/>
                    <a:pt x="3617" y="371"/>
                  </a:cubicBezTo>
                  <a:cubicBezTo>
                    <a:pt x="3617" y="483"/>
                    <a:pt x="3599" y="539"/>
                    <a:pt x="3636" y="613"/>
                  </a:cubicBezTo>
                  <a:cubicBezTo>
                    <a:pt x="3655" y="687"/>
                    <a:pt x="3729" y="705"/>
                    <a:pt x="3747" y="816"/>
                  </a:cubicBezTo>
                  <a:cubicBezTo>
                    <a:pt x="3766" y="928"/>
                    <a:pt x="3747" y="1021"/>
                    <a:pt x="3710" y="1151"/>
                  </a:cubicBezTo>
                  <a:cubicBezTo>
                    <a:pt x="3691" y="1262"/>
                    <a:pt x="3747" y="1503"/>
                    <a:pt x="3710" y="1596"/>
                  </a:cubicBezTo>
                  <a:cubicBezTo>
                    <a:pt x="3673" y="1688"/>
                    <a:pt x="3562" y="1837"/>
                    <a:pt x="3432" y="1929"/>
                  </a:cubicBezTo>
                  <a:cubicBezTo>
                    <a:pt x="3320" y="2041"/>
                    <a:pt x="3246" y="2226"/>
                    <a:pt x="3246" y="2264"/>
                  </a:cubicBezTo>
                  <a:cubicBezTo>
                    <a:pt x="3246" y="2300"/>
                    <a:pt x="3079" y="2579"/>
                    <a:pt x="2987" y="2616"/>
                  </a:cubicBezTo>
                  <a:cubicBezTo>
                    <a:pt x="2913" y="2653"/>
                    <a:pt x="2857" y="2671"/>
                    <a:pt x="2746" y="2653"/>
                  </a:cubicBezTo>
                  <a:cubicBezTo>
                    <a:pt x="2634" y="2653"/>
                    <a:pt x="2504" y="2560"/>
                    <a:pt x="2393" y="2653"/>
                  </a:cubicBezTo>
                  <a:cubicBezTo>
                    <a:pt x="2282" y="2746"/>
                    <a:pt x="2375" y="2839"/>
                    <a:pt x="2207" y="2783"/>
                  </a:cubicBezTo>
                  <a:cubicBezTo>
                    <a:pt x="2022" y="2727"/>
                    <a:pt x="1818" y="2579"/>
                    <a:pt x="1614" y="2635"/>
                  </a:cubicBezTo>
                  <a:cubicBezTo>
                    <a:pt x="1410" y="2671"/>
                    <a:pt x="1429" y="2505"/>
                    <a:pt x="1262" y="2523"/>
                  </a:cubicBezTo>
                  <a:cubicBezTo>
                    <a:pt x="1076" y="2560"/>
                    <a:pt x="1094" y="2597"/>
                    <a:pt x="965" y="2709"/>
                  </a:cubicBezTo>
                  <a:cubicBezTo>
                    <a:pt x="835" y="2839"/>
                    <a:pt x="798" y="2950"/>
                    <a:pt x="798" y="2950"/>
                  </a:cubicBezTo>
                  <a:cubicBezTo>
                    <a:pt x="798" y="2950"/>
                    <a:pt x="723" y="2876"/>
                    <a:pt x="687" y="2876"/>
                  </a:cubicBezTo>
                  <a:cubicBezTo>
                    <a:pt x="631" y="2876"/>
                    <a:pt x="612" y="2913"/>
                    <a:pt x="612" y="2913"/>
                  </a:cubicBezTo>
                  <a:cubicBezTo>
                    <a:pt x="612" y="2913"/>
                    <a:pt x="538" y="2820"/>
                    <a:pt x="464" y="2801"/>
                  </a:cubicBezTo>
                  <a:cubicBezTo>
                    <a:pt x="408" y="2783"/>
                    <a:pt x="334" y="2746"/>
                    <a:pt x="278" y="2690"/>
                  </a:cubicBezTo>
                  <a:cubicBezTo>
                    <a:pt x="241" y="2653"/>
                    <a:pt x="223" y="2579"/>
                    <a:pt x="204" y="2560"/>
                  </a:cubicBezTo>
                  <a:cubicBezTo>
                    <a:pt x="167" y="2560"/>
                    <a:pt x="130" y="2523"/>
                    <a:pt x="93" y="2468"/>
                  </a:cubicBezTo>
                  <a:cubicBezTo>
                    <a:pt x="56" y="2412"/>
                    <a:pt x="0" y="2264"/>
                    <a:pt x="0" y="2264"/>
                  </a:cubicBezTo>
                  <a:cubicBezTo>
                    <a:pt x="0" y="2264"/>
                    <a:pt x="19" y="2226"/>
                    <a:pt x="37" y="2226"/>
                  </a:cubicBezTo>
                  <a:cubicBezTo>
                    <a:pt x="75" y="2226"/>
                    <a:pt x="260" y="2152"/>
                    <a:pt x="297" y="2134"/>
                  </a:cubicBezTo>
                  <a:cubicBezTo>
                    <a:pt x="334" y="2097"/>
                    <a:pt x="446" y="2115"/>
                    <a:pt x="575" y="2097"/>
                  </a:cubicBezTo>
                  <a:cubicBezTo>
                    <a:pt x="687" y="2078"/>
                    <a:pt x="817" y="2078"/>
                    <a:pt x="817" y="2078"/>
                  </a:cubicBezTo>
                  <a:cubicBezTo>
                    <a:pt x="817" y="2078"/>
                    <a:pt x="872" y="2097"/>
                    <a:pt x="891" y="1985"/>
                  </a:cubicBezTo>
                  <a:cubicBezTo>
                    <a:pt x="891" y="1985"/>
                    <a:pt x="946" y="1763"/>
                    <a:pt x="965" y="1707"/>
                  </a:cubicBezTo>
                  <a:cubicBezTo>
                    <a:pt x="983" y="1670"/>
                    <a:pt x="1002" y="1447"/>
                    <a:pt x="1002" y="1447"/>
                  </a:cubicBezTo>
                  <a:cubicBezTo>
                    <a:pt x="1020" y="1169"/>
                    <a:pt x="1020" y="1169"/>
                    <a:pt x="1020" y="1169"/>
                  </a:cubicBezTo>
                  <a:cubicBezTo>
                    <a:pt x="1299" y="1095"/>
                    <a:pt x="1299" y="1095"/>
                    <a:pt x="1299" y="1095"/>
                  </a:cubicBezTo>
                  <a:cubicBezTo>
                    <a:pt x="2764" y="0"/>
                    <a:pt x="2764" y="0"/>
                    <a:pt x="2764" y="0"/>
                  </a:cubicBezTo>
                  <a:cubicBezTo>
                    <a:pt x="2764" y="0"/>
                    <a:pt x="2838" y="19"/>
                    <a:pt x="2913" y="19"/>
                  </a:cubicBezTo>
                  <a:cubicBezTo>
                    <a:pt x="2987" y="0"/>
                    <a:pt x="3117" y="19"/>
                    <a:pt x="3154" y="38"/>
                  </a:cubicBezTo>
                  <a:cubicBezTo>
                    <a:pt x="3191" y="56"/>
                    <a:pt x="3246" y="130"/>
                    <a:pt x="3284" y="204"/>
                  </a:cubicBezTo>
                  <a:cubicBezTo>
                    <a:pt x="3339" y="297"/>
                    <a:pt x="3432" y="260"/>
                    <a:pt x="3562" y="204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4" name="Freeform 18"/>
            <p:cNvSpPr>
              <a:spLocks noChangeArrowheads="1"/>
            </p:cNvSpPr>
            <p:nvPr/>
          </p:nvSpPr>
          <p:spPr bwMode="auto">
            <a:xfrm>
              <a:off x="4332780" y="7024769"/>
              <a:ext cx="1107811" cy="1799151"/>
            </a:xfrm>
            <a:custGeom>
              <a:avLst/>
              <a:gdLst>
                <a:gd name="T0" fmla="*/ 2430 w 2449"/>
                <a:gd name="T1" fmla="*/ 890 h 3971"/>
                <a:gd name="T2" fmla="*/ 2430 w 2449"/>
                <a:gd name="T3" fmla="*/ 890 h 3971"/>
                <a:gd name="T4" fmla="*/ 2448 w 2449"/>
                <a:gd name="T5" fmla="*/ 1929 h 3971"/>
                <a:gd name="T6" fmla="*/ 2244 w 2449"/>
                <a:gd name="T7" fmla="*/ 2096 h 3971"/>
                <a:gd name="T8" fmla="*/ 2114 w 2449"/>
                <a:gd name="T9" fmla="*/ 2467 h 3971"/>
                <a:gd name="T10" fmla="*/ 2170 w 2449"/>
                <a:gd name="T11" fmla="*/ 2783 h 3971"/>
                <a:gd name="T12" fmla="*/ 2244 w 2449"/>
                <a:gd name="T13" fmla="*/ 3080 h 3971"/>
                <a:gd name="T14" fmla="*/ 2022 w 2449"/>
                <a:gd name="T15" fmla="*/ 3116 h 3971"/>
                <a:gd name="T16" fmla="*/ 1725 w 2449"/>
                <a:gd name="T17" fmla="*/ 3487 h 3971"/>
                <a:gd name="T18" fmla="*/ 1391 w 2449"/>
                <a:gd name="T19" fmla="*/ 3636 h 3971"/>
                <a:gd name="T20" fmla="*/ 1280 w 2449"/>
                <a:gd name="T21" fmla="*/ 3692 h 3971"/>
                <a:gd name="T22" fmla="*/ 1002 w 2449"/>
                <a:gd name="T23" fmla="*/ 3877 h 3971"/>
                <a:gd name="T24" fmla="*/ 539 w 2449"/>
                <a:gd name="T25" fmla="*/ 3970 h 3971"/>
                <a:gd name="T26" fmla="*/ 464 w 2449"/>
                <a:gd name="T27" fmla="*/ 3803 h 3971"/>
                <a:gd name="T28" fmla="*/ 353 w 2449"/>
                <a:gd name="T29" fmla="*/ 3636 h 3971"/>
                <a:gd name="T30" fmla="*/ 130 w 2449"/>
                <a:gd name="T31" fmla="*/ 3525 h 3971"/>
                <a:gd name="T32" fmla="*/ 204 w 2449"/>
                <a:gd name="T33" fmla="*/ 3357 h 3971"/>
                <a:gd name="T34" fmla="*/ 409 w 2449"/>
                <a:gd name="T35" fmla="*/ 3098 h 3971"/>
                <a:gd name="T36" fmla="*/ 353 w 2449"/>
                <a:gd name="T37" fmla="*/ 2894 h 3971"/>
                <a:gd name="T38" fmla="*/ 353 w 2449"/>
                <a:gd name="T39" fmla="*/ 2745 h 3971"/>
                <a:gd name="T40" fmla="*/ 168 w 2449"/>
                <a:gd name="T41" fmla="*/ 2560 h 3971"/>
                <a:gd name="T42" fmla="*/ 0 w 2449"/>
                <a:gd name="T43" fmla="*/ 2208 h 3971"/>
                <a:gd name="T44" fmla="*/ 93 w 2449"/>
                <a:gd name="T45" fmla="*/ 1985 h 3971"/>
                <a:gd name="T46" fmla="*/ 279 w 2449"/>
                <a:gd name="T47" fmla="*/ 1799 h 3971"/>
                <a:gd name="T48" fmla="*/ 464 w 2449"/>
                <a:gd name="T49" fmla="*/ 1540 h 3971"/>
                <a:gd name="T50" fmla="*/ 464 w 2449"/>
                <a:gd name="T51" fmla="*/ 1206 h 3971"/>
                <a:gd name="T52" fmla="*/ 501 w 2449"/>
                <a:gd name="T53" fmla="*/ 983 h 3971"/>
                <a:gd name="T54" fmla="*/ 464 w 2449"/>
                <a:gd name="T55" fmla="*/ 668 h 3971"/>
                <a:gd name="T56" fmla="*/ 353 w 2449"/>
                <a:gd name="T57" fmla="*/ 483 h 3971"/>
                <a:gd name="T58" fmla="*/ 316 w 2449"/>
                <a:gd name="T59" fmla="*/ 148 h 3971"/>
                <a:gd name="T60" fmla="*/ 501 w 2449"/>
                <a:gd name="T61" fmla="*/ 18 h 3971"/>
                <a:gd name="T62" fmla="*/ 650 w 2449"/>
                <a:gd name="T63" fmla="*/ 37 h 3971"/>
                <a:gd name="T64" fmla="*/ 2430 w 2449"/>
                <a:gd name="T65" fmla="*/ 890 h 3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49" h="3971">
                  <a:moveTo>
                    <a:pt x="2430" y="890"/>
                  </a:moveTo>
                  <a:lnTo>
                    <a:pt x="2430" y="890"/>
                  </a:lnTo>
                  <a:cubicBezTo>
                    <a:pt x="2448" y="1929"/>
                    <a:pt x="2448" y="1929"/>
                    <a:pt x="2448" y="1929"/>
                  </a:cubicBezTo>
                  <a:cubicBezTo>
                    <a:pt x="2448" y="1929"/>
                    <a:pt x="2319" y="1948"/>
                    <a:pt x="2244" y="2096"/>
                  </a:cubicBezTo>
                  <a:cubicBezTo>
                    <a:pt x="2170" y="2226"/>
                    <a:pt x="2096" y="2338"/>
                    <a:pt x="2114" y="2467"/>
                  </a:cubicBezTo>
                  <a:cubicBezTo>
                    <a:pt x="2133" y="2579"/>
                    <a:pt x="2096" y="2634"/>
                    <a:pt x="2170" y="2783"/>
                  </a:cubicBezTo>
                  <a:cubicBezTo>
                    <a:pt x="2244" y="2931"/>
                    <a:pt x="2319" y="3042"/>
                    <a:pt x="2244" y="3080"/>
                  </a:cubicBezTo>
                  <a:cubicBezTo>
                    <a:pt x="2170" y="3135"/>
                    <a:pt x="2077" y="3061"/>
                    <a:pt x="2022" y="3116"/>
                  </a:cubicBezTo>
                  <a:cubicBezTo>
                    <a:pt x="1966" y="3191"/>
                    <a:pt x="1873" y="3376"/>
                    <a:pt x="1725" y="3487"/>
                  </a:cubicBezTo>
                  <a:cubicBezTo>
                    <a:pt x="1577" y="3599"/>
                    <a:pt x="1483" y="3636"/>
                    <a:pt x="1391" y="3636"/>
                  </a:cubicBezTo>
                  <a:cubicBezTo>
                    <a:pt x="1317" y="3654"/>
                    <a:pt x="1298" y="3636"/>
                    <a:pt x="1280" y="3692"/>
                  </a:cubicBezTo>
                  <a:cubicBezTo>
                    <a:pt x="1261" y="3766"/>
                    <a:pt x="1112" y="3840"/>
                    <a:pt x="1002" y="3877"/>
                  </a:cubicBezTo>
                  <a:cubicBezTo>
                    <a:pt x="872" y="3933"/>
                    <a:pt x="539" y="3970"/>
                    <a:pt x="539" y="3970"/>
                  </a:cubicBezTo>
                  <a:cubicBezTo>
                    <a:pt x="539" y="3970"/>
                    <a:pt x="483" y="3858"/>
                    <a:pt x="464" y="3803"/>
                  </a:cubicBezTo>
                  <a:cubicBezTo>
                    <a:pt x="445" y="3766"/>
                    <a:pt x="427" y="3673"/>
                    <a:pt x="353" y="3636"/>
                  </a:cubicBezTo>
                  <a:cubicBezTo>
                    <a:pt x="260" y="3599"/>
                    <a:pt x="149" y="3562"/>
                    <a:pt x="130" y="3525"/>
                  </a:cubicBezTo>
                  <a:cubicBezTo>
                    <a:pt x="93" y="3487"/>
                    <a:pt x="56" y="3395"/>
                    <a:pt x="204" y="3357"/>
                  </a:cubicBezTo>
                  <a:cubicBezTo>
                    <a:pt x="371" y="3321"/>
                    <a:pt x="445" y="3191"/>
                    <a:pt x="409" y="3098"/>
                  </a:cubicBezTo>
                  <a:cubicBezTo>
                    <a:pt x="371" y="3005"/>
                    <a:pt x="334" y="2931"/>
                    <a:pt x="353" y="2894"/>
                  </a:cubicBezTo>
                  <a:cubicBezTo>
                    <a:pt x="371" y="2875"/>
                    <a:pt x="445" y="2801"/>
                    <a:pt x="353" y="2745"/>
                  </a:cubicBezTo>
                  <a:cubicBezTo>
                    <a:pt x="279" y="2709"/>
                    <a:pt x="223" y="2653"/>
                    <a:pt x="168" y="2560"/>
                  </a:cubicBezTo>
                  <a:cubicBezTo>
                    <a:pt x="130" y="2467"/>
                    <a:pt x="0" y="2208"/>
                    <a:pt x="0" y="2208"/>
                  </a:cubicBezTo>
                  <a:cubicBezTo>
                    <a:pt x="0" y="2208"/>
                    <a:pt x="56" y="2041"/>
                    <a:pt x="93" y="1985"/>
                  </a:cubicBezTo>
                  <a:cubicBezTo>
                    <a:pt x="130" y="1948"/>
                    <a:pt x="186" y="1855"/>
                    <a:pt x="279" y="1799"/>
                  </a:cubicBezTo>
                  <a:cubicBezTo>
                    <a:pt x="353" y="1744"/>
                    <a:pt x="445" y="1596"/>
                    <a:pt x="464" y="1540"/>
                  </a:cubicBezTo>
                  <a:cubicBezTo>
                    <a:pt x="483" y="1484"/>
                    <a:pt x="464" y="1206"/>
                    <a:pt x="464" y="1206"/>
                  </a:cubicBezTo>
                  <a:cubicBezTo>
                    <a:pt x="464" y="1206"/>
                    <a:pt x="483" y="1002"/>
                    <a:pt x="501" y="983"/>
                  </a:cubicBezTo>
                  <a:cubicBezTo>
                    <a:pt x="501" y="965"/>
                    <a:pt x="520" y="760"/>
                    <a:pt x="464" y="668"/>
                  </a:cubicBezTo>
                  <a:cubicBezTo>
                    <a:pt x="409" y="575"/>
                    <a:pt x="371" y="557"/>
                    <a:pt x="353" y="483"/>
                  </a:cubicBezTo>
                  <a:cubicBezTo>
                    <a:pt x="353" y="483"/>
                    <a:pt x="390" y="204"/>
                    <a:pt x="316" y="148"/>
                  </a:cubicBezTo>
                  <a:cubicBezTo>
                    <a:pt x="316" y="148"/>
                    <a:pt x="464" y="37"/>
                    <a:pt x="501" y="18"/>
                  </a:cubicBezTo>
                  <a:cubicBezTo>
                    <a:pt x="539" y="18"/>
                    <a:pt x="575" y="0"/>
                    <a:pt x="650" y="37"/>
                  </a:cubicBezTo>
                  <a:cubicBezTo>
                    <a:pt x="705" y="74"/>
                    <a:pt x="2319" y="872"/>
                    <a:pt x="2430" y="89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5" name="Freeform 19"/>
            <p:cNvSpPr>
              <a:spLocks noChangeArrowheads="1"/>
            </p:cNvSpPr>
            <p:nvPr/>
          </p:nvSpPr>
          <p:spPr bwMode="auto">
            <a:xfrm>
              <a:off x="3131154" y="8141002"/>
              <a:ext cx="1267495" cy="1058324"/>
            </a:xfrm>
            <a:custGeom>
              <a:avLst/>
              <a:gdLst>
                <a:gd name="T0" fmla="*/ 1428 w 2802"/>
                <a:gd name="T1" fmla="*/ 2226 h 2339"/>
                <a:gd name="T2" fmla="*/ 1428 w 2802"/>
                <a:gd name="T3" fmla="*/ 2226 h 2339"/>
                <a:gd name="T4" fmla="*/ 1484 w 2802"/>
                <a:gd name="T5" fmla="*/ 2133 h 2339"/>
                <a:gd name="T6" fmla="*/ 1558 w 2802"/>
                <a:gd name="T7" fmla="*/ 1892 h 2339"/>
                <a:gd name="T8" fmla="*/ 1818 w 2802"/>
                <a:gd name="T9" fmla="*/ 1688 h 2339"/>
                <a:gd name="T10" fmla="*/ 2189 w 2802"/>
                <a:gd name="T11" fmla="*/ 1651 h 2339"/>
                <a:gd name="T12" fmla="*/ 2485 w 2802"/>
                <a:gd name="T13" fmla="*/ 1076 h 2339"/>
                <a:gd name="T14" fmla="*/ 2541 w 2802"/>
                <a:gd name="T15" fmla="*/ 946 h 2339"/>
                <a:gd name="T16" fmla="*/ 2652 w 2802"/>
                <a:gd name="T17" fmla="*/ 742 h 2339"/>
                <a:gd name="T18" fmla="*/ 2652 w 2802"/>
                <a:gd name="T19" fmla="*/ 649 h 2339"/>
                <a:gd name="T20" fmla="*/ 2801 w 2802"/>
                <a:gd name="T21" fmla="*/ 445 h 2339"/>
                <a:gd name="T22" fmla="*/ 2782 w 2802"/>
                <a:gd name="T23" fmla="*/ 297 h 2339"/>
                <a:gd name="T24" fmla="*/ 2467 w 2802"/>
                <a:gd name="T25" fmla="*/ 19 h 2339"/>
                <a:gd name="T26" fmla="*/ 2355 w 2802"/>
                <a:gd name="T27" fmla="*/ 112 h 2339"/>
                <a:gd name="T28" fmla="*/ 2078 w 2802"/>
                <a:gd name="T29" fmla="*/ 112 h 2339"/>
                <a:gd name="T30" fmla="*/ 1873 w 2802"/>
                <a:gd name="T31" fmla="*/ 93 h 2339"/>
                <a:gd name="T32" fmla="*/ 1725 w 2802"/>
                <a:gd name="T33" fmla="*/ 242 h 2339"/>
                <a:gd name="T34" fmla="*/ 1539 w 2802"/>
                <a:gd name="T35" fmla="*/ 242 h 2339"/>
                <a:gd name="T36" fmla="*/ 1131 w 2802"/>
                <a:gd name="T37" fmla="*/ 93 h 2339"/>
                <a:gd name="T38" fmla="*/ 927 w 2802"/>
                <a:gd name="T39" fmla="*/ 112 h 2339"/>
                <a:gd name="T40" fmla="*/ 760 w 2802"/>
                <a:gd name="T41" fmla="*/ 19 h 2339"/>
                <a:gd name="T42" fmla="*/ 556 w 2802"/>
                <a:gd name="T43" fmla="*/ 19 h 2339"/>
                <a:gd name="T44" fmla="*/ 408 w 2802"/>
                <a:gd name="T45" fmla="*/ 148 h 2339"/>
                <a:gd name="T46" fmla="*/ 204 w 2802"/>
                <a:gd name="T47" fmla="*/ 427 h 2339"/>
                <a:gd name="T48" fmla="*/ 241 w 2802"/>
                <a:gd name="T49" fmla="*/ 613 h 2339"/>
                <a:gd name="T50" fmla="*/ 278 w 2802"/>
                <a:gd name="T51" fmla="*/ 687 h 2339"/>
                <a:gd name="T52" fmla="*/ 129 w 2802"/>
                <a:gd name="T53" fmla="*/ 1058 h 2339"/>
                <a:gd name="T54" fmla="*/ 74 w 2802"/>
                <a:gd name="T55" fmla="*/ 1225 h 2339"/>
                <a:gd name="T56" fmla="*/ 18 w 2802"/>
                <a:gd name="T57" fmla="*/ 1429 h 2339"/>
                <a:gd name="T58" fmla="*/ 18 w 2802"/>
                <a:gd name="T59" fmla="*/ 1855 h 2339"/>
                <a:gd name="T60" fmla="*/ 278 w 2802"/>
                <a:gd name="T61" fmla="*/ 1818 h 2339"/>
                <a:gd name="T62" fmla="*/ 482 w 2802"/>
                <a:gd name="T63" fmla="*/ 1892 h 2339"/>
                <a:gd name="T64" fmla="*/ 594 w 2802"/>
                <a:gd name="T65" fmla="*/ 2003 h 2339"/>
                <a:gd name="T66" fmla="*/ 630 w 2802"/>
                <a:gd name="T67" fmla="*/ 2097 h 2339"/>
                <a:gd name="T68" fmla="*/ 723 w 2802"/>
                <a:gd name="T69" fmla="*/ 2097 h 2339"/>
                <a:gd name="T70" fmla="*/ 760 w 2802"/>
                <a:gd name="T71" fmla="*/ 2226 h 2339"/>
                <a:gd name="T72" fmla="*/ 927 w 2802"/>
                <a:gd name="T73" fmla="*/ 2300 h 2339"/>
                <a:gd name="T74" fmla="*/ 1057 w 2802"/>
                <a:gd name="T75" fmla="*/ 2319 h 2339"/>
                <a:gd name="T76" fmla="*/ 1094 w 2802"/>
                <a:gd name="T77" fmla="*/ 2282 h 2339"/>
                <a:gd name="T78" fmla="*/ 1317 w 2802"/>
                <a:gd name="T79" fmla="*/ 2263 h 2339"/>
                <a:gd name="T80" fmla="*/ 1428 w 2802"/>
                <a:gd name="T81" fmla="*/ 2226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2" h="2339">
                  <a:moveTo>
                    <a:pt x="1428" y="2226"/>
                  </a:moveTo>
                  <a:lnTo>
                    <a:pt x="1428" y="2226"/>
                  </a:lnTo>
                  <a:cubicBezTo>
                    <a:pt x="1428" y="2226"/>
                    <a:pt x="1428" y="2226"/>
                    <a:pt x="1484" y="2133"/>
                  </a:cubicBezTo>
                  <a:cubicBezTo>
                    <a:pt x="1558" y="2022"/>
                    <a:pt x="1539" y="1985"/>
                    <a:pt x="1558" y="1892"/>
                  </a:cubicBezTo>
                  <a:cubicBezTo>
                    <a:pt x="1595" y="1818"/>
                    <a:pt x="1651" y="1670"/>
                    <a:pt x="1818" y="1688"/>
                  </a:cubicBezTo>
                  <a:cubicBezTo>
                    <a:pt x="1966" y="1688"/>
                    <a:pt x="2096" y="1837"/>
                    <a:pt x="2189" y="1651"/>
                  </a:cubicBezTo>
                  <a:cubicBezTo>
                    <a:pt x="2300" y="1466"/>
                    <a:pt x="2467" y="1150"/>
                    <a:pt x="2485" y="1076"/>
                  </a:cubicBezTo>
                  <a:cubicBezTo>
                    <a:pt x="2523" y="1020"/>
                    <a:pt x="2504" y="984"/>
                    <a:pt x="2541" y="946"/>
                  </a:cubicBezTo>
                  <a:cubicBezTo>
                    <a:pt x="2597" y="890"/>
                    <a:pt x="2671" y="798"/>
                    <a:pt x="2652" y="742"/>
                  </a:cubicBezTo>
                  <a:cubicBezTo>
                    <a:pt x="2634" y="705"/>
                    <a:pt x="2597" y="687"/>
                    <a:pt x="2652" y="649"/>
                  </a:cubicBezTo>
                  <a:cubicBezTo>
                    <a:pt x="2690" y="613"/>
                    <a:pt x="2801" y="501"/>
                    <a:pt x="2801" y="445"/>
                  </a:cubicBezTo>
                  <a:cubicBezTo>
                    <a:pt x="2801" y="408"/>
                    <a:pt x="2782" y="316"/>
                    <a:pt x="2782" y="297"/>
                  </a:cubicBezTo>
                  <a:cubicBezTo>
                    <a:pt x="2764" y="278"/>
                    <a:pt x="2523" y="0"/>
                    <a:pt x="2467" y="19"/>
                  </a:cubicBezTo>
                  <a:cubicBezTo>
                    <a:pt x="2467" y="19"/>
                    <a:pt x="2393" y="93"/>
                    <a:pt x="2355" y="112"/>
                  </a:cubicBezTo>
                  <a:cubicBezTo>
                    <a:pt x="2300" y="112"/>
                    <a:pt x="2189" y="148"/>
                    <a:pt x="2078" y="112"/>
                  </a:cubicBezTo>
                  <a:cubicBezTo>
                    <a:pt x="1984" y="74"/>
                    <a:pt x="1873" y="93"/>
                    <a:pt x="1873" y="93"/>
                  </a:cubicBezTo>
                  <a:cubicBezTo>
                    <a:pt x="1873" y="93"/>
                    <a:pt x="1781" y="112"/>
                    <a:pt x="1725" y="242"/>
                  </a:cubicBezTo>
                  <a:cubicBezTo>
                    <a:pt x="1725" y="242"/>
                    <a:pt x="1707" y="316"/>
                    <a:pt x="1539" y="242"/>
                  </a:cubicBezTo>
                  <a:cubicBezTo>
                    <a:pt x="1391" y="167"/>
                    <a:pt x="1187" y="93"/>
                    <a:pt x="1131" y="93"/>
                  </a:cubicBezTo>
                  <a:cubicBezTo>
                    <a:pt x="1057" y="93"/>
                    <a:pt x="965" y="112"/>
                    <a:pt x="927" y="112"/>
                  </a:cubicBezTo>
                  <a:cubicBezTo>
                    <a:pt x="890" y="112"/>
                    <a:pt x="797" y="37"/>
                    <a:pt x="760" y="19"/>
                  </a:cubicBezTo>
                  <a:cubicBezTo>
                    <a:pt x="742" y="0"/>
                    <a:pt x="594" y="0"/>
                    <a:pt x="556" y="19"/>
                  </a:cubicBezTo>
                  <a:cubicBezTo>
                    <a:pt x="500" y="56"/>
                    <a:pt x="426" y="130"/>
                    <a:pt x="408" y="148"/>
                  </a:cubicBezTo>
                  <a:cubicBezTo>
                    <a:pt x="371" y="186"/>
                    <a:pt x="204" y="371"/>
                    <a:pt x="204" y="427"/>
                  </a:cubicBezTo>
                  <a:cubicBezTo>
                    <a:pt x="241" y="613"/>
                    <a:pt x="241" y="613"/>
                    <a:pt x="241" y="613"/>
                  </a:cubicBezTo>
                  <a:cubicBezTo>
                    <a:pt x="241" y="613"/>
                    <a:pt x="278" y="649"/>
                    <a:pt x="278" y="687"/>
                  </a:cubicBezTo>
                  <a:cubicBezTo>
                    <a:pt x="278" y="705"/>
                    <a:pt x="241" y="872"/>
                    <a:pt x="129" y="1058"/>
                  </a:cubicBezTo>
                  <a:cubicBezTo>
                    <a:pt x="129" y="1058"/>
                    <a:pt x="93" y="1206"/>
                    <a:pt x="74" y="1225"/>
                  </a:cubicBezTo>
                  <a:cubicBezTo>
                    <a:pt x="55" y="1243"/>
                    <a:pt x="18" y="1391"/>
                    <a:pt x="18" y="1429"/>
                  </a:cubicBezTo>
                  <a:cubicBezTo>
                    <a:pt x="18" y="1447"/>
                    <a:pt x="0" y="1818"/>
                    <a:pt x="18" y="1855"/>
                  </a:cubicBezTo>
                  <a:cubicBezTo>
                    <a:pt x="18" y="1855"/>
                    <a:pt x="167" y="1800"/>
                    <a:pt x="278" y="1818"/>
                  </a:cubicBezTo>
                  <a:cubicBezTo>
                    <a:pt x="371" y="1837"/>
                    <a:pt x="445" y="1837"/>
                    <a:pt x="482" y="1892"/>
                  </a:cubicBezTo>
                  <a:cubicBezTo>
                    <a:pt x="538" y="1967"/>
                    <a:pt x="594" y="1948"/>
                    <a:pt x="594" y="2003"/>
                  </a:cubicBezTo>
                  <a:cubicBezTo>
                    <a:pt x="594" y="2059"/>
                    <a:pt x="594" y="2097"/>
                    <a:pt x="630" y="2097"/>
                  </a:cubicBezTo>
                  <a:cubicBezTo>
                    <a:pt x="668" y="2097"/>
                    <a:pt x="723" y="2078"/>
                    <a:pt x="723" y="2097"/>
                  </a:cubicBezTo>
                  <a:cubicBezTo>
                    <a:pt x="742" y="2133"/>
                    <a:pt x="723" y="2208"/>
                    <a:pt x="760" y="2226"/>
                  </a:cubicBezTo>
                  <a:cubicBezTo>
                    <a:pt x="797" y="2263"/>
                    <a:pt x="835" y="2300"/>
                    <a:pt x="927" y="2300"/>
                  </a:cubicBezTo>
                  <a:cubicBezTo>
                    <a:pt x="1001" y="2319"/>
                    <a:pt x="1039" y="2338"/>
                    <a:pt x="1057" y="2319"/>
                  </a:cubicBezTo>
                  <a:cubicBezTo>
                    <a:pt x="1076" y="2282"/>
                    <a:pt x="1039" y="2263"/>
                    <a:pt x="1094" y="2282"/>
                  </a:cubicBezTo>
                  <a:cubicBezTo>
                    <a:pt x="1168" y="2300"/>
                    <a:pt x="1242" y="2263"/>
                    <a:pt x="1317" y="2263"/>
                  </a:cubicBezTo>
                  <a:cubicBezTo>
                    <a:pt x="1372" y="2282"/>
                    <a:pt x="1372" y="2282"/>
                    <a:pt x="1428" y="2226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7" name="Freeform 21"/>
            <p:cNvSpPr>
              <a:spLocks noChangeArrowheads="1"/>
            </p:cNvSpPr>
            <p:nvPr/>
          </p:nvSpPr>
          <p:spPr bwMode="auto">
            <a:xfrm>
              <a:off x="3777876" y="8025185"/>
              <a:ext cx="890241" cy="1445710"/>
            </a:xfrm>
            <a:custGeom>
              <a:avLst/>
              <a:gdLst>
                <a:gd name="T0" fmla="*/ 1763 w 1967"/>
                <a:gd name="T1" fmla="*/ 1762 h 3191"/>
                <a:gd name="T2" fmla="*/ 1763 w 1967"/>
                <a:gd name="T3" fmla="*/ 1762 h 3191"/>
                <a:gd name="T4" fmla="*/ 1651 w 1967"/>
                <a:gd name="T5" fmla="*/ 1985 h 3191"/>
                <a:gd name="T6" fmla="*/ 1503 w 1967"/>
                <a:gd name="T7" fmla="*/ 2262 h 3191"/>
                <a:gd name="T8" fmla="*/ 1614 w 1967"/>
                <a:gd name="T9" fmla="*/ 2467 h 3191"/>
                <a:gd name="T10" fmla="*/ 1651 w 1967"/>
                <a:gd name="T11" fmla="*/ 2652 h 3191"/>
                <a:gd name="T12" fmla="*/ 1855 w 1967"/>
                <a:gd name="T13" fmla="*/ 2875 h 3191"/>
                <a:gd name="T14" fmla="*/ 1892 w 1967"/>
                <a:gd name="T15" fmla="*/ 3079 h 3191"/>
                <a:gd name="T16" fmla="*/ 1744 w 1967"/>
                <a:gd name="T17" fmla="*/ 3172 h 3191"/>
                <a:gd name="T18" fmla="*/ 761 w 1967"/>
                <a:gd name="T19" fmla="*/ 3172 h 3191"/>
                <a:gd name="T20" fmla="*/ 650 w 1967"/>
                <a:gd name="T21" fmla="*/ 3134 h 3191"/>
                <a:gd name="T22" fmla="*/ 445 w 1967"/>
                <a:gd name="T23" fmla="*/ 3098 h 3191"/>
                <a:gd name="T24" fmla="*/ 353 w 1967"/>
                <a:gd name="T25" fmla="*/ 3116 h 3191"/>
                <a:gd name="T26" fmla="*/ 353 w 1967"/>
                <a:gd name="T27" fmla="*/ 3023 h 3191"/>
                <a:gd name="T28" fmla="*/ 315 w 1967"/>
                <a:gd name="T29" fmla="*/ 2856 h 3191"/>
                <a:gd name="T30" fmla="*/ 315 w 1967"/>
                <a:gd name="T31" fmla="*/ 2801 h 3191"/>
                <a:gd name="T32" fmla="*/ 279 w 1967"/>
                <a:gd name="T33" fmla="*/ 2727 h 3191"/>
                <a:gd name="T34" fmla="*/ 241 w 1967"/>
                <a:gd name="T35" fmla="*/ 2689 h 3191"/>
                <a:gd name="T36" fmla="*/ 185 w 1967"/>
                <a:gd name="T37" fmla="*/ 2671 h 3191"/>
                <a:gd name="T38" fmla="*/ 111 w 1967"/>
                <a:gd name="T39" fmla="*/ 2652 h 3191"/>
                <a:gd name="T40" fmla="*/ 56 w 1967"/>
                <a:gd name="T41" fmla="*/ 2578 h 3191"/>
                <a:gd name="T42" fmla="*/ 0 w 1967"/>
                <a:gd name="T43" fmla="*/ 2485 h 3191"/>
                <a:gd name="T44" fmla="*/ 37 w 1967"/>
                <a:gd name="T45" fmla="*/ 2430 h 3191"/>
                <a:gd name="T46" fmla="*/ 130 w 1967"/>
                <a:gd name="T47" fmla="*/ 2262 h 3191"/>
                <a:gd name="T48" fmla="*/ 204 w 1967"/>
                <a:gd name="T49" fmla="*/ 2021 h 3191"/>
                <a:gd name="T50" fmla="*/ 464 w 1967"/>
                <a:gd name="T51" fmla="*/ 1947 h 3191"/>
                <a:gd name="T52" fmla="*/ 631 w 1967"/>
                <a:gd name="T53" fmla="*/ 2003 h 3191"/>
                <a:gd name="T54" fmla="*/ 835 w 1967"/>
                <a:gd name="T55" fmla="*/ 1799 h 3191"/>
                <a:gd name="T56" fmla="*/ 1021 w 1967"/>
                <a:gd name="T57" fmla="*/ 1428 h 3191"/>
                <a:gd name="T58" fmla="*/ 1076 w 1967"/>
                <a:gd name="T59" fmla="*/ 1261 h 3191"/>
                <a:gd name="T60" fmla="*/ 1095 w 1967"/>
                <a:gd name="T61" fmla="*/ 1224 h 3191"/>
                <a:gd name="T62" fmla="*/ 1206 w 1967"/>
                <a:gd name="T63" fmla="*/ 1094 h 3191"/>
                <a:gd name="T64" fmla="*/ 1206 w 1967"/>
                <a:gd name="T65" fmla="*/ 946 h 3191"/>
                <a:gd name="T66" fmla="*/ 1298 w 1967"/>
                <a:gd name="T67" fmla="*/ 816 h 3191"/>
                <a:gd name="T68" fmla="*/ 1373 w 1967"/>
                <a:gd name="T69" fmla="*/ 704 h 3191"/>
                <a:gd name="T70" fmla="*/ 1354 w 1967"/>
                <a:gd name="T71" fmla="*/ 537 h 3191"/>
                <a:gd name="T72" fmla="*/ 1187 w 1967"/>
                <a:gd name="T73" fmla="*/ 371 h 3191"/>
                <a:gd name="T74" fmla="*/ 1039 w 1967"/>
                <a:gd name="T75" fmla="*/ 278 h 3191"/>
                <a:gd name="T76" fmla="*/ 1224 w 1967"/>
                <a:gd name="T77" fmla="*/ 0 h 3191"/>
                <a:gd name="T78" fmla="*/ 1410 w 1967"/>
                <a:gd name="T79" fmla="*/ 389 h 3191"/>
                <a:gd name="T80" fmla="*/ 1577 w 1967"/>
                <a:gd name="T81" fmla="*/ 537 h 3191"/>
                <a:gd name="T82" fmla="*/ 1595 w 1967"/>
                <a:gd name="T83" fmla="*/ 649 h 3191"/>
                <a:gd name="T84" fmla="*/ 1577 w 1967"/>
                <a:gd name="T85" fmla="*/ 760 h 3191"/>
                <a:gd name="T86" fmla="*/ 1633 w 1967"/>
                <a:gd name="T87" fmla="*/ 983 h 3191"/>
                <a:gd name="T88" fmla="*/ 1484 w 1967"/>
                <a:gd name="T89" fmla="*/ 1149 h 3191"/>
                <a:gd name="T90" fmla="*/ 1336 w 1967"/>
                <a:gd name="T91" fmla="*/ 1205 h 3191"/>
                <a:gd name="T92" fmla="*/ 1428 w 1967"/>
                <a:gd name="T93" fmla="*/ 1372 h 3191"/>
                <a:gd name="T94" fmla="*/ 1688 w 1967"/>
                <a:gd name="T95" fmla="*/ 1576 h 3191"/>
                <a:gd name="T96" fmla="*/ 1763 w 1967"/>
                <a:gd name="T97" fmla="*/ 1762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67" h="3191">
                  <a:moveTo>
                    <a:pt x="1763" y="1762"/>
                  </a:moveTo>
                  <a:lnTo>
                    <a:pt x="1763" y="1762"/>
                  </a:lnTo>
                  <a:cubicBezTo>
                    <a:pt x="1763" y="1762"/>
                    <a:pt x="1688" y="1910"/>
                    <a:pt x="1651" y="1985"/>
                  </a:cubicBezTo>
                  <a:cubicBezTo>
                    <a:pt x="1614" y="2059"/>
                    <a:pt x="1484" y="2151"/>
                    <a:pt x="1503" y="2262"/>
                  </a:cubicBezTo>
                  <a:cubicBezTo>
                    <a:pt x="1540" y="2374"/>
                    <a:pt x="1577" y="2356"/>
                    <a:pt x="1614" y="2467"/>
                  </a:cubicBezTo>
                  <a:cubicBezTo>
                    <a:pt x="1633" y="2578"/>
                    <a:pt x="1558" y="2559"/>
                    <a:pt x="1651" y="2652"/>
                  </a:cubicBezTo>
                  <a:cubicBezTo>
                    <a:pt x="1725" y="2727"/>
                    <a:pt x="1818" y="2819"/>
                    <a:pt x="1855" y="2875"/>
                  </a:cubicBezTo>
                  <a:cubicBezTo>
                    <a:pt x="1911" y="2912"/>
                    <a:pt x="1966" y="2986"/>
                    <a:pt x="1892" y="3079"/>
                  </a:cubicBezTo>
                  <a:cubicBezTo>
                    <a:pt x="1837" y="3153"/>
                    <a:pt x="1855" y="3190"/>
                    <a:pt x="1744" y="3172"/>
                  </a:cubicBezTo>
                  <a:cubicBezTo>
                    <a:pt x="1614" y="3172"/>
                    <a:pt x="872" y="3098"/>
                    <a:pt x="761" y="3172"/>
                  </a:cubicBezTo>
                  <a:cubicBezTo>
                    <a:pt x="761" y="3172"/>
                    <a:pt x="724" y="3134"/>
                    <a:pt x="650" y="3134"/>
                  </a:cubicBezTo>
                  <a:cubicBezTo>
                    <a:pt x="556" y="3134"/>
                    <a:pt x="464" y="3098"/>
                    <a:pt x="445" y="3098"/>
                  </a:cubicBezTo>
                  <a:cubicBezTo>
                    <a:pt x="427" y="3098"/>
                    <a:pt x="353" y="3116"/>
                    <a:pt x="353" y="3116"/>
                  </a:cubicBezTo>
                  <a:cubicBezTo>
                    <a:pt x="353" y="3116"/>
                    <a:pt x="353" y="3060"/>
                    <a:pt x="353" y="3023"/>
                  </a:cubicBezTo>
                  <a:cubicBezTo>
                    <a:pt x="353" y="2968"/>
                    <a:pt x="334" y="2893"/>
                    <a:pt x="315" y="2856"/>
                  </a:cubicBezTo>
                  <a:cubicBezTo>
                    <a:pt x="315" y="2838"/>
                    <a:pt x="315" y="2838"/>
                    <a:pt x="315" y="2801"/>
                  </a:cubicBezTo>
                  <a:cubicBezTo>
                    <a:pt x="315" y="2763"/>
                    <a:pt x="315" y="2727"/>
                    <a:pt x="279" y="2727"/>
                  </a:cubicBezTo>
                  <a:cubicBezTo>
                    <a:pt x="241" y="2727"/>
                    <a:pt x="260" y="2727"/>
                    <a:pt x="241" y="2689"/>
                  </a:cubicBezTo>
                  <a:cubicBezTo>
                    <a:pt x="223" y="2652"/>
                    <a:pt x="223" y="2652"/>
                    <a:pt x="185" y="2671"/>
                  </a:cubicBezTo>
                  <a:cubicBezTo>
                    <a:pt x="167" y="2689"/>
                    <a:pt x="149" y="2689"/>
                    <a:pt x="111" y="2652"/>
                  </a:cubicBezTo>
                  <a:cubicBezTo>
                    <a:pt x="93" y="2615"/>
                    <a:pt x="93" y="2615"/>
                    <a:pt x="56" y="2578"/>
                  </a:cubicBezTo>
                  <a:cubicBezTo>
                    <a:pt x="37" y="2541"/>
                    <a:pt x="0" y="2485"/>
                    <a:pt x="0" y="2485"/>
                  </a:cubicBezTo>
                  <a:cubicBezTo>
                    <a:pt x="0" y="2485"/>
                    <a:pt x="19" y="2448"/>
                    <a:pt x="37" y="2430"/>
                  </a:cubicBezTo>
                  <a:cubicBezTo>
                    <a:pt x="56" y="2392"/>
                    <a:pt x="111" y="2318"/>
                    <a:pt x="130" y="2262"/>
                  </a:cubicBezTo>
                  <a:cubicBezTo>
                    <a:pt x="130" y="2207"/>
                    <a:pt x="130" y="2077"/>
                    <a:pt x="204" y="2021"/>
                  </a:cubicBezTo>
                  <a:cubicBezTo>
                    <a:pt x="260" y="1966"/>
                    <a:pt x="334" y="1891"/>
                    <a:pt x="464" y="1947"/>
                  </a:cubicBezTo>
                  <a:cubicBezTo>
                    <a:pt x="594" y="1985"/>
                    <a:pt x="556" y="2003"/>
                    <a:pt x="631" y="2003"/>
                  </a:cubicBezTo>
                  <a:cubicBezTo>
                    <a:pt x="686" y="2003"/>
                    <a:pt x="724" y="2003"/>
                    <a:pt x="835" y="1799"/>
                  </a:cubicBezTo>
                  <a:cubicBezTo>
                    <a:pt x="927" y="1595"/>
                    <a:pt x="1021" y="1428"/>
                    <a:pt x="1021" y="1428"/>
                  </a:cubicBezTo>
                  <a:cubicBezTo>
                    <a:pt x="1021" y="1428"/>
                    <a:pt x="1076" y="1279"/>
                    <a:pt x="1076" y="1261"/>
                  </a:cubicBezTo>
                  <a:cubicBezTo>
                    <a:pt x="1095" y="1243"/>
                    <a:pt x="1095" y="1224"/>
                    <a:pt x="1095" y="1224"/>
                  </a:cubicBezTo>
                  <a:cubicBezTo>
                    <a:pt x="1095" y="1224"/>
                    <a:pt x="1169" y="1131"/>
                    <a:pt x="1206" y="1094"/>
                  </a:cubicBezTo>
                  <a:cubicBezTo>
                    <a:pt x="1224" y="1057"/>
                    <a:pt x="1243" y="1020"/>
                    <a:pt x="1206" y="946"/>
                  </a:cubicBezTo>
                  <a:cubicBezTo>
                    <a:pt x="1206" y="946"/>
                    <a:pt x="1206" y="908"/>
                    <a:pt x="1298" y="816"/>
                  </a:cubicBezTo>
                  <a:cubicBezTo>
                    <a:pt x="1298" y="816"/>
                    <a:pt x="1373" y="742"/>
                    <a:pt x="1373" y="704"/>
                  </a:cubicBezTo>
                  <a:cubicBezTo>
                    <a:pt x="1392" y="686"/>
                    <a:pt x="1392" y="593"/>
                    <a:pt x="1354" y="537"/>
                  </a:cubicBezTo>
                  <a:cubicBezTo>
                    <a:pt x="1317" y="501"/>
                    <a:pt x="1187" y="371"/>
                    <a:pt x="1187" y="371"/>
                  </a:cubicBezTo>
                  <a:cubicBezTo>
                    <a:pt x="1039" y="278"/>
                    <a:pt x="1039" y="278"/>
                    <a:pt x="1039" y="278"/>
                  </a:cubicBezTo>
                  <a:cubicBezTo>
                    <a:pt x="1039" y="278"/>
                    <a:pt x="1224" y="55"/>
                    <a:pt x="1224" y="0"/>
                  </a:cubicBezTo>
                  <a:cubicBezTo>
                    <a:pt x="1224" y="0"/>
                    <a:pt x="1373" y="333"/>
                    <a:pt x="1410" y="389"/>
                  </a:cubicBezTo>
                  <a:cubicBezTo>
                    <a:pt x="1447" y="426"/>
                    <a:pt x="1521" y="519"/>
                    <a:pt x="1577" y="537"/>
                  </a:cubicBezTo>
                  <a:cubicBezTo>
                    <a:pt x="1651" y="575"/>
                    <a:pt x="1633" y="630"/>
                    <a:pt x="1595" y="649"/>
                  </a:cubicBezTo>
                  <a:cubicBezTo>
                    <a:pt x="1577" y="686"/>
                    <a:pt x="1558" y="704"/>
                    <a:pt x="1577" y="760"/>
                  </a:cubicBezTo>
                  <a:cubicBezTo>
                    <a:pt x="1577" y="834"/>
                    <a:pt x="1669" y="908"/>
                    <a:pt x="1633" y="983"/>
                  </a:cubicBezTo>
                  <a:cubicBezTo>
                    <a:pt x="1614" y="1038"/>
                    <a:pt x="1577" y="1094"/>
                    <a:pt x="1484" y="1149"/>
                  </a:cubicBezTo>
                  <a:cubicBezTo>
                    <a:pt x="1373" y="1187"/>
                    <a:pt x="1336" y="1187"/>
                    <a:pt x="1336" y="1205"/>
                  </a:cubicBezTo>
                  <a:cubicBezTo>
                    <a:pt x="1317" y="1243"/>
                    <a:pt x="1317" y="1335"/>
                    <a:pt x="1428" y="1372"/>
                  </a:cubicBezTo>
                  <a:cubicBezTo>
                    <a:pt x="1558" y="1409"/>
                    <a:pt x="1633" y="1409"/>
                    <a:pt x="1688" y="1576"/>
                  </a:cubicBezTo>
                  <a:cubicBezTo>
                    <a:pt x="1744" y="1762"/>
                    <a:pt x="1763" y="1762"/>
                    <a:pt x="1763" y="1762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6" name="Freeform 40"/>
            <p:cNvSpPr>
              <a:spLocks noChangeArrowheads="1"/>
            </p:cNvSpPr>
            <p:nvPr/>
          </p:nvSpPr>
          <p:spPr bwMode="auto">
            <a:xfrm>
              <a:off x="4448551" y="8418561"/>
              <a:ext cx="1445145" cy="974456"/>
            </a:xfrm>
            <a:custGeom>
              <a:avLst/>
              <a:gdLst>
                <a:gd name="T0" fmla="*/ 1984 w 3191"/>
                <a:gd name="T1" fmla="*/ 0 h 2152"/>
                <a:gd name="T2" fmla="*/ 1984 w 3191"/>
                <a:gd name="T3" fmla="*/ 0 h 2152"/>
                <a:gd name="T4" fmla="*/ 1891 w 3191"/>
                <a:gd name="T5" fmla="*/ 18 h 2152"/>
                <a:gd name="T6" fmla="*/ 1762 w 3191"/>
                <a:gd name="T7" fmla="*/ 36 h 2152"/>
                <a:gd name="T8" fmla="*/ 1613 w 3191"/>
                <a:gd name="T9" fmla="*/ 259 h 2152"/>
                <a:gd name="T10" fmla="*/ 1446 w 3191"/>
                <a:gd name="T11" fmla="*/ 426 h 2152"/>
                <a:gd name="T12" fmla="*/ 1094 w 3191"/>
                <a:gd name="T13" fmla="*/ 556 h 2152"/>
                <a:gd name="T14" fmla="*/ 1020 w 3191"/>
                <a:gd name="T15" fmla="*/ 612 h 2152"/>
                <a:gd name="T16" fmla="*/ 834 w 3191"/>
                <a:gd name="T17" fmla="*/ 760 h 2152"/>
                <a:gd name="T18" fmla="*/ 279 w 3191"/>
                <a:gd name="T19" fmla="*/ 890 h 2152"/>
                <a:gd name="T20" fmla="*/ 167 w 3191"/>
                <a:gd name="T21" fmla="*/ 1113 h 2152"/>
                <a:gd name="T22" fmla="*/ 37 w 3191"/>
                <a:gd name="T23" fmla="*/ 1279 h 2152"/>
                <a:gd name="T24" fmla="*/ 56 w 3191"/>
                <a:gd name="T25" fmla="*/ 1465 h 2152"/>
                <a:gd name="T26" fmla="*/ 130 w 3191"/>
                <a:gd name="T27" fmla="*/ 1687 h 2152"/>
                <a:gd name="T28" fmla="*/ 167 w 3191"/>
                <a:gd name="T29" fmla="*/ 1799 h 2152"/>
                <a:gd name="T30" fmla="*/ 445 w 3191"/>
                <a:gd name="T31" fmla="*/ 2151 h 2152"/>
                <a:gd name="T32" fmla="*/ 501 w 3191"/>
                <a:gd name="T33" fmla="*/ 2058 h 2152"/>
                <a:gd name="T34" fmla="*/ 612 w 3191"/>
                <a:gd name="T35" fmla="*/ 1891 h 2152"/>
                <a:gd name="T36" fmla="*/ 778 w 3191"/>
                <a:gd name="T37" fmla="*/ 1873 h 2152"/>
                <a:gd name="T38" fmla="*/ 946 w 3191"/>
                <a:gd name="T39" fmla="*/ 1929 h 2152"/>
                <a:gd name="T40" fmla="*/ 908 w 3191"/>
                <a:gd name="T41" fmla="*/ 1761 h 2152"/>
                <a:gd name="T42" fmla="*/ 982 w 3191"/>
                <a:gd name="T43" fmla="*/ 1650 h 2152"/>
                <a:gd name="T44" fmla="*/ 1094 w 3191"/>
                <a:gd name="T45" fmla="*/ 1539 h 2152"/>
                <a:gd name="T46" fmla="*/ 1279 w 3191"/>
                <a:gd name="T47" fmla="*/ 1520 h 2152"/>
                <a:gd name="T48" fmla="*/ 1391 w 3191"/>
                <a:gd name="T49" fmla="*/ 1613 h 2152"/>
                <a:gd name="T50" fmla="*/ 1502 w 3191"/>
                <a:gd name="T51" fmla="*/ 1669 h 2152"/>
                <a:gd name="T52" fmla="*/ 1669 w 3191"/>
                <a:gd name="T53" fmla="*/ 1706 h 2152"/>
                <a:gd name="T54" fmla="*/ 1836 w 3191"/>
                <a:gd name="T55" fmla="*/ 1743 h 2152"/>
                <a:gd name="T56" fmla="*/ 1984 w 3191"/>
                <a:gd name="T57" fmla="*/ 1669 h 2152"/>
                <a:gd name="T58" fmla="*/ 2170 w 3191"/>
                <a:gd name="T59" fmla="*/ 1502 h 2152"/>
                <a:gd name="T60" fmla="*/ 3190 w 3191"/>
                <a:gd name="T61" fmla="*/ 1446 h 2152"/>
                <a:gd name="T62" fmla="*/ 3078 w 3191"/>
                <a:gd name="T63" fmla="*/ 1298 h 2152"/>
                <a:gd name="T64" fmla="*/ 2949 w 3191"/>
                <a:gd name="T65" fmla="*/ 1149 h 2152"/>
                <a:gd name="T66" fmla="*/ 2837 w 3191"/>
                <a:gd name="T67" fmla="*/ 1019 h 2152"/>
                <a:gd name="T68" fmla="*/ 2578 w 3191"/>
                <a:gd name="T69" fmla="*/ 760 h 2152"/>
                <a:gd name="T70" fmla="*/ 2262 w 3191"/>
                <a:gd name="T71" fmla="*/ 556 h 2152"/>
                <a:gd name="T72" fmla="*/ 2207 w 3191"/>
                <a:gd name="T73" fmla="*/ 445 h 2152"/>
                <a:gd name="T74" fmla="*/ 2262 w 3191"/>
                <a:gd name="T75" fmla="*/ 277 h 2152"/>
                <a:gd name="T76" fmla="*/ 1984 w 3191"/>
                <a:gd name="T77" fmla="*/ 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91" h="2152">
                  <a:moveTo>
                    <a:pt x="1984" y="0"/>
                  </a:moveTo>
                  <a:lnTo>
                    <a:pt x="1984" y="0"/>
                  </a:lnTo>
                  <a:cubicBezTo>
                    <a:pt x="1984" y="0"/>
                    <a:pt x="1965" y="18"/>
                    <a:pt x="1891" y="18"/>
                  </a:cubicBezTo>
                  <a:cubicBezTo>
                    <a:pt x="1817" y="18"/>
                    <a:pt x="1799" y="0"/>
                    <a:pt x="1762" y="36"/>
                  </a:cubicBezTo>
                  <a:cubicBezTo>
                    <a:pt x="1724" y="92"/>
                    <a:pt x="1613" y="259"/>
                    <a:pt x="1613" y="259"/>
                  </a:cubicBezTo>
                  <a:cubicBezTo>
                    <a:pt x="1613" y="259"/>
                    <a:pt x="1483" y="407"/>
                    <a:pt x="1446" y="426"/>
                  </a:cubicBezTo>
                  <a:cubicBezTo>
                    <a:pt x="1409" y="445"/>
                    <a:pt x="1261" y="556"/>
                    <a:pt x="1094" y="556"/>
                  </a:cubicBezTo>
                  <a:cubicBezTo>
                    <a:pt x="1094" y="556"/>
                    <a:pt x="1057" y="537"/>
                    <a:pt x="1020" y="612"/>
                  </a:cubicBezTo>
                  <a:cubicBezTo>
                    <a:pt x="982" y="686"/>
                    <a:pt x="852" y="760"/>
                    <a:pt x="834" y="760"/>
                  </a:cubicBezTo>
                  <a:cubicBezTo>
                    <a:pt x="797" y="778"/>
                    <a:pt x="594" y="871"/>
                    <a:pt x="279" y="890"/>
                  </a:cubicBezTo>
                  <a:cubicBezTo>
                    <a:pt x="279" y="890"/>
                    <a:pt x="204" y="1075"/>
                    <a:pt x="167" y="1113"/>
                  </a:cubicBezTo>
                  <a:cubicBezTo>
                    <a:pt x="130" y="1168"/>
                    <a:pt x="56" y="1261"/>
                    <a:pt x="37" y="1279"/>
                  </a:cubicBezTo>
                  <a:cubicBezTo>
                    <a:pt x="37" y="1316"/>
                    <a:pt x="0" y="1354"/>
                    <a:pt x="56" y="1465"/>
                  </a:cubicBezTo>
                  <a:cubicBezTo>
                    <a:pt x="111" y="1576"/>
                    <a:pt x="130" y="1595"/>
                    <a:pt x="130" y="1687"/>
                  </a:cubicBezTo>
                  <a:cubicBezTo>
                    <a:pt x="130" y="1687"/>
                    <a:pt x="74" y="1706"/>
                    <a:pt x="167" y="1799"/>
                  </a:cubicBezTo>
                  <a:cubicBezTo>
                    <a:pt x="260" y="1891"/>
                    <a:pt x="445" y="2021"/>
                    <a:pt x="445" y="2151"/>
                  </a:cubicBezTo>
                  <a:cubicBezTo>
                    <a:pt x="445" y="2151"/>
                    <a:pt x="482" y="2077"/>
                    <a:pt x="501" y="2058"/>
                  </a:cubicBezTo>
                  <a:cubicBezTo>
                    <a:pt x="538" y="2021"/>
                    <a:pt x="594" y="1891"/>
                    <a:pt x="612" y="1891"/>
                  </a:cubicBezTo>
                  <a:cubicBezTo>
                    <a:pt x="650" y="1873"/>
                    <a:pt x="668" y="1855"/>
                    <a:pt x="778" y="1873"/>
                  </a:cubicBezTo>
                  <a:cubicBezTo>
                    <a:pt x="871" y="1891"/>
                    <a:pt x="946" y="1929"/>
                    <a:pt x="946" y="1929"/>
                  </a:cubicBezTo>
                  <a:cubicBezTo>
                    <a:pt x="946" y="1929"/>
                    <a:pt x="908" y="1799"/>
                    <a:pt x="908" y="1761"/>
                  </a:cubicBezTo>
                  <a:cubicBezTo>
                    <a:pt x="908" y="1725"/>
                    <a:pt x="890" y="1687"/>
                    <a:pt x="982" y="1650"/>
                  </a:cubicBezTo>
                  <a:cubicBezTo>
                    <a:pt x="1057" y="1613"/>
                    <a:pt x="1094" y="1558"/>
                    <a:pt x="1094" y="1539"/>
                  </a:cubicBezTo>
                  <a:cubicBezTo>
                    <a:pt x="1112" y="1520"/>
                    <a:pt x="1187" y="1484"/>
                    <a:pt x="1279" y="1520"/>
                  </a:cubicBezTo>
                  <a:cubicBezTo>
                    <a:pt x="1279" y="1520"/>
                    <a:pt x="1353" y="1576"/>
                    <a:pt x="1391" y="1613"/>
                  </a:cubicBezTo>
                  <a:cubicBezTo>
                    <a:pt x="1428" y="1669"/>
                    <a:pt x="1409" y="1669"/>
                    <a:pt x="1502" y="1669"/>
                  </a:cubicBezTo>
                  <a:cubicBezTo>
                    <a:pt x="1594" y="1687"/>
                    <a:pt x="1650" y="1687"/>
                    <a:pt x="1669" y="1706"/>
                  </a:cubicBezTo>
                  <a:cubicBezTo>
                    <a:pt x="1688" y="1725"/>
                    <a:pt x="1743" y="1761"/>
                    <a:pt x="1836" y="1743"/>
                  </a:cubicBezTo>
                  <a:cubicBezTo>
                    <a:pt x="1947" y="1743"/>
                    <a:pt x="1965" y="1706"/>
                    <a:pt x="1984" y="1669"/>
                  </a:cubicBezTo>
                  <a:cubicBezTo>
                    <a:pt x="2003" y="1613"/>
                    <a:pt x="2021" y="1502"/>
                    <a:pt x="2170" y="1502"/>
                  </a:cubicBezTo>
                  <a:cubicBezTo>
                    <a:pt x="2336" y="1484"/>
                    <a:pt x="3190" y="1446"/>
                    <a:pt x="3190" y="1446"/>
                  </a:cubicBezTo>
                  <a:cubicBezTo>
                    <a:pt x="3190" y="1446"/>
                    <a:pt x="3134" y="1409"/>
                    <a:pt x="3078" y="1298"/>
                  </a:cubicBezTo>
                  <a:cubicBezTo>
                    <a:pt x="3004" y="1187"/>
                    <a:pt x="3004" y="1187"/>
                    <a:pt x="2949" y="1149"/>
                  </a:cubicBezTo>
                  <a:cubicBezTo>
                    <a:pt x="2893" y="1113"/>
                    <a:pt x="2875" y="1113"/>
                    <a:pt x="2837" y="1019"/>
                  </a:cubicBezTo>
                  <a:cubicBezTo>
                    <a:pt x="2801" y="945"/>
                    <a:pt x="2726" y="816"/>
                    <a:pt x="2578" y="760"/>
                  </a:cubicBezTo>
                  <a:cubicBezTo>
                    <a:pt x="2411" y="704"/>
                    <a:pt x="2300" y="593"/>
                    <a:pt x="2262" y="556"/>
                  </a:cubicBezTo>
                  <a:cubicBezTo>
                    <a:pt x="2225" y="519"/>
                    <a:pt x="2188" y="519"/>
                    <a:pt x="2207" y="445"/>
                  </a:cubicBezTo>
                  <a:cubicBezTo>
                    <a:pt x="2207" y="371"/>
                    <a:pt x="2300" y="315"/>
                    <a:pt x="2262" y="277"/>
                  </a:cubicBezTo>
                  <a:cubicBezTo>
                    <a:pt x="2244" y="222"/>
                    <a:pt x="2003" y="0"/>
                    <a:pt x="1984" y="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7" name="Freeform 41"/>
            <p:cNvSpPr>
              <a:spLocks noChangeArrowheads="1"/>
            </p:cNvSpPr>
            <p:nvPr/>
          </p:nvSpPr>
          <p:spPr bwMode="auto">
            <a:xfrm>
              <a:off x="5482509" y="5966446"/>
              <a:ext cx="1209610" cy="1244030"/>
            </a:xfrm>
            <a:custGeom>
              <a:avLst/>
              <a:gdLst>
                <a:gd name="T0" fmla="*/ 0 w 2672"/>
                <a:gd name="T1" fmla="*/ 92 h 2746"/>
                <a:gd name="T2" fmla="*/ 0 w 2672"/>
                <a:gd name="T3" fmla="*/ 92 h 2746"/>
                <a:gd name="T4" fmla="*/ 93 w 2672"/>
                <a:gd name="T5" fmla="*/ 2615 h 2746"/>
                <a:gd name="T6" fmla="*/ 2022 w 2672"/>
                <a:gd name="T7" fmla="*/ 2578 h 2746"/>
                <a:gd name="T8" fmla="*/ 2207 w 2672"/>
                <a:gd name="T9" fmla="*/ 2652 h 2746"/>
                <a:gd name="T10" fmla="*/ 2245 w 2672"/>
                <a:gd name="T11" fmla="*/ 2671 h 2746"/>
                <a:gd name="T12" fmla="*/ 2337 w 2672"/>
                <a:gd name="T13" fmla="*/ 2504 h 2746"/>
                <a:gd name="T14" fmla="*/ 2671 w 2672"/>
                <a:gd name="T15" fmla="*/ 2300 h 2746"/>
                <a:gd name="T16" fmla="*/ 2560 w 2672"/>
                <a:gd name="T17" fmla="*/ 2133 h 2746"/>
                <a:gd name="T18" fmla="*/ 2652 w 2672"/>
                <a:gd name="T19" fmla="*/ 2040 h 2746"/>
                <a:gd name="T20" fmla="*/ 2356 w 2672"/>
                <a:gd name="T21" fmla="*/ 1725 h 2746"/>
                <a:gd name="T22" fmla="*/ 2133 w 2672"/>
                <a:gd name="T23" fmla="*/ 1484 h 2746"/>
                <a:gd name="T24" fmla="*/ 2059 w 2672"/>
                <a:gd name="T25" fmla="*/ 1261 h 2746"/>
                <a:gd name="T26" fmla="*/ 1929 w 2672"/>
                <a:gd name="T27" fmla="*/ 1131 h 2746"/>
                <a:gd name="T28" fmla="*/ 1818 w 2672"/>
                <a:gd name="T29" fmla="*/ 964 h 2746"/>
                <a:gd name="T30" fmla="*/ 1707 w 2672"/>
                <a:gd name="T31" fmla="*/ 704 h 2746"/>
                <a:gd name="T32" fmla="*/ 1633 w 2672"/>
                <a:gd name="T33" fmla="*/ 538 h 2746"/>
                <a:gd name="T34" fmla="*/ 1725 w 2672"/>
                <a:gd name="T35" fmla="*/ 463 h 2746"/>
                <a:gd name="T36" fmla="*/ 1874 w 2672"/>
                <a:gd name="T37" fmla="*/ 779 h 2746"/>
                <a:gd name="T38" fmla="*/ 1985 w 2672"/>
                <a:gd name="T39" fmla="*/ 983 h 2746"/>
                <a:gd name="T40" fmla="*/ 2096 w 2672"/>
                <a:gd name="T41" fmla="*/ 1242 h 2746"/>
                <a:gd name="T42" fmla="*/ 2189 w 2672"/>
                <a:gd name="T43" fmla="*/ 1261 h 2746"/>
                <a:gd name="T44" fmla="*/ 2170 w 2672"/>
                <a:gd name="T45" fmla="*/ 1057 h 2746"/>
                <a:gd name="T46" fmla="*/ 2189 w 2672"/>
                <a:gd name="T47" fmla="*/ 834 h 2746"/>
                <a:gd name="T48" fmla="*/ 2281 w 2672"/>
                <a:gd name="T49" fmla="*/ 612 h 2746"/>
                <a:gd name="T50" fmla="*/ 2245 w 2672"/>
                <a:gd name="T51" fmla="*/ 408 h 2746"/>
                <a:gd name="T52" fmla="*/ 2133 w 2672"/>
                <a:gd name="T53" fmla="*/ 111 h 2746"/>
                <a:gd name="T54" fmla="*/ 2059 w 2672"/>
                <a:gd name="T55" fmla="*/ 74 h 2746"/>
                <a:gd name="T56" fmla="*/ 1855 w 2672"/>
                <a:gd name="T57" fmla="*/ 185 h 2746"/>
                <a:gd name="T58" fmla="*/ 1651 w 2672"/>
                <a:gd name="T59" fmla="*/ 148 h 2746"/>
                <a:gd name="T60" fmla="*/ 1447 w 2672"/>
                <a:gd name="T61" fmla="*/ 37 h 2746"/>
                <a:gd name="T62" fmla="*/ 1076 w 2672"/>
                <a:gd name="T63" fmla="*/ 92 h 2746"/>
                <a:gd name="T64" fmla="*/ 853 w 2672"/>
                <a:gd name="T65" fmla="*/ 222 h 2746"/>
                <a:gd name="T66" fmla="*/ 649 w 2672"/>
                <a:gd name="T67" fmla="*/ 203 h 2746"/>
                <a:gd name="T68" fmla="*/ 445 w 2672"/>
                <a:gd name="T69" fmla="*/ 148 h 2746"/>
                <a:gd name="T70" fmla="*/ 0 w 2672"/>
                <a:gd name="T71" fmla="*/ 92 h 2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72" h="2746">
                  <a:moveTo>
                    <a:pt x="0" y="92"/>
                  </a:moveTo>
                  <a:lnTo>
                    <a:pt x="0" y="92"/>
                  </a:lnTo>
                  <a:cubicBezTo>
                    <a:pt x="93" y="2615"/>
                    <a:pt x="93" y="2615"/>
                    <a:pt x="93" y="2615"/>
                  </a:cubicBezTo>
                  <a:cubicBezTo>
                    <a:pt x="2022" y="2578"/>
                    <a:pt x="2022" y="2578"/>
                    <a:pt x="2022" y="2578"/>
                  </a:cubicBezTo>
                  <a:cubicBezTo>
                    <a:pt x="2207" y="2652"/>
                    <a:pt x="2207" y="2652"/>
                    <a:pt x="2207" y="2652"/>
                  </a:cubicBezTo>
                  <a:cubicBezTo>
                    <a:pt x="2207" y="2652"/>
                    <a:pt x="2189" y="2745"/>
                    <a:pt x="2245" y="2671"/>
                  </a:cubicBezTo>
                  <a:cubicBezTo>
                    <a:pt x="2300" y="2578"/>
                    <a:pt x="2263" y="2597"/>
                    <a:pt x="2337" y="2504"/>
                  </a:cubicBezTo>
                  <a:cubicBezTo>
                    <a:pt x="2411" y="2411"/>
                    <a:pt x="2504" y="2300"/>
                    <a:pt x="2671" y="2300"/>
                  </a:cubicBezTo>
                  <a:cubicBezTo>
                    <a:pt x="2671" y="2300"/>
                    <a:pt x="2560" y="2189"/>
                    <a:pt x="2560" y="2133"/>
                  </a:cubicBezTo>
                  <a:cubicBezTo>
                    <a:pt x="2560" y="2096"/>
                    <a:pt x="2597" y="2040"/>
                    <a:pt x="2652" y="2040"/>
                  </a:cubicBezTo>
                  <a:cubicBezTo>
                    <a:pt x="2652" y="2040"/>
                    <a:pt x="2375" y="1743"/>
                    <a:pt x="2356" y="1725"/>
                  </a:cubicBezTo>
                  <a:cubicBezTo>
                    <a:pt x="2337" y="1725"/>
                    <a:pt x="2170" y="1521"/>
                    <a:pt x="2133" y="1484"/>
                  </a:cubicBezTo>
                  <a:cubicBezTo>
                    <a:pt x="2115" y="1446"/>
                    <a:pt x="2078" y="1316"/>
                    <a:pt x="2059" y="1261"/>
                  </a:cubicBezTo>
                  <a:cubicBezTo>
                    <a:pt x="2022" y="1224"/>
                    <a:pt x="2004" y="1187"/>
                    <a:pt x="1929" y="1131"/>
                  </a:cubicBezTo>
                  <a:cubicBezTo>
                    <a:pt x="1855" y="1057"/>
                    <a:pt x="1855" y="1057"/>
                    <a:pt x="1818" y="964"/>
                  </a:cubicBezTo>
                  <a:cubicBezTo>
                    <a:pt x="1781" y="853"/>
                    <a:pt x="1762" y="816"/>
                    <a:pt x="1707" y="704"/>
                  </a:cubicBezTo>
                  <a:cubicBezTo>
                    <a:pt x="1651" y="593"/>
                    <a:pt x="1614" y="612"/>
                    <a:pt x="1633" y="538"/>
                  </a:cubicBezTo>
                  <a:cubicBezTo>
                    <a:pt x="1651" y="482"/>
                    <a:pt x="1688" y="408"/>
                    <a:pt x="1725" y="463"/>
                  </a:cubicBezTo>
                  <a:cubicBezTo>
                    <a:pt x="1762" y="519"/>
                    <a:pt x="1818" y="742"/>
                    <a:pt x="1874" y="779"/>
                  </a:cubicBezTo>
                  <a:cubicBezTo>
                    <a:pt x="1929" y="834"/>
                    <a:pt x="1966" y="909"/>
                    <a:pt x="1985" y="983"/>
                  </a:cubicBezTo>
                  <a:cubicBezTo>
                    <a:pt x="2004" y="1075"/>
                    <a:pt x="2078" y="1205"/>
                    <a:pt x="2096" y="1242"/>
                  </a:cubicBezTo>
                  <a:cubicBezTo>
                    <a:pt x="2133" y="1261"/>
                    <a:pt x="2189" y="1335"/>
                    <a:pt x="2189" y="1261"/>
                  </a:cubicBezTo>
                  <a:cubicBezTo>
                    <a:pt x="2189" y="1168"/>
                    <a:pt x="2170" y="1131"/>
                    <a:pt x="2170" y="1057"/>
                  </a:cubicBezTo>
                  <a:cubicBezTo>
                    <a:pt x="2170" y="983"/>
                    <a:pt x="2170" y="890"/>
                    <a:pt x="2189" y="834"/>
                  </a:cubicBezTo>
                  <a:cubicBezTo>
                    <a:pt x="2189" y="760"/>
                    <a:pt x="2281" y="649"/>
                    <a:pt x="2281" y="612"/>
                  </a:cubicBezTo>
                  <a:cubicBezTo>
                    <a:pt x="2300" y="574"/>
                    <a:pt x="2263" y="445"/>
                    <a:pt x="2245" y="408"/>
                  </a:cubicBezTo>
                  <a:cubicBezTo>
                    <a:pt x="2226" y="371"/>
                    <a:pt x="2133" y="111"/>
                    <a:pt x="2133" y="111"/>
                  </a:cubicBezTo>
                  <a:cubicBezTo>
                    <a:pt x="2133" y="111"/>
                    <a:pt x="2078" y="55"/>
                    <a:pt x="2059" y="74"/>
                  </a:cubicBezTo>
                  <a:cubicBezTo>
                    <a:pt x="2022" y="111"/>
                    <a:pt x="1948" y="185"/>
                    <a:pt x="1855" y="185"/>
                  </a:cubicBezTo>
                  <a:cubicBezTo>
                    <a:pt x="1781" y="185"/>
                    <a:pt x="1707" y="185"/>
                    <a:pt x="1651" y="148"/>
                  </a:cubicBezTo>
                  <a:cubicBezTo>
                    <a:pt x="1595" y="111"/>
                    <a:pt x="1577" y="74"/>
                    <a:pt x="1447" y="37"/>
                  </a:cubicBezTo>
                  <a:cubicBezTo>
                    <a:pt x="1317" y="0"/>
                    <a:pt x="1187" y="18"/>
                    <a:pt x="1076" y="92"/>
                  </a:cubicBezTo>
                  <a:cubicBezTo>
                    <a:pt x="965" y="167"/>
                    <a:pt x="946" y="241"/>
                    <a:pt x="853" y="222"/>
                  </a:cubicBezTo>
                  <a:cubicBezTo>
                    <a:pt x="779" y="203"/>
                    <a:pt x="705" y="185"/>
                    <a:pt x="649" y="203"/>
                  </a:cubicBezTo>
                  <a:cubicBezTo>
                    <a:pt x="594" y="203"/>
                    <a:pt x="556" y="185"/>
                    <a:pt x="445" y="148"/>
                  </a:cubicBezTo>
                  <a:cubicBezTo>
                    <a:pt x="352" y="129"/>
                    <a:pt x="111" y="148"/>
                    <a:pt x="0" y="92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8" name="Freeform 42"/>
            <p:cNvSpPr>
              <a:spLocks noChangeArrowheads="1"/>
            </p:cNvSpPr>
            <p:nvPr/>
          </p:nvSpPr>
          <p:spPr bwMode="auto">
            <a:xfrm>
              <a:off x="5288891" y="7008795"/>
              <a:ext cx="1730582" cy="2242448"/>
            </a:xfrm>
            <a:custGeom>
              <a:avLst/>
              <a:gdLst>
                <a:gd name="T0" fmla="*/ 3321 w 3822"/>
                <a:gd name="T1" fmla="*/ 4656 h 4954"/>
                <a:gd name="T2" fmla="*/ 3321 w 3822"/>
                <a:gd name="T3" fmla="*/ 4656 h 4954"/>
                <a:gd name="T4" fmla="*/ 3173 w 3822"/>
                <a:gd name="T5" fmla="*/ 4656 h 4954"/>
                <a:gd name="T6" fmla="*/ 2968 w 3822"/>
                <a:gd name="T7" fmla="*/ 4693 h 4954"/>
                <a:gd name="T8" fmla="*/ 2913 w 3822"/>
                <a:gd name="T9" fmla="*/ 4842 h 4954"/>
                <a:gd name="T10" fmla="*/ 2486 w 3822"/>
                <a:gd name="T11" fmla="*/ 4934 h 4954"/>
                <a:gd name="T12" fmla="*/ 2134 w 3822"/>
                <a:gd name="T13" fmla="*/ 4934 h 4954"/>
                <a:gd name="T14" fmla="*/ 1911 w 3822"/>
                <a:gd name="T15" fmla="*/ 4786 h 4954"/>
                <a:gd name="T16" fmla="*/ 1689 w 3822"/>
                <a:gd name="T17" fmla="*/ 4767 h 4954"/>
                <a:gd name="T18" fmla="*/ 1540 w 3822"/>
                <a:gd name="T19" fmla="*/ 4749 h 4954"/>
                <a:gd name="T20" fmla="*/ 1336 w 3822"/>
                <a:gd name="T21" fmla="*/ 4563 h 4954"/>
                <a:gd name="T22" fmla="*/ 1188 w 3822"/>
                <a:gd name="T23" fmla="*/ 4378 h 4954"/>
                <a:gd name="T24" fmla="*/ 1095 w 3822"/>
                <a:gd name="T25" fmla="*/ 4266 h 4954"/>
                <a:gd name="T26" fmla="*/ 1021 w 3822"/>
                <a:gd name="T27" fmla="*/ 4192 h 4954"/>
                <a:gd name="T28" fmla="*/ 891 w 3822"/>
                <a:gd name="T29" fmla="*/ 4007 h 4954"/>
                <a:gd name="T30" fmla="*/ 650 w 3822"/>
                <a:gd name="T31" fmla="*/ 3840 h 4954"/>
                <a:gd name="T32" fmla="*/ 427 w 3822"/>
                <a:gd name="T33" fmla="*/ 3691 h 4954"/>
                <a:gd name="T34" fmla="*/ 353 w 3822"/>
                <a:gd name="T35" fmla="*/ 3636 h 4954"/>
                <a:gd name="T36" fmla="*/ 353 w 3822"/>
                <a:gd name="T37" fmla="*/ 3524 h 4954"/>
                <a:gd name="T38" fmla="*/ 390 w 3822"/>
                <a:gd name="T39" fmla="*/ 3450 h 4954"/>
                <a:gd name="T40" fmla="*/ 390 w 3822"/>
                <a:gd name="T41" fmla="*/ 3339 h 4954"/>
                <a:gd name="T42" fmla="*/ 130 w 3822"/>
                <a:gd name="T43" fmla="*/ 3117 h 4954"/>
                <a:gd name="T44" fmla="*/ 149 w 3822"/>
                <a:gd name="T45" fmla="*/ 3042 h 4954"/>
                <a:gd name="T46" fmla="*/ 37 w 3822"/>
                <a:gd name="T47" fmla="*/ 2782 h 4954"/>
                <a:gd name="T48" fmla="*/ 0 w 3822"/>
                <a:gd name="T49" fmla="*/ 2560 h 4954"/>
                <a:gd name="T50" fmla="*/ 19 w 3822"/>
                <a:gd name="T51" fmla="*/ 2356 h 4954"/>
                <a:gd name="T52" fmla="*/ 130 w 3822"/>
                <a:gd name="T53" fmla="*/ 2115 h 4954"/>
                <a:gd name="T54" fmla="*/ 334 w 3822"/>
                <a:gd name="T55" fmla="*/ 1966 h 4954"/>
                <a:gd name="T56" fmla="*/ 316 w 3822"/>
                <a:gd name="T57" fmla="*/ 927 h 4954"/>
                <a:gd name="T58" fmla="*/ 482 w 3822"/>
                <a:gd name="T59" fmla="*/ 872 h 4954"/>
                <a:gd name="T60" fmla="*/ 538 w 3822"/>
                <a:gd name="T61" fmla="*/ 779 h 4954"/>
                <a:gd name="T62" fmla="*/ 520 w 3822"/>
                <a:gd name="T63" fmla="*/ 315 h 4954"/>
                <a:gd name="T64" fmla="*/ 2449 w 3822"/>
                <a:gd name="T65" fmla="*/ 278 h 4954"/>
                <a:gd name="T66" fmla="*/ 2634 w 3822"/>
                <a:gd name="T67" fmla="*/ 352 h 4954"/>
                <a:gd name="T68" fmla="*/ 2653 w 3822"/>
                <a:gd name="T69" fmla="*/ 390 h 4954"/>
                <a:gd name="T70" fmla="*/ 2746 w 3822"/>
                <a:gd name="T71" fmla="*/ 223 h 4954"/>
                <a:gd name="T72" fmla="*/ 3098 w 3822"/>
                <a:gd name="T73" fmla="*/ 0 h 4954"/>
                <a:gd name="T74" fmla="*/ 3209 w 3822"/>
                <a:gd name="T75" fmla="*/ 130 h 4954"/>
                <a:gd name="T76" fmla="*/ 3414 w 3822"/>
                <a:gd name="T77" fmla="*/ 334 h 4954"/>
                <a:gd name="T78" fmla="*/ 3450 w 3822"/>
                <a:gd name="T79" fmla="*/ 631 h 4954"/>
                <a:gd name="T80" fmla="*/ 3525 w 3822"/>
                <a:gd name="T81" fmla="*/ 835 h 4954"/>
                <a:gd name="T82" fmla="*/ 3580 w 3822"/>
                <a:gd name="T83" fmla="*/ 1039 h 4954"/>
                <a:gd name="T84" fmla="*/ 3580 w 3822"/>
                <a:gd name="T85" fmla="*/ 1150 h 4954"/>
                <a:gd name="T86" fmla="*/ 3821 w 3822"/>
                <a:gd name="T87" fmla="*/ 1298 h 4954"/>
                <a:gd name="T88" fmla="*/ 3766 w 3822"/>
                <a:gd name="T89" fmla="*/ 1354 h 4954"/>
                <a:gd name="T90" fmla="*/ 3544 w 3822"/>
                <a:gd name="T91" fmla="*/ 1595 h 4954"/>
                <a:gd name="T92" fmla="*/ 3506 w 3822"/>
                <a:gd name="T93" fmla="*/ 1707 h 4954"/>
                <a:gd name="T94" fmla="*/ 3432 w 3822"/>
                <a:gd name="T95" fmla="*/ 2059 h 4954"/>
                <a:gd name="T96" fmla="*/ 3450 w 3822"/>
                <a:gd name="T97" fmla="*/ 2226 h 4954"/>
                <a:gd name="T98" fmla="*/ 3395 w 3822"/>
                <a:gd name="T99" fmla="*/ 2486 h 4954"/>
                <a:gd name="T100" fmla="*/ 3173 w 3822"/>
                <a:gd name="T101" fmla="*/ 2801 h 4954"/>
                <a:gd name="T102" fmla="*/ 3098 w 3822"/>
                <a:gd name="T103" fmla="*/ 3079 h 4954"/>
                <a:gd name="T104" fmla="*/ 2931 w 3822"/>
                <a:gd name="T105" fmla="*/ 3209 h 4954"/>
                <a:gd name="T106" fmla="*/ 2931 w 3822"/>
                <a:gd name="T107" fmla="*/ 3636 h 4954"/>
                <a:gd name="T108" fmla="*/ 2727 w 3822"/>
                <a:gd name="T109" fmla="*/ 3784 h 4954"/>
                <a:gd name="T110" fmla="*/ 2820 w 3822"/>
                <a:gd name="T111" fmla="*/ 3970 h 4954"/>
                <a:gd name="T112" fmla="*/ 3191 w 3822"/>
                <a:gd name="T113" fmla="*/ 4415 h 4954"/>
                <a:gd name="T114" fmla="*/ 3321 w 3822"/>
                <a:gd name="T115" fmla="*/ 4656 h 4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22" h="4954">
                  <a:moveTo>
                    <a:pt x="3321" y="4656"/>
                  </a:moveTo>
                  <a:lnTo>
                    <a:pt x="3321" y="4656"/>
                  </a:lnTo>
                  <a:cubicBezTo>
                    <a:pt x="3321" y="4656"/>
                    <a:pt x="3228" y="4656"/>
                    <a:pt x="3173" y="4656"/>
                  </a:cubicBezTo>
                  <a:cubicBezTo>
                    <a:pt x="3117" y="4656"/>
                    <a:pt x="2987" y="4656"/>
                    <a:pt x="2968" y="4693"/>
                  </a:cubicBezTo>
                  <a:cubicBezTo>
                    <a:pt x="2931" y="4730"/>
                    <a:pt x="2913" y="4786"/>
                    <a:pt x="2913" y="4842"/>
                  </a:cubicBezTo>
                  <a:cubicBezTo>
                    <a:pt x="2913" y="4842"/>
                    <a:pt x="2505" y="4934"/>
                    <a:pt x="2486" y="4934"/>
                  </a:cubicBezTo>
                  <a:cubicBezTo>
                    <a:pt x="2467" y="4934"/>
                    <a:pt x="2189" y="4953"/>
                    <a:pt x="2134" y="4934"/>
                  </a:cubicBezTo>
                  <a:cubicBezTo>
                    <a:pt x="2134" y="4934"/>
                    <a:pt x="2078" y="4823"/>
                    <a:pt x="1911" y="4786"/>
                  </a:cubicBezTo>
                  <a:cubicBezTo>
                    <a:pt x="1763" y="4730"/>
                    <a:pt x="1689" y="4767"/>
                    <a:pt x="1689" y="4767"/>
                  </a:cubicBezTo>
                  <a:cubicBezTo>
                    <a:pt x="1689" y="4767"/>
                    <a:pt x="1577" y="4786"/>
                    <a:pt x="1540" y="4749"/>
                  </a:cubicBezTo>
                  <a:cubicBezTo>
                    <a:pt x="1503" y="4712"/>
                    <a:pt x="1336" y="4563"/>
                    <a:pt x="1336" y="4563"/>
                  </a:cubicBezTo>
                  <a:cubicBezTo>
                    <a:pt x="1336" y="4563"/>
                    <a:pt x="1224" y="4433"/>
                    <a:pt x="1188" y="4378"/>
                  </a:cubicBezTo>
                  <a:cubicBezTo>
                    <a:pt x="1150" y="4304"/>
                    <a:pt x="1132" y="4304"/>
                    <a:pt x="1095" y="4266"/>
                  </a:cubicBezTo>
                  <a:cubicBezTo>
                    <a:pt x="1076" y="4230"/>
                    <a:pt x="1021" y="4211"/>
                    <a:pt x="1021" y="4192"/>
                  </a:cubicBezTo>
                  <a:cubicBezTo>
                    <a:pt x="1002" y="4174"/>
                    <a:pt x="947" y="4062"/>
                    <a:pt x="891" y="4007"/>
                  </a:cubicBezTo>
                  <a:cubicBezTo>
                    <a:pt x="835" y="3933"/>
                    <a:pt x="742" y="3877"/>
                    <a:pt x="650" y="3840"/>
                  </a:cubicBezTo>
                  <a:cubicBezTo>
                    <a:pt x="557" y="3803"/>
                    <a:pt x="427" y="3691"/>
                    <a:pt x="427" y="3691"/>
                  </a:cubicBezTo>
                  <a:cubicBezTo>
                    <a:pt x="427" y="3691"/>
                    <a:pt x="371" y="3654"/>
                    <a:pt x="353" y="3636"/>
                  </a:cubicBezTo>
                  <a:cubicBezTo>
                    <a:pt x="334" y="3599"/>
                    <a:pt x="316" y="3562"/>
                    <a:pt x="353" y="3524"/>
                  </a:cubicBezTo>
                  <a:cubicBezTo>
                    <a:pt x="371" y="3506"/>
                    <a:pt x="390" y="3450"/>
                    <a:pt x="390" y="3450"/>
                  </a:cubicBezTo>
                  <a:cubicBezTo>
                    <a:pt x="390" y="3450"/>
                    <a:pt x="446" y="3413"/>
                    <a:pt x="390" y="3339"/>
                  </a:cubicBezTo>
                  <a:cubicBezTo>
                    <a:pt x="316" y="3283"/>
                    <a:pt x="130" y="3117"/>
                    <a:pt x="130" y="3117"/>
                  </a:cubicBezTo>
                  <a:cubicBezTo>
                    <a:pt x="130" y="3117"/>
                    <a:pt x="167" y="3098"/>
                    <a:pt x="149" y="3042"/>
                  </a:cubicBezTo>
                  <a:cubicBezTo>
                    <a:pt x="130" y="2968"/>
                    <a:pt x="56" y="2857"/>
                    <a:pt x="37" y="2782"/>
                  </a:cubicBezTo>
                  <a:cubicBezTo>
                    <a:pt x="19" y="2727"/>
                    <a:pt x="0" y="2578"/>
                    <a:pt x="0" y="2560"/>
                  </a:cubicBezTo>
                  <a:cubicBezTo>
                    <a:pt x="0" y="2523"/>
                    <a:pt x="0" y="2430"/>
                    <a:pt x="19" y="2356"/>
                  </a:cubicBezTo>
                  <a:cubicBezTo>
                    <a:pt x="37" y="2281"/>
                    <a:pt x="111" y="2133"/>
                    <a:pt x="130" y="2115"/>
                  </a:cubicBezTo>
                  <a:cubicBezTo>
                    <a:pt x="149" y="2078"/>
                    <a:pt x="260" y="1985"/>
                    <a:pt x="334" y="1966"/>
                  </a:cubicBezTo>
                  <a:cubicBezTo>
                    <a:pt x="316" y="927"/>
                    <a:pt x="316" y="927"/>
                    <a:pt x="316" y="927"/>
                  </a:cubicBezTo>
                  <a:cubicBezTo>
                    <a:pt x="316" y="927"/>
                    <a:pt x="427" y="872"/>
                    <a:pt x="482" y="872"/>
                  </a:cubicBezTo>
                  <a:cubicBezTo>
                    <a:pt x="520" y="872"/>
                    <a:pt x="538" y="835"/>
                    <a:pt x="538" y="779"/>
                  </a:cubicBezTo>
                  <a:cubicBezTo>
                    <a:pt x="538" y="705"/>
                    <a:pt x="520" y="315"/>
                    <a:pt x="520" y="315"/>
                  </a:cubicBezTo>
                  <a:cubicBezTo>
                    <a:pt x="2449" y="278"/>
                    <a:pt x="2449" y="278"/>
                    <a:pt x="2449" y="278"/>
                  </a:cubicBezTo>
                  <a:cubicBezTo>
                    <a:pt x="2634" y="352"/>
                    <a:pt x="2634" y="352"/>
                    <a:pt x="2634" y="352"/>
                  </a:cubicBezTo>
                  <a:cubicBezTo>
                    <a:pt x="2634" y="352"/>
                    <a:pt x="2597" y="426"/>
                    <a:pt x="2653" y="390"/>
                  </a:cubicBezTo>
                  <a:cubicBezTo>
                    <a:pt x="2690" y="334"/>
                    <a:pt x="2708" y="260"/>
                    <a:pt x="2746" y="223"/>
                  </a:cubicBezTo>
                  <a:cubicBezTo>
                    <a:pt x="2764" y="204"/>
                    <a:pt x="2913" y="0"/>
                    <a:pt x="3098" y="0"/>
                  </a:cubicBezTo>
                  <a:cubicBezTo>
                    <a:pt x="3098" y="0"/>
                    <a:pt x="3154" y="93"/>
                    <a:pt x="3209" y="130"/>
                  </a:cubicBezTo>
                  <a:cubicBezTo>
                    <a:pt x="3265" y="167"/>
                    <a:pt x="3395" y="278"/>
                    <a:pt x="3414" y="334"/>
                  </a:cubicBezTo>
                  <a:cubicBezTo>
                    <a:pt x="3432" y="371"/>
                    <a:pt x="3414" y="538"/>
                    <a:pt x="3450" y="631"/>
                  </a:cubicBezTo>
                  <a:cubicBezTo>
                    <a:pt x="3506" y="705"/>
                    <a:pt x="3506" y="723"/>
                    <a:pt x="3525" y="835"/>
                  </a:cubicBezTo>
                  <a:cubicBezTo>
                    <a:pt x="3562" y="927"/>
                    <a:pt x="3580" y="983"/>
                    <a:pt x="3580" y="1039"/>
                  </a:cubicBezTo>
                  <a:cubicBezTo>
                    <a:pt x="3580" y="1113"/>
                    <a:pt x="3525" y="1132"/>
                    <a:pt x="3580" y="1150"/>
                  </a:cubicBezTo>
                  <a:cubicBezTo>
                    <a:pt x="3618" y="1150"/>
                    <a:pt x="3821" y="1298"/>
                    <a:pt x="3821" y="1298"/>
                  </a:cubicBezTo>
                  <a:cubicBezTo>
                    <a:pt x="3821" y="1298"/>
                    <a:pt x="3803" y="1298"/>
                    <a:pt x="3766" y="1354"/>
                  </a:cubicBezTo>
                  <a:cubicBezTo>
                    <a:pt x="3729" y="1410"/>
                    <a:pt x="3599" y="1558"/>
                    <a:pt x="3544" y="1595"/>
                  </a:cubicBezTo>
                  <a:cubicBezTo>
                    <a:pt x="3506" y="1614"/>
                    <a:pt x="3506" y="1633"/>
                    <a:pt x="3506" y="1707"/>
                  </a:cubicBezTo>
                  <a:cubicBezTo>
                    <a:pt x="3506" y="1799"/>
                    <a:pt x="3432" y="1966"/>
                    <a:pt x="3432" y="2059"/>
                  </a:cubicBezTo>
                  <a:cubicBezTo>
                    <a:pt x="3450" y="2152"/>
                    <a:pt x="3450" y="2170"/>
                    <a:pt x="3450" y="2226"/>
                  </a:cubicBezTo>
                  <a:cubicBezTo>
                    <a:pt x="3450" y="2281"/>
                    <a:pt x="3414" y="2375"/>
                    <a:pt x="3395" y="2486"/>
                  </a:cubicBezTo>
                  <a:cubicBezTo>
                    <a:pt x="3395" y="2578"/>
                    <a:pt x="3228" y="2671"/>
                    <a:pt x="3173" y="2801"/>
                  </a:cubicBezTo>
                  <a:cubicBezTo>
                    <a:pt x="3135" y="2931"/>
                    <a:pt x="3154" y="3005"/>
                    <a:pt x="3098" y="3079"/>
                  </a:cubicBezTo>
                  <a:cubicBezTo>
                    <a:pt x="3061" y="3153"/>
                    <a:pt x="2950" y="3117"/>
                    <a:pt x="2931" y="3209"/>
                  </a:cubicBezTo>
                  <a:cubicBezTo>
                    <a:pt x="2931" y="3320"/>
                    <a:pt x="2950" y="3562"/>
                    <a:pt x="2931" y="3636"/>
                  </a:cubicBezTo>
                  <a:cubicBezTo>
                    <a:pt x="2913" y="3710"/>
                    <a:pt x="2802" y="3747"/>
                    <a:pt x="2727" y="3784"/>
                  </a:cubicBezTo>
                  <a:cubicBezTo>
                    <a:pt x="2653" y="3803"/>
                    <a:pt x="2634" y="3895"/>
                    <a:pt x="2820" y="3970"/>
                  </a:cubicBezTo>
                  <a:cubicBezTo>
                    <a:pt x="3005" y="4062"/>
                    <a:pt x="3079" y="4322"/>
                    <a:pt x="3191" y="4415"/>
                  </a:cubicBezTo>
                  <a:cubicBezTo>
                    <a:pt x="3302" y="4507"/>
                    <a:pt x="3321" y="4619"/>
                    <a:pt x="3321" y="4656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9" name="Freeform 43"/>
            <p:cNvSpPr>
              <a:spLocks noChangeArrowheads="1"/>
            </p:cNvSpPr>
            <p:nvPr/>
          </p:nvSpPr>
          <p:spPr bwMode="auto">
            <a:xfrm>
              <a:off x="7354810" y="8258814"/>
              <a:ext cx="1125776" cy="1613444"/>
            </a:xfrm>
            <a:custGeom>
              <a:avLst/>
              <a:gdLst>
                <a:gd name="T0" fmla="*/ 186 w 2488"/>
                <a:gd name="T1" fmla="*/ 3561 h 3562"/>
                <a:gd name="T2" fmla="*/ 186 w 2488"/>
                <a:gd name="T3" fmla="*/ 3561 h 3562"/>
                <a:gd name="T4" fmla="*/ 149 w 2488"/>
                <a:gd name="T5" fmla="*/ 3487 h 3562"/>
                <a:gd name="T6" fmla="*/ 75 w 2488"/>
                <a:gd name="T7" fmla="*/ 3412 h 3562"/>
                <a:gd name="T8" fmla="*/ 38 w 2488"/>
                <a:gd name="T9" fmla="*/ 3320 h 3562"/>
                <a:gd name="T10" fmla="*/ 19 w 2488"/>
                <a:gd name="T11" fmla="*/ 2801 h 3562"/>
                <a:gd name="T12" fmla="*/ 56 w 2488"/>
                <a:gd name="T13" fmla="*/ 2467 h 3562"/>
                <a:gd name="T14" fmla="*/ 112 w 2488"/>
                <a:gd name="T15" fmla="*/ 2393 h 3562"/>
                <a:gd name="T16" fmla="*/ 260 w 2488"/>
                <a:gd name="T17" fmla="*/ 2244 h 3562"/>
                <a:gd name="T18" fmla="*/ 335 w 2488"/>
                <a:gd name="T19" fmla="*/ 2133 h 3562"/>
                <a:gd name="T20" fmla="*/ 520 w 2488"/>
                <a:gd name="T21" fmla="*/ 2078 h 3562"/>
                <a:gd name="T22" fmla="*/ 594 w 2488"/>
                <a:gd name="T23" fmla="*/ 1948 h 3562"/>
                <a:gd name="T24" fmla="*/ 873 w 2488"/>
                <a:gd name="T25" fmla="*/ 1873 h 3562"/>
                <a:gd name="T26" fmla="*/ 1355 w 2488"/>
                <a:gd name="T27" fmla="*/ 1410 h 3562"/>
                <a:gd name="T28" fmla="*/ 1559 w 2488"/>
                <a:gd name="T29" fmla="*/ 1187 h 3562"/>
                <a:gd name="T30" fmla="*/ 1652 w 2488"/>
                <a:gd name="T31" fmla="*/ 1095 h 3562"/>
                <a:gd name="T32" fmla="*/ 1578 w 2488"/>
                <a:gd name="T33" fmla="*/ 1039 h 3562"/>
                <a:gd name="T34" fmla="*/ 1188 w 2488"/>
                <a:gd name="T35" fmla="*/ 965 h 3562"/>
                <a:gd name="T36" fmla="*/ 798 w 2488"/>
                <a:gd name="T37" fmla="*/ 779 h 3562"/>
                <a:gd name="T38" fmla="*/ 594 w 2488"/>
                <a:gd name="T39" fmla="*/ 575 h 3562"/>
                <a:gd name="T40" fmla="*/ 501 w 2488"/>
                <a:gd name="T41" fmla="*/ 464 h 3562"/>
                <a:gd name="T42" fmla="*/ 483 w 2488"/>
                <a:gd name="T43" fmla="*/ 315 h 3562"/>
                <a:gd name="T44" fmla="*/ 539 w 2488"/>
                <a:gd name="T45" fmla="*/ 278 h 3562"/>
                <a:gd name="T46" fmla="*/ 724 w 2488"/>
                <a:gd name="T47" fmla="*/ 445 h 3562"/>
                <a:gd name="T48" fmla="*/ 910 w 2488"/>
                <a:gd name="T49" fmla="*/ 501 h 3562"/>
                <a:gd name="T50" fmla="*/ 1169 w 2488"/>
                <a:gd name="T51" fmla="*/ 371 h 3562"/>
                <a:gd name="T52" fmla="*/ 1410 w 2488"/>
                <a:gd name="T53" fmla="*/ 353 h 3562"/>
                <a:gd name="T54" fmla="*/ 1578 w 2488"/>
                <a:gd name="T55" fmla="*/ 241 h 3562"/>
                <a:gd name="T56" fmla="*/ 1949 w 2488"/>
                <a:gd name="T57" fmla="*/ 185 h 3562"/>
                <a:gd name="T58" fmla="*/ 2227 w 2488"/>
                <a:gd name="T59" fmla="*/ 111 h 3562"/>
                <a:gd name="T60" fmla="*/ 2338 w 2488"/>
                <a:gd name="T61" fmla="*/ 37 h 3562"/>
                <a:gd name="T62" fmla="*/ 2449 w 2488"/>
                <a:gd name="T63" fmla="*/ 148 h 3562"/>
                <a:gd name="T64" fmla="*/ 2449 w 2488"/>
                <a:gd name="T65" fmla="*/ 371 h 3562"/>
                <a:gd name="T66" fmla="*/ 2468 w 2488"/>
                <a:gd name="T67" fmla="*/ 427 h 3562"/>
                <a:gd name="T68" fmla="*/ 2412 w 2488"/>
                <a:gd name="T69" fmla="*/ 464 h 3562"/>
                <a:gd name="T70" fmla="*/ 2320 w 2488"/>
                <a:gd name="T71" fmla="*/ 760 h 3562"/>
                <a:gd name="T72" fmla="*/ 2227 w 2488"/>
                <a:gd name="T73" fmla="*/ 1001 h 3562"/>
                <a:gd name="T74" fmla="*/ 2152 w 2488"/>
                <a:gd name="T75" fmla="*/ 1150 h 3562"/>
                <a:gd name="T76" fmla="*/ 2097 w 2488"/>
                <a:gd name="T77" fmla="*/ 1410 h 3562"/>
                <a:gd name="T78" fmla="*/ 1707 w 2488"/>
                <a:gd name="T79" fmla="*/ 2003 h 3562"/>
                <a:gd name="T80" fmla="*/ 1188 w 2488"/>
                <a:gd name="T81" fmla="*/ 2560 h 3562"/>
                <a:gd name="T82" fmla="*/ 501 w 2488"/>
                <a:gd name="T83" fmla="*/ 3152 h 3562"/>
                <a:gd name="T84" fmla="*/ 390 w 2488"/>
                <a:gd name="T85" fmla="*/ 3301 h 3562"/>
                <a:gd name="T86" fmla="*/ 186 w 2488"/>
                <a:gd name="T87" fmla="*/ 3561 h 3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88" h="3562">
                  <a:moveTo>
                    <a:pt x="186" y="3561"/>
                  </a:moveTo>
                  <a:lnTo>
                    <a:pt x="186" y="3561"/>
                  </a:lnTo>
                  <a:cubicBezTo>
                    <a:pt x="186" y="3561"/>
                    <a:pt x="186" y="3505"/>
                    <a:pt x="149" y="3487"/>
                  </a:cubicBezTo>
                  <a:cubicBezTo>
                    <a:pt x="130" y="3468"/>
                    <a:pt x="112" y="3431"/>
                    <a:pt x="75" y="3412"/>
                  </a:cubicBezTo>
                  <a:cubicBezTo>
                    <a:pt x="56" y="3375"/>
                    <a:pt x="56" y="3357"/>
                    <a:pt x="38" y="3320"/>
                  </a:cubicBezTo>
                  <a:cubicBezTo>
                    <a:pt x="0" y="3282"/>
                    <a:pt x="19" y="2801"/>
                    <a:pt x="19" y="2801"/>
                  </a:cubicBezTo>
                  <a:cubicBezTo>
                    <a:pt x="56" y="2467"/>
                    <a:pt x="56" y="2467"/>
                    <a:pt x="56" y="2467"/>
                  </a:cubicBezTo>
                  <a:cubicBezTo>
                    <a:pt x="56" y="2467"/>
                    <a:pt x="56" y="2411"/>
                    <a:pt x="112" y="2393"/>
                  </a:cubicBezTo>
                  <a:cubicBezTo>
                    <a:pt x="168" y="2356"/>
                    <a:pt x="242" y="2263"/>
                    <a:pt x="260" y="2244"/>
                  </a:cubicBezTo>
                  <a:cubicBezTo>
                    <a:pt x="279" y="2244"/>
                    <a:pt x="335" y="2133"/>
                    <a:pt x="335" y="2133"/>
                  </a:cubicBezTo>
                  <a:cubicBezTo>
                    <a:pt x="335" y="2133"/>
                    <a:pt x="465" y="2152"/>
                    <a:pt x="520" y="2078"/>
                  </a:cubicBezTo>
                  <a:cubicBezTo>
                    <a:pt x="557" y="2003"/>
                    <a:pt x="539" y="1985"/>
                    <a:pt x="594" y="1948"/>
                  </a:cubicBezTo>
                  <a:cubicBezTo>
                    <a:pt x="668" y="1911"/>
                    <a:pt x="817" y="1911"/>
                    <a:pt x="873" y="1873"/>
                  </a:cubicBezTo>
                  <a:cubicBezTo>
                    <a:pt x="947" y="1837"/>
                    <a:pt x="1355" y="1410"/>
                    <a:pt x="1355" y="1410"/>
                  </a:cubicBezTo>
                  <a:cubicBezTo>
                    <a:pt x="1355" y="1410"/>
                    <a:pt x="1540" y="1224"/>
                    <a:pt x="1559" y="1187"/>
                  </a:cubicBezTo>
                  <a:cubicBezTo>
                    <a:pt x="1578" y="1169"/>
                    <a:pt x="1652" y="1095"/>
                    <a:pt x="1652" y="1095"/>
                  </a:cubicBezTo>
                  <a:cubicBezTo>
                    <a:pt x="1652" y="1095"/>
                    <a:pt x="1707" y="1020"/>
                    <a:pt x="1578" y="1039"/>
                  </a:cubicBezTo>
                  <a:cubicBezTo>
                    <a:pt x="1466" y="1057"/>
                    <a:pt x="1299" y="1001"/>
                    <a:pt x="1188" y="965"/>
                  </a:cubicBezTo>
                  <a:cubicBezTo>
                    <a:pt x="1095" y="927"/>
                    <a:pt x="873" y="835"/>
                    <a:pt x="798" y="779"/>
                  </a:cubicBezTo>
                  <a:cubicBezTo>
                    <a:pt x="724" y="742"/>
                    <a:pt x="650" y="630"/>
                    <a:pt x="594" y="575"/>
                  </a:cubicBezTo>
                  <a:cubicBezTo>
                    <a:pt x="557" y="519"/>
                    <a:pt x="539" y="538"/>
                    <a:pt x="501" y="464"/>
                  </a:cubicBezTo>
                  <a:cubicBezTo>
                    <a:pt x="483" y="389"/>
                    <a:pt x="483" y="334"/>
                    <a:pt x="483" y="315"/>
                  </a:cubicBezTo>
                  <a:cubicBezTo>
                    <a:pt x="501" y="315"/>
                    <a:pt x="539" y="278"/>
                    <a:pt x="539" y="278"/>
                  </a:cubicBezTo>
                  <a:cubicBezTo>
                    <a:pt x="539" y="278"/>
                    <a:pt x="650" y="389"/>
                    <a:pt x="724" y="445"/>
                  </a:cubicBezTo>
                  <a:cubicBezTo>
                    <a:pt x="798" y="501"/>
                    <a:pt x="817" y="538"/>
                    <a:pt x="910" y="501"/>
                  </a:cubicBezTo>
                  <a:cubicBezTo>
                    <a:pt x="1021" y="482"/>
                    <a:pt x="1077" y="371"/>
                    <a:pt x="1169" y="371"/>
                  </a:cubicBezTo>
                  <a:cubicBezTo>
                    <a:pt x="1262" y="353"/>
                    <a:pt x="1318" y="389"/>
                    <a:pt x="1410" y="353"/>
                  </a:cubicBezTo>
                  <a:cubicBezTo>
                    <a:pt x="1522" y="297"/>
                    <a:pt x="1522" y="259"/>
                    <a:pt x="1578" y="241"/>
                  </a:cubicBezTo>
                  <a:cubicBezTo>
                    <a:pt x="1633" y="204"/>
                    <a:pt x="1819" y="223"/>
                    <a:pt x="1949" y="185"/>
                  </a:cubicBezTo>
                  <a:cubicBezTo>
                    <a:pt x="2078" y="148"/>
                    <a:pt x="2208" y="130"/>
                    <a:pt x="2227" y="111"/>
                  </a:cubicBezTo>
                  <a:cubicBezTo>
                    <a:pt x="2246" y="93"/>
                    <a:pt x="2320" y="37"/>
                    <a:pt x="2338" y="37"/>
                  </a:cubicBezTo>
                  <a:cubicBezTo>
                    <a:pt x="2357" y="37"/>
                    <a:pt x="2449" y="0"/>
                    <a:pt x="2449" y="148"/>
                  </a:cubicBezTo>
                  <a:cubicBezTo>
                    <a:pt x="2449" y="297"/>
                    <a:pt x="2431" y="371"/>
                    <a:pt x="2449" y="371"/>
                  </a:cubicBezTo>
                  <a:cubicBezTo>
                    <a:pt x="2449" y="389"/>
                    <a:pt x="2487" y="408"/>
                    <a:pt x="2468" y="427"/>
                  </a:cubicBezTo>
                  <a:cubicBezTo>
                    <a:pt x="2431" y="445"/>
                    <a:pt x="2412" y="371"/>
                    <a:pt x="2412" y="464"/>
                  </a:cubicBezTo>
                  <a:cubicBezTo>
                    <a:pt x="2394" y="538"/>
                    <a:pt x="2357" y="686"/>
                    <a:pt x="2320" y="760"/>
                  </a:cubicBezTo>
                  <a:cubicBezTo>
                    <a:pt x="2282" y="835"/>
                    <a:pt x="2246" y="965"/>
                    <a:pt x="2227" y="1001"/>
                  </a:cubicBezTo>
                  <a:cubicBezTo>
                    <a:pt x="2208" y="1039"/>
                    <a:pt x="2152" y="1057"/>
                    <a:pt x="2152" y="1150"/>
                  </a:cubicBezTo>
                  <a:cubicBezTo>
                    <a:pt x="2152" y="1243"/>
                    <a:pt x="2152" y="1317"/>
                    <a:pt x="2097" y="1410"/>
                  </a:cubicBezTo>
                  <a:cubicBezTo>
                    <a:pt x="2041" y="1502"/>
                    <a:pt x="1707" y="2003"/>
                    <a:pt x="1707" y="2003"/>
                  </a:cubicBezTo>
                  <a:cubicBezTo>
                    <a:pt x="1188" y="2560"/>
                    <a:pt x="1188" y="2560"/>
                    <a:pt x="1188" y="2560"/>
                  </a:cubicBezTo>
                  <a:cubicBezTo>
                    <a:pt x="501" y="3152"/>
                    <a:pt x="501" y="3152"/>
                    <a:pt x="501" y="3152"/>
                  </a:cubicBezTo>
                  <a:cubicBezTo>
                    <a:pt x="501" y="3152"/>
                    <a:pt x="409" y="3264"/>
                    <a:pt x="390" y="3301"/>
                  </a:cubicBezTo>
                  <a:cubicBezTo>
                    <a:pt x="390" y="3320"/>
                    <a:pt x="260" y="3542"/>
                    <a:pt x="186" y="3561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0" name="Freeform 44"/>
            <p:cNvSpPr>
              <a:spLocks noChangeArrowheads="1"/>
            </p:cNvSpPr>
            <p:nvPr/>
          </p:nvSpPr>
          <p:spPr bwMode="auto">
            <a:xfrm>
              <a:off x="6490517" y="7999226"/>
              <a:ext cx="1628782" cy="1275979"/>
            </a:xfrm>
            <a:custGeom>
              <a:avLst/>
              <a:gdLst>
                <a:gd name="T0" fmla="*/ 797 w 3600"/>
                <a:gd name="T1" fmla="*/ 18 h 2820"/>
                <a:gd name="T2" fmla="*/ 797 w 3600"/>
                <a:gd name="T3" fmla="*/ 18 h 2820"/>
                <a:gd name="T4" fmla="*/ 761 w 3600"/>
                <a:gd name="T5" fmla="*/ 204 h 2820"/>
                <a:gd name="T6" fmla="*/ 742 w 3600"/>
                <a:gd name="T7" fmla="*/ 334 h 2820"/>
                <a:gd name="T8" fmla="*/ 612 w 3600"/>
                <a:gd name="T9" fmla="*/ 482 h 2820"/>
                <a:gd name="T10" fmla="*/ 501 w 3600"/>
                <a:gd name="T11" fmla="*/ 686 h 2820"/>
                <a:gd name="T12" fmla="*/ 445 w 3600"/>
                <a:gd name="T13" fmla="*/ 909 h 2820"/>
                <a:gd name="T14" fmla="*/ 297 w 3600"/>
                <a:gd name="T15" fmla="*/ 983 h 2820"/>
                <a:gd name="T16" fmla="*/ 278 w 3600"/>
                <a:gd name="T17" fmla="*/ 1150 h 2820"/>
                <a:gd name="T18" fmla="*/ 278 w 3600"/>
                <a:gd name="T19" fmla="*/ 1447 h 2820"/>
                <a:gd name="T20" fmla="*/ 149 w 3600"/>
                <a:gd name="T21" fmla="*/ 1558 h 2820"/>
                <a:gd name="T22" fmla="*/ 19 w 3600"/>
                <a:gd name="T23" fmla="*/ 1688 h 2820"/>
                <a:gd name="T24" fmla="*/ 223 w 3600"/>
                <a:gd name="T25" fmla="*/ 1836 h 2820"/>
                <a:gd name="T26" fmla="*/ 390 w 3600"/>
                <a:gd name="T27" fmla="*/ 2022 h 2820"/>
                <a:gd name="T28" fmla="*/ 538 w 3600"/>
                <a:gd name="T29" fmla="*/ 2226 h 2820"/>
                <a:gd name="T30" fmla="*/ 668 w 3600"/>
                <a:gd name="T31" fmla="*/ 2467 h 2820"/>
                <a:gd name="T32" fmla="*/ 853 w 3600"/>
                <a:gd name="T33" fmla="*/ 2467 h 2820"/>
                <a:gd name="T34" fmla="*/ 1094 w 3600"/>
                <a:gd name="T35" fmla="*/ 2634 h 2820"/>
                <a:gd name="T36" fmla="*/ 1336 w 3600"/>
                <a:gd name="T37" fmla="*/ 2764 h 2820"/>
                <a:gd name="T38" fmla="*/ 1503 w 3600"/>
                <a:gd name="T39" fmla="*/ 2819 h 2820"/>
                <a:gd name="T40" fmla="*/ 1781 w 3600"/>
                <a:gd name="T41" fmla="*/ 2745 h 2820"/>
                <a:gd name="T42" fmla="*/ 2078 w 3600"/>
                <a:gd name="T43" fmla="*/ 2708 h 2820"/>
                <a:gd name="T44" fmla="*/ 2245 w 3600"/>
                <a:gd name="T45" fmla="*/ 2708 h 2820"/>
                <a:gd name="T46" fmla="*/ 2393 w 3600"/>
                <a:gd name="T47" fmla="*/ 2671 h 2820"/>
                <a:gd name="T48" fmla="*/ 2504 w 3600"/>
                <a:gd name="T49" fmla="*/ 2523 h 2820"/>
                <a:gd name="T50" fmla="*/ 2764 w 3600"/>
                <a:gd name="T51" fmla="*/ 2448 h 2820"/>
                <a:gd name="T52" fmla="*/ 3191 w 3600"/>
                <a:gd name="T53" fmla="*/ 2059 h 2820"/>
                <a:gd name="T54" fmla="*/ 3469 w 3600"/>
                <a:gd name="T55" fmla="*/ 1762 h 2820"/>
                <a:gd name="T56" fmla="*/ 3562 w 3600"/>
                <a:gd name="T57" fmla="*/ 1651 h 2820"/>
                <a:gd name="T58" fmla="*/ 3506 w 3600"/>
                <a:gd name="T59" fmla="*/ 1614 h 2820"/>
                <a:gd name="T60" fmla="*/ 3061 w 3600"/>
                <a:gd name="T61" fmla="*/ 1521 h 2820"/>
                <a:gd name="T62" fmla="*/ 2708 w 3600"/>
                <a:gd name="T63" fmla="*/ 1354 h 2820"/>
                <a:gd name="T64" fmla="*/ 2560 w 3600"/>
                <a:gd name="T65" fmla="*/ 1205 h 2820"/>
                <a:gd name="T66" fmla="*/ 2430 w 3600"/>
                <a:gd name="T67" fmla="*/ 1076 h 2820"/>
                <a:gd name="T68" fmla="*/ 2393 w 3600"/>
                <a:gd name="T69" fmla="*/ 890 h 2820"/>
                <a:gd name="T70" fmla="*/ 2449 w 3600"/>
                <a:gd name="T71" fmla="*/ 853 h 2820"/>
                <a:gd name="T72" fmla="*/ 2300 w 3600"/>
                <a:gd name="T73" fmla="*/ 909 h 2820"/>
                <a:gd name="T74" fmla="*/ 2078 w 3600"/>
                <a:gd name="T75" fmla="*/ 872 h 2820"/>
                <a:gd name="T76" fmla="*/ 2096 w 3600"/>
                <a:gd name="T77" fmla="*/ 649 h 2820"/>
                <a:gd name="T78" fmla="*/ 2152 w 3600"/>
                <a:gd name="T79" fmla="*/ 538 h 2820"/>
                <a:gd name="T80" fmla="*/ 1929 w 3600"/>
                <a:gd name="T81" fmla="*/ 389 h 2820"/>
                <a:gd name="T82" fmla="*/ 1818 w 3600"/>
                <a:gd name="T83" fmla="*/ 241 h 2820"/>
                <a:gd name="T84" fmla="*/ 1558 w 3600"/>
                <a:gd name="T85" fmla="*/ 148 h 2820"/>
                <a:gd name="T86" fmla="*/ 1298 w 3600"/>
                <a:gd name="T87" fmla="*/ 18 h 2820"/>
                <a:gd name="T88" fmla="*/ 1039 w 3600"/>
                <a:gd name="T89" fmla="*/ 18 h 2820"/>
                <a:gd name="T90" fmla="*/ 797 w 3600"/>
                <a:gd name="T91" fmla="*/ 18 h 2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00" h="2820">
                  <a:moveTo>
                    <a:pt x="797" y="18"/>
                  </a:moveTo>
                  <a:lnTo>
                    <a:pt x="797" y="18"/>
                  </a:lnTo>
                  <a:cubicBezTo>
                    <a:pt x="797" y="18"/>
                    <a:pt x="779" y="148"/>
                    <a:pt x="761" y="204"/>
                  </a:cubicBezTo>
                  <a:cubicBezTo>
                    <a:pt x="742" y="241"/>
                    <a:pt x="761" y="315"/>
                    <a:pt x="742" y="334"/>
                  </a:cubicBezTo>
                  <a:cubicBezTo>
                    <a:pt x="723" y="352"/>
                    <a:pt x="668" y="427"/>
                    <a:pt x="612" y="482"/>
                  </a:cubicBezTo>
                  <a:cubicBezTo>
                    <a:pt x="556" y="538"/>
                    <a:pt x="520" y="593"/>
                    <a:pt x="501" y="686"/>
                  </a:cubicBezTo>
                  <a:cubicBezTo>
                    <a:pt x="482" y="760"/>
                    <a:pt x="482" y="890"/>
                    <a:pt x="445" y="909"/>
                  </a:cubicBezTo>
                  <a:cubicBezTo>
                    <a:pt x="408" y="928"/>
                    <a:pt x="297" y="964"/>
                    <a:pt x="297" y="983"/>
                  </a:cubicBezTo>
                  <a:cubicBezTo>
                    <a:pt x="297" y="983"/>
                    <a:pt x="278" y="1020"/>
                    <a:pt x="278" y="1150"/>
                  </a:cubicBezTo>
                  <a:cubicBezTo>
                    <a:pt x="297" y="1299"/>
                    <a:pt x="297" y="1410"/>
                    <a:pt x="278" y="1447"/>
                  </a:cubicBezTo>
                  <a:cubicBezTo>
                    <a:pt x="260" y="1484"/>
                    <a:pt x="223" y="1521"/>
                    <a:pt x="149" y="1558"/>
                  </a:cubicBezTo>
                  <a:cubicBezTo>
                    <a:pt x="55" y="1576"/>
                    <a:pt x="0" y="1614"/>
                    <a:pt x="19" y="1688"/>
                  </a:cubicBezTo>
                  <a:cubicBezTo>
                    <a:pt x="55" y="1744"/>
                    <a:pt x="204" y="1818"/>
                    <a:pt x="223" y="1836"/>
                  </a:cubicBezTo>
                  <a:cubicBezTo>
                    <a:pt x="241" y="1836"/>
                    <a:pt x="334" y="1929"/>
                    <a:pt x="390" y="2022"/>
                  </a:cubicBezTo>
                  <a:cubicBezTo>
                    <a:pt x="426" y="2115"/>
                    <a:pt x="501" y="2189"/>
                    <a:pt x="538" y="2226"/>
                  </a:cubicBezTo>
                  <a:cubicBezTo>
                    <a:pt x="575" y="2263"/>
                    <a:pt x="686" y="2337"/>
                    <a:pt x="668" y="2467"/>
                  </a:cubicBezTo>
                  <a:cubicBezTo>
                    <a:pt x="668" y="2467"/>
                    <a:pt x="797" y="2430"/>
                    <a:pt x="853" y="2467"/>
                  </a:cubicBezTo>
                  <a:cubicBezTo>
                    <a:pt x="927" y="2504"/>
                    <a:pt x="1039" y="2597"/>
                    <a:pt x="1094" y="2634"/>
                  </a:cubicBezTo>
                  <a:cubicBezTo>
                    <a:pt x="1150" y="2671"/>
                    <a:pt x="1224" y="2727"/>
                    <a:pt x="1336" y="2764"/>
                  </a:cubicBezTo>
                  <a:cubicBezTo>
                    <a:pt x="1447" y="2801"/>
                    <a:pt x="1447" y="2819"/>
                    <a:pt x="1503" y="2819"/>
                  </a:cubicBezTo>
                  <a:cubicBezTo>
                    <a:pt x="1577" y="2819"/>
                    <a:pt x="1744" y="2745"/>
                    <a:pt x="1781" y="2745"/>
                  </a:cubicBezTo>
                  <a:cubicBezTo>
                    <a:pt x="1818" y="2745"/>
                    <a:pt x="1966" y="2689"/>
                    <a:pt x="2078" y="2708"/>
                  </a:cubicBezTo>
                  <a:cubicBezTo>
                    <a:pt x="2189" y="2708"/>
                    <a:pt x="2207" y="2689"/>
                    <a:pt x="2245" y="2708"/>
                  </a:cubicBezTo>
                  <a:cubicBezTo>
                    <a:pt x="2245" y="2708"/>
                    <a:pt x="2356" y="2708"/>
                    <a:pt x="2393" y="2671"/>
                  </a:cubicBezTo>
                  <a:cubicBezTo>
                    <a:pt x="2449" y="2634"/>
                    <a:pt x="2467" y="2560"/>
                    <a:pt x="2504" y="2523"/>
                  </a:cubicBezTo>
                  <a:cubicBezTo>
                    <a:pt x="2560" y="2486"/>
                    <a:pt x="2727" y="2486"/>
                    <a:pt x="2764" y="2448"/>
                  </a:cubicBezTo>
                  <a:cubicBezTo>
                    <a:pt x="2820" y="2430"/>
                    <a:pt x="3191" y="2059"/>
                    <a:pt x="3191" y="2059"/>
                  </a:cubicBezTo>
                  <a:cubicBezTo>
                    <a:pt x="3469" y="1762"/>
                    <a:pt x="3469" y="1762"/>
                    <a:pt x="3469" y="1762"/>
                  </a:cubicBezTo>
                  <a:cubicBezTo>
                    <a:pt x="3562" y="1651"/>
                    <a:pt x="3562" y="1651"/>
                    <a:pt x="3562" y="1651"/>
                  </a:cubicBezTo>
                  <a:cubicBezTo>
                    <a:pt x="3562" y="1651"/>
                    <a:pt x="3599" y="1614"/>
                    <a:pt x="3506" y="1614"/>
                  </a:cubicBezTo>
                  <a:cubicBezTo>
                    <a:pt x="3432" y="1614"/>
                    <a:pt x="3265" y="1614"/>
                    <a:pt x="3061" y="1521"/>
                  </a:cubicBezTo>
                  <a:cubicBezTo>
                    <a:pt x="2875" y="1447"/>
                    <a:pt x="2764" y="1391"/>
                    <a:pt x="2708" y="1354"/>
                  </a:cubicBezTo>
                  <a:cubicBezTo>
                    <a:pt x="2653" y="1317"/>
                    <a:pt x="2578" y="1224"/>
                    <a:pt x="2560" y="1205"/>
                  </a:cubicBezTo>
                  <a:cubicBezTo>
                    <a:pt x="2541" y="1187"/>
                    <a:pt x="2467" y="1113"/>
                    <a:pt x="2430" y="1076"/>
                  </a:cubicBezTo>
                  <a:cubicBezTo>
                    <a:pt x="2411" y="1039"/>
                    <a:pt x="2393" y="890"/>
                    <a:pt x="2393" y="890"/>
                  </a:cubicBezTo>
                  <a:cubicBezTo>
                    <a:pt x="2449" y="853"/>
                    <a:pt x="2449" y="853"/>
                    <a:pt x="2449" y="853"/>
                  </a:cubicBezTo>
                  <a:cubicBezTo>
                    <a:pt x="2449" y="853"/>
                    <a:pt x="2375" y="909"/>
                    <a:pt x="2300" y="909"/>
                  </a:cubicBezTo>
                  <a:cubicBezTo>
                    <a:pt x="2245" y="909"/>
                    <a:pt x="2096" y="964"/>
                    <a:pt x="2078" y="872"/>
                  </a:cubicBezTo>
                  <a:cubicBezTo>
                    <a:pt x="2040" y="779"/>
                    <a:pt x="2059" y="705"/>
                    <a:pt x="2096" y="649"/>
                  </a:cubicBezTo>
                  <a:cubicBezTo>
                    <a:pt x="2115" y="593"/>
                    <a:pt x="2152" y="557"/>
                    <a:pt x="2152" y="538"/>
                  </a:cubicBezTo>
                  <a:cubicBezTo>
                    <a:pt x="2152" y="519"/>
                    <a:pt x="1985" y="427"/>
                    <a:pt x="1929" y="389"/>
                  </a:cubicBezTo>
                  <a:cubicBezTo>
                    <a:pt x="1892" y="334"/>
                    <a:pt x="1910" y="278"/>
                    <a:pt x="1818" y="241"/>
                  </a:cubicBezTo>
                  <a:cubicBezTo>
                    <a:pt x="1707" y="186"/>
                    <a:pt x="1669" y="222"/>
                    <a:pt x="1558" y="148"/>
                  </a:cubicBezTo>
                  <a:cubicBezTo>
                    <a:pt x="1447" y="74"/>
                    <a:pt x="1391" y="18"/>
                    <a:pt x="1298" y="18"/>
                  </a:cubicBezTo>
                  <a:cubicBezTo>
                    <a:pt x="1187" y="18"/>
                    <a:pt x="1094" y="0"/>
                    <a:pt x="1039" y="18"/>
                  </a:cubicBezTo>
                  <a:cubicBezTo>
                    <a:pt x="1002" y="37"/>
                    <a:pt x="853" y="74"/>
                    <a:pt x="797" y="18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1" name="Freeform 45"/>
            <p:cNvSpPr>
              <a:spLocks noChangeArrowheads="1"/>
            </p:cNvSpPr>
            <p:nvPr/>
          </p:nvSpPr>
          <p:spPr bwMode="auto">
            <a:xfrm>
              <a:off x="6833838" y="7595865"/>
              <a:ext cx="706604" cy="646975"/>
            </a:xfrm>
            <a:custGeom>
              <a:avLst/>
              <a:gdLst>
                <a:gd name="T0" fmla="*/ 407 w 1559"/>
                <a:gd name="T1" fmla="*/ 0 h 1430"/>
                <a:gd name="T2" fmla="*/ 407 w 1559"/>
                <a:gd name="T3" fmla="*/ 0 h 1430"/>
                <a:gd name="T4" fmla="*/ 352 w 1559"/>
                <a:gd name="T5" fmla="*/ 56 h 1430"/>
                <a:gd name="T6" fmla="*/ 222 w 1559"/>
                <a:gd name="T7" fmla="*/ 223 h 1430"/>
                <a:gd name="T8" fmla="*/ 111 w 1559"/>
                <a:gd name="T9" fmla="*/ 316 h 1430"/>
                <a:gd name="T10" fmla="*/ 92 w 1559"/>
                <a:gd name="T11" fmla="*/ 409 h 1430"/>
                <a:gd name="T12" fmla="*/ 55 w 1559"/>
                <a:gd name="T13" fmla="*/ 594 h 1430"/>
                <a:gd name="T14" fmla="*/ 36 w 1559"/>
                <a:gd name="T15" fmla="*/ 872 h 1430"/>
                <a:gd name="T16" fmla="*/ 36 w 1559"/>
                <a:gd name="T17" fmla="*/ 928 h 1430"/>
                <a:gd name="T18" fmla="*/ 241 w 1559"/>
                <a:gd name="T19" fmla="*/ 928 h 1430"/>
                <a:gd name="T20" fmla="*/ 537 w 1559"/>
                <a:gd name="T21" fmla="*/ 909 h 1430"/>
                <a:gd name="T22" fmla="*/ 742 w 1559"/>
                <a:gd name="T23" fmla="*/ 1002 h 1430"/>
                <a:gd name="T24" fmla="*/ 946 w 1559"/>
                <a:gd name="T25" fmla="*/ 1095 h 1430"/>
                <a:gd name="T26" fmla="*/ 1149 w 1559"/>
                <a:gd name="T27" fmla="*/ 1206 h 1430"/>
                <a:gd name="T28" fmla="*/ 1205 w 1559"/>
                <a:gd name="T29" fmla="*/ 1280 h 1430"/>
                <a:gd name="T30" fmla="*/ 1391 w 1559"/>
                <a:gd name="T31" fmla="*/ 1429 h 1430"/>
                <a:gd name="T32" fmla="*/ 1465 w 1559"/>
                <a:gd name="T33" fmla="*/ 1392 h 1430"/>
                <a:gd name="T34" fmla="*/ 1539 w 1559"/>
                <a:gd name="T35" fmla="*/ 1280 h 1430"/>
                <a:gd name="T36" fmla="*/ 1446 w 1559"/>
                <a:gd name="T37" fmla="*/ 1225 h 1430"/>
                <a:gd name="T38" fmla="*/ 1243 w 1559"/>
                <a:gd name="T39" fmla="*/ 1077 h 1430"/>
                <a:gd name="T40" fmla="*/ 1131 w 1559"/>
                <a:gd name="T41" fmla="*/ 928 h 1430"/>
                <a:gd name="T42" fmla="*/ 983 w 1559"/>
                <a:gd name="T43" fmla="*/ 872 h 1430"/>
                <a:gd name="T44" fmla="*/ 908 w 1559"/>
                <a:gd name="T45" fmla="*/ 761 h 1430"/>
                <a:gd name="T46" fmla="*/ 816 w 1559"/>
                <a:gd name="T47" fmla="*/ 687 h 1430"/>
                <a:gd name="T48" fmla="*/ 778 w 1559"/>
                <a:gd name="T49" fmla="*/ 706 h 1430"/>
                <a:gd name="T50" fmla="*/ 686 w 1559"/>
                <a:gd name="T51" fmla="*/ 668 h 1430"/>
                <a:gd name="T52" fmla="*/ 612 w 1559"/>
                <a:gd name="T53" fmla="*/ 390 h 1430"/>
                <a:gd name="T54" fmla="*/ 482 w 1559"/>
                <a:gd name="T55" fmla="*/ 112 h 1430"/>
                <a:gd name="T56" fmla="*/ 407 w 1559"/>
                <a:gd name="T57" fmla="*/ 0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59" h="1430">
                  <a:moveTo>
                    <a:pt x="407" y="0"/>
                  </a:moveTo>
                  <a:lnTo>
                    <a:pt x="407" y="0"/>
                  </a:lnTo>
                  <a:cubicBezTo>
                    <a:pt x="407" y="0"/>
                    <a:pt x="389" y="0"/>
                    <a:pt x="352" y="56"/>
                  </a:cubicBezTo>
                  <a:cubicBezTo>
                    <a:pt x="315" y="112"/>
                    <a:pt x="259" y="186"/>
                    <a:pt x="222" y="223"/>
                  </a:cubicBezTo>
                  <a:cubicBezTo>
                    <a:pt x="166" y="260"/>
                    <a:pt x="111" y="297"/>
                    <a:pt x="111" y="316"/>
                  </a:cubicBezTo>
                  <a:cubicBezTo>
                    <a:pt x="92" y="335"/>
                    <a:pt x="92" y="371"/>
                    <a:pt x="92" y="409"/>
                  </a:cubicBezTo>
                  <a:cubicBezTo>
                    <a:pt x="92" y="464"/>
                    <a:pt x="55" y="557"/>
                    <a:pt x="55" y="594"/>
                  </a:cubicBezTo>
                  <a:cubicBezTo>
                    <a:pt x="55" y="650"/>
                    <a:pt x="0" y="761"/>
                    <a:pt x="36" y="872"/>
                  </a:cubicBezTo>
                  <a:cubicBezTo>
                    <a:pt x="36" y="928"/>
                    <a:pt x="36" y="928"/>
                    <a:pt x="36" y="928"/>
                  </a:cubicBezTo>
                  <a:cubicBezTo>
                    <a:pt x="36" y="928"/>
                    <a:pt x="148" y="947"/>
                    <a:pt x="241" y="928"/>
                  </a:cubicBezTo>
                  <a:cubicBezTo>
                    <a:pt x="315" y="909"/>
                    <a:pt x="482" y="909"/>
                    <a:pt x="537" y="909"/>
                  </a:cubicBezTo>
                  <a:cubicBezTo>
                    <a:pt x="575" y="909"/>
                    <a:pt x="649" y="928"/>
                    <a:pt x="742" y="1002"/>
                  </a:cubicBezTo>
                  <a:cubicBezTo>
                    <a:pt x="834" y="1058"/>
                    <a:pt x="890" y="1077"/>
                    <a:pt x="946" y="1095"/>
                  </a:cubicBezTo>
                  <a:cubicBezTo>
                    <a:pt x="1001" y="1113"/>
                    <a:pt x="1038" y="1077"/>
                    <a:pt x="1149" y="1206"/>
                  </a:cubicBezTo>
                  <a:cubicBezTo>
                    <a:pt x="1149" y="1206"/>
                    <a:pt x="1131" y="1243"/>
                    <a:pt x="1205" y="1280"/>
                  </a:cubicBezTo>
                  <a:cubicBezTo>
                    <a:pt x="1261" y="1336"/>
                    <a:pt x="1391" y="1429"/>
                    <a:pt x="1391" y="1429"/>
                  </a:cubicBezTo>
                  <a:cubicBezTo>
                    <a:pt x="1391" y="1429"/>
                    <a:pt x="1465" y="1429"/>
                    <a:pt x="1465" y="1392"/>
                  </a:cubicBezTo>
                  <a:cubicBezTo>
                    <a:pt x="1484" y="1354"/>
                    <a:pt x="1558" y="1299"/>
                    <a:pt x="1539" y="1280"/>
                  </a:cubicBezTo>
                  <a:cubicBezTo>
                    <a:pt x="1520" y="1243"/>
                    <a:pt x="1539" y="1243"/>
                    <a:pt x="1446" y="1225"/>
                  </a:cubicBezTo>
                  <a:cubicBezTo>
                    <a:pt x="1354" y="1188"/>
                    <a:pt x="1279" y="1151"/>
                    <a:pt x="1243" y="1077"/>
                  </a:cubicBezTo>
                  <a:cubicBezTo>
                    <a:pt x="1205" y="1002"/>
                    <a:pt x="1205" y="965"/>
                    <a:pt x="1131" y="928"/>
                  </a:cubicBezTo>
                  <a:cubicBezTo>
                    <a:pt x="1075" y="872"/>
                    <a:pt x="1020" y="928"/>
                    <a:pt x="983" y="872"/>
                  </a:cubicBezTo>
                  <a:cubicBezTo>
                    <a:pt x="946" y="817"/>
                    <a:pt x="946" y="780"/>
                    <a:pt x="908" y="761"/>
                  </a:cubicBezTo>
                  <a:cubicBezTo>
                    <a:pt x="853" y="724"/>
                    <a:pt x="816" y="687"/>
                    <a:pt x="816" y="687"/>
                  </a:cubicBezTo>
                  <a:cubicBezTo>
                    <a:pt x="816" y="687"/>
                    <a:pt x="797" y="668"/>
                    <a:pt x="778" y="706"/>
                  </a:cubicBezTo>
                  <a:cubicBezTo>
                    <a:pt x="760" y="724"/>
                    <a:pt x="723" y="761"/>
                    <a:pt x="686" y="668"/>
                  </a:cubicBezTo>
                  <a:cubicBezTo>
                    <a:pt x="630" y="594"/>
                    <a:pt x="630" y="483"/>
                    <a:pt x="612" y="390"/>
                  </a:cubicBezTo>
                  <a:cubicBezTo>
                    <a:pt x="575" y="297"/>
                    <a:pt x="537" y="167"/>
                    <a:pt x="482" y="112"/>
                  </a:cubicBezTo>
                  <a:cubicBezTo>
                    <a:pt x="445" y="38"/>
                    <a:pt x="407" y="0"/>
                    <a:pt x="407" y="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2" name="Freeform 46"/>
            <p:cNvSpPr>
              <a:spLocks noChangeArrowheads="1"/>
            </p:cNvSpPr>
            <p:nvPr/>
          </p:nvSpPr>
          <p:spPr bwMode="auto">
            <a:xfrm>
              <a:off x="7211094" y="7857451"/>
              <a:ext cx="59882" cy="41933"/>
            </a:xfrm>
            <a:custGeom>
              <a:avLst/>
              <a:gdLst>
                <a:gd name="T0" fmla="*/ 38 w 131"/>
                <a:gd name="T1" fmla="*/ 18 h 93"/>
                <a:gd name="T2" fmla="*/ 38 w 131"/>
                <a:gd name="T3" fmla="*/ 18 h 93"/>
                <a:gd name="T4" fmla="*/ 19 w 131"/>
                <a:gd name="T5" fmla="*/ 36 h 93"/>
                <a:gd name="T6" fmla="*/ 93 w 131"/>
                <a:gd name="T7" fmla="*/ 74 h 93"/>
                <a:gd name="T8" fmla="*/ 38 w 131"/>
                <a:gd name="T9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3">
                  <a:moveTo>
                    <a:pt x="38" y="18"/>
                  </a:moveTo>
                  <a:lnTo>
                    <a:pt x="38" y="18"/>
                  </a:lnTo>
                  <a:cubicBezTo>
                    <a:pt x="38" y="0"/>
                    <a:pt x="0" y="18"/>
                    <a:pt x="19" y="36"/>
                  </a:cubicBezTo>
                  <a:cubicBezTo>
                    <a:pt x="56" y="55"/>
                    <a:pt x="74" y="92"/>
                    <a:pt x="93" y="74"/>
                  </a:cubicBezTo>
                  <a:cubicBezTo>
                    <a:pt x="112" y="55"/>
                    <a:pt x="130" y="74"/>
                    <a:pt x="38" y="18"/>
                  </a:cubicBezTo>
                </a:path>
              </a:pathLst>
            </a:custGeom>
            <a:grpFill/>
            <a:ln w="648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3" name="Freeform 47"/>
            <p:cNvSpPr>
              <a:spLocks noChangeArrowheads="1"/>
            </p:cNvSpPr>
            <p:nvPr/>
          </p:nvSpPr>
          <p:spPr bwMode="auto">
            <a:xfrm>
              <a:off x="7412695" y="8174947"/>
              <a:ext cx="193618" cy="253599"/>
            </a:xfrm>
            <a:custGeom>
              <a:avLst/>
              <a:gdLst>
                <a:gd name="T0" fmla="*/ 260 w 428"/>
                <a:gd name="T1" fmla="*/ 0 h 558"/>
                <a:gd name="T2" fmla="*/ 260 w 428"/>
                <a:gd name="T3" fmla="*/ 0 h 558"/>
                <a:gd name="T4" fmla="*/ 409 w 428"/>
                <a:gd name="T5" fmla="*/ 112 h 558"/>
                <a:gd name="T6" fmla="*/ 371 w 428"/>
                <a:gd name="T7" fmla="*/ 242 h 558"/>
                <a:gd name="T8" fmla="*/ 335 w 428"/>
                <a:gd name="T9" fmla="*/ 334 h 558"/>
                <a:gd name="T10" fmla="*/ 409 w 428"/>
                <a:gd name="T11" fmla="*/ 464 h 558"/>
                <a:gd name="T12" fmla="*/ 335 w 428"/>
                <a:gd name="T13" fmla="*/ 501 h 558"/>
                <a:gd name="T14" fmla="*/ 205 w 428"/>
                <a:gd name="T15" fmla="*/ 520 h 558"/>
                <a:gd name="T16" fmla="*/ 38 w 428"/>
                <a:gd name="T17" fmla="*/ 520 h 558"/>
                <a:gd name="T18" fmla="*/ 19 w 428"/>
                <a:gd name="T19" fmla="*/ 316 h 558"/>
                <a:gd name="T20" fmla="*/ 112 w 428"/>
                <a:gd name="T21" fmla="*/ 149 h 558"/>
                <a:gd name="T22" fmla="*/ 186 w 428"/>
                <a:gd name="T23" fmla="*/ 112 h 558"/>
                <a:gd name="T24" fmla="*/ 260 w 428"/>
                <a:gd name="T2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558">
                  <a:moveTo>
                    <a:pt x="260" y="0"/>
                  </a:moveTo>
                  <a:lnTo>
                    <a:pt x="260" y="0"/>
                  </a:lnTo>
                  <a:cubicBezTo>
                    <a:pt x="260" y="0"/>
                    <a:pt x="409" y="19"/>
                    <a:pt x="409" y="112"/>
                  </a:cubicBezTo>
                  <a:cubicBezTo>
                    <a:pt x="427" y="186"/>
                    <a:pt x="409" y="204"/>
                    <a:pt x="371" y="242"/>
                  </a:cubicBezTo>
                  <a:cubicBezTo>
                    <a:pt x="335" y="279"/>
                    <a:pt x="316" y="279"/>
                    <a:pt x="335" y="334"/>
                  </a:cubicBezTo>
                  <a:cubicBezTo>
                    <a:pt x="371" y="390"/>
                    <a:pt x="409" y="464"/>
                    <a:pt x="409" y="464"/>
                  </a:cubicBezTo>
                  <a:cubicBezTo>
                    <a:pt x="409" y="464"/>
                    <a:pt x="371" y="483"/>
                    <a:pt x="335" y="501"/>
                  </a:cubicBezTo>
                  <a:cubicBezTo>
                    <a:pt x="279" y="520"/>
                    <a:pt x="260" y="520"/>
                    <a:pt x="205" y="520"/>
                  </a:cubicBezTo>
                  <a:cubicBezTo>
                    <a:pt x="167" y="539"/>
                    <a:pt x="56" y="557"/>
                    <a:pt x="38" y="520"/>
                  </a:cubicBezTo>
                  <a:cubicBezTo>
                    <a:pt x="38" y="483"/>
                    <a:pt x="0" y="390"/>
                    <a:pt x="19" y="316"/>
                  </a:cubicBezTo>
                  <a:cubicBezTo>
                    <a:pt x="38" y="260"/>
                    <a:pt x="112" y="149"/>
                    <a:pt x="112" y="149"/>
                  </a:cubicBezTo>
                  <a:cubicBezTo>
                    <a:pt x="112" y="149"/>
                    <a:pt x="167" y="130"/>
                    <a:pt x="186" y="112"/>
                  </a:cubicBezTo>
                  <a:cubicBezTo>
                    <a:pt x="223" y="93"/>
                    <a:pt x="260" y="19"/>
                    <a:pt x="260" y="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7" name="Freeform 51"/>
            <p:cNvSpPr>
              <a:spLocks noChangeArrowheads="1"/>
            </p:cNvSpPr>
            <p:nvPr/>
          </p:nvSpPr>
          <p:spPr bwMode="auto">
            <a:xfrm>
              <a:off x="8756042" y="10181769"/>
              <a:ext cx="101798" cy="109825"/>
            </a:xfrm>
            <a:custGeom>
              <a:avLst/>
              <a:gdLst>
                <a:gd name="T0" fmla="*/ 37 w 223"/>
                <a:gd name="T1" fmla="*/ 37 h 242"/>
                <a:gd name="T2" fmla="*/ 37 w 223"/>
                <a:gd name="T3" fmla="*/ 37 h 242"/>
                <a:gd name="T4" fmla="*/ 18 w 223"/>
                <a:gd name="T5" fmla="*/ 148 h 242"/>
                <a:gd name="T6" fmla="*/ 92 w 223"/>
                <a:gd name="T7" fmla="*/ 241 h 242"/>
                <a:gd name="T8" fmla="*/ 185 w 223"/>
                <a:gd name="T9" fmla="*/ 148 h 242"/>
                <a:gd name="T10" fmla="*/ 37 w 223"/>
                <a:gd name="T11" fmla="*/ 3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42">
                  <a:moveTo>
                    <a:pt x="37" y="37"/>
                  </a:moveTo>
                  <a:lnTo>
                    <a:pt x="37" y="37"/>
                  </a:lnTo>
                  <a:cubicBezTo>
                    <a:pt x="0" y="56"/>
                    <a:pt x="18" y="148"/>
                    <a:pt x="18" y="148"/>
                  </a:cubicBezTo>
                  <a:cubicBezTo>
                    <a:pt x="18" y="148"/>
                    <a:pt x="0" y="241"/>
                    <a:pt x="92" y="241"/>
                  </a:cubicBezTo>
                  <a:cubicBezTo>
                    <a:pt x="166" y="241"/>
                    <a:pt x="222" y="186"/>
                    <a:pt x="185" y="148"/>
                  </a:cubicBezTo>
                  <a:cubicBezTo>
                    <a:pt x="148" y="112"/>
                    <a:pt x="92" y="0"/>
                    <a:pt x="37" y="37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9" name="Freeform 53"/>
            <p:cNvSpPr>
              <a:spLocks noChangeArrowheads="1"/>
            </p:cNvSpPr>
            <p:nvPr/>
          </p:nvSpPr>
          <p:spPr bwMode="auto">
            <a:xfrm>
              <a:off x="1015334" y="6419728"/>
              <a:ext cx="109782" cy="51918"/>
            </a:xfrm>
            <a:custGeom>
              <a:avLst/>
              <a:gdLst>
                <a:gd name="T0" fmla="*/ 93 w 242"/>
                <a:gd name="T1" fmla="*/ 0 h 113"/>
                <a:gd name="T2" fmla="*/ 93 w 242"/>
                <a:gd name="T3" fmla="*/ 0 h 113"/>
                <a:gd name="T4" fmla="*/ 19 w 242"/>
                <a:gd name="T5" fmla="*/ 56 h 113"/>
                <a:gd name="T6" fmla="*/ 130 w 242"/>
                <a:gd name="T7" fmla="*/ 112 h 113"/>
                <a:gd name="T8" fmla="*/ 93 w 242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13">
                  <a:moveTo>
                    <a:pt x="93" y="0"/>
                  </a:moveTo>
                  <a:lnTo>
                    <a:pt x="93" y="0"/>
                  </a:lnTo>
                  <a:cubicBezTo>
                    <a:pt x="93" y="0"/>
                    <a:pt x="0" y="19"/>
                    <a:pt x="19" y="56"/>
                  </a:cubicBezTo>
                  <a:cubicBezTo>
                    <a:pt x="55" y="93"/>
                    <a:pt x="130" y="112"/>
                    <a:pt x="130" y="112"/>
                  </a:cubicBezTo>
                  <a:cubicBezTo>
                    <a:pt x="130" y="112"/>
                    <a:pt x="241" y="19"/>
                    <a:pt x="93" y="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0" name="Freeform 54"/>
            <p:cNvSpPr>
              <a:spLocks noChangeArrowheads="1"/>
            </p:cNvSpPr>
            <p:nvPr/>
          </p:nvSpPr>
          <p:spPr bwMode="auto">
            <a:xfrm>
              <a:off x="923515" y="6377794"/>
              <a:ext cx="59882" cy="25960"/>
            </a:xfrm>
            <a:custGeom>
              <a:avLst/>
              <a:gdLst>
                <a:gd name="T0" fmla="*/ 0 w 131"/>
                <a:gd name="T1" fmla="*/ 0 h 56"/>
                <a:gd name="T2" fmla="*/ 0 w 131"/>
                <a:gd name="T3" fmla="*/ 0 h 56"/>
                <a:gd name="T4" fmla="*/ 18 w 131"/>
                <a:gd name="T5" fmla="*/ 55 h 56"/>
                <a:gd name="T6" fmla="*/ 0 w 131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56">
                  <a:moveTo>
                    <a:pt x="0" y="0"/>
                  </a:moveTo>
                  <a:lnTo>
                    <a:pt x="0" y="0"/>
                  </a:lnTo>
                  <a:cubicBezTo>
                    <a:pt x="18" y="55"/>
                    <a:pt x="18" y="55"/>
                    <a:pt x="18" y="55"/>
                  </a:cubicBezTo>
                  <a:cubicBezTo>
                    <a:pt x="18" y="55"/>
                    <a:pt x="130" y="0"/>
                    <a:pt x="0" y="0"/>
                  </a:cubicBezTo>
                </a:path>
              </a:pathLst>
            </a:custGeom>
            <a:grpFill/>
            <a:ln w="648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1" name="Freeform 55"/>
            <p:cNvSpPr>
              <a:spLocks noChangeArrowheads="1"/>
            </p:cNvSpPr>
            <p:nvPr/>
          </p:nvSpPr>
          <p:spPr bwMode="auto">
            <a:xfrm>
              <a:off x="1308754" y="6411741"/>
              <a:ext cx="67866" cy="83867"/>
            </a:xfrm>
            <a:custGeom>
              <a:avLst/>
              <a:gdLst>
                <a:gd name="T0" fmla="*/ 56 w 149"/>
                <a:gd name="T1" fmla="*/ 0 h 186"/>
                <a:gd name="T2" fmla="*/ 56 w 149"/>
                <a:gd name="T3" fmla="*/ 0 h 186"/>
                <a:gd name="T4" fmla="*/ 0 w 149"/>
                <a:gd name="T5" fmla="*/ 74 h 186"/>
                <a:gd name="T6" fmla="*/ 74 w 149"/>
                <a:gd name="T7" fmla="*/ 111 h 186"/>
                <a:gd name="T8" fmla="*/ 56 w 149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86">
                  <a:moveTo>
                    <a:pt x="56" y="0"/>
                  </a:moveTo>
                  <a:lnTo>
                    <a:pt x="56" y="0"/>
                  </a:ln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37" y="185"/>
                    <a:pt x="74" y="111"/>
                  </a:cubicBezTo>
                  <a:cubicBezTo>
                    <a:pt x="93" y="37"/>
                    <a:pt x="148" y="0"/>
                    <a:pt x="56" y="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2" name="Freeform 56"/>
            <p:cNvSpPr>
              <a:spLocks noChangeArrowheads="1"/>
            </p:cNvSpPr>
            <p:nvPr/>
          </p:nvSpPr>
          <p:spPr bwMode="auto">
            <a:xfrm>
              <a:off x="1376619" y="6319887"/>
              <a:ext cx="51897" cy="59905"/>
            </a:xfrm>
            <a:custGeom>
              <a:avLst/>
              <a:gdLst>
                <a:gd name="T0" fmla="*/ 0 w 113"/>
                <a:gd name="T1" fmla="*/ 0 h 131"/>
                <a:gd name="T2" fmla="*/ 0 w 113"/>
                <a:gd name="T3" fmla="*/ 0 h 131"/>
                <a:gd name="T4" fmla="*/ 19 w 113"/>
                <a:gd name="T5" fmla="*/ 130 h 131"/>
                <a:gd name="T6" fmla="*/ 0 w 113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1">
                  <a:moveTo>
                    <a:pt x="0" y="0"/>
                  </a:moveTo>
                  <a:lnTo>
                    <a:pt x="0" y="0"/>
                  </a:lnTo>
                  <a:cubicBezTo>
                    <a:pt x="19" y="130"/>
                    <a:pt x="19" y="130"/>
                    <a:pt x="19" y="130"/>
                  </a:cubicBezTo>
                  <a:cubicBezTo>
                    <a:pt x="19" y="130"/>
                    <a:pt x="112" y="0"/>
                    <a:pt x="0" y="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3" name="Freeform 57"/>
            <p:cNvSpPr>
              <a:spLocks noChangeArrowheads="1"/>
            </p:cNvSpPr>
            <p:nvPr/>
          </p:nvSpPr>
          <p:spPr bwMode="auto">
            <a:xfrm>
              <a:off x="1091184" y="5806699"/>
              <a:ext cx="49901" cy="83867"/>
            </a:xfrm>
            <a:custGeom>
              <a:avLst/>
              <a:gdLst>
                <a:gd name="T0" fmla="*/ 18 w 112"/>
                <a:gd name="T1" fmla="*/ 0 h 186"/>
                <a:gd name="T2" fmla="*/ 18 w 112"/>
                <a:gd name="T3" fmla="*/ 0 h 186"/>
                <a:gd name="T4" fmla="*/ 0 w 112"/>
                <a:gd name="T5" fmla="*/ 74 h 186"/>
                <a:gd name="T6" fmla="*/ 111 w 112"/>
                <a:gd name="T7" fmla="*/ 130 h 186"/>
                <a:gd name="T8" fmla="*/ 18 w 112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86">
                  <a:moveTo>
                    <a:pt x="18" y="0"/>
                  </a:moveTo>
                  <a:lnTo>
                    <a:pt x="18" y="0"/>
                  </a:ln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111" y="185"/>
                    <a:pt x="111" y="130"/>
                  </a:cubicBezTo>
                  <a:cubicBezTo>
                    <a:pt x="111" y="74"/>
                    <a:pt x="74" y="19"/>
                    <a:pt x="18" y="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4" name="Freeform 65"/>
            <p:cNvSpPr>
              <a:spLocks noChangeArrowheads="1"/>
            </p:cNvSpPr>
            <p:nvPr/>
          </p:nvSpPr>
          <p:spPr bwMode="auto">
            <a:xfrm>
              <a:off x="999365" y="8117040"/>
              <a:ext cx="327353" cy="101838"/>
            </a:xfrm>
            <a:custGeom>
              <a:avLst/>
              <a:gdLst>
                <a:gd name="T0" fmla="*/ 74 w 724"/>
                <a:gd name="T1" fmla="*/ 37 h 223"/>
                <a:gd name="T2" fmla="*/ 74 w 724"/>
                <a:gd name="T3" fmla="*/ 37 h 223"/>
                <a:gd name="T4" fmla="*/ 241 w 724"/>
                <a:gd name="T5" fmla="*/ 37 h 223"/>
                <a:gd name="T6" fmla="*/ 501 w 724"/>
                <a:gd name="T7" fmla="*/ 37 h 223"/>
                <a:gd name="T8" fmla="*/ 686 w 724"/>
                <a:gd name="T9" fmla="*/ 92 h 223"/>
                <a:gd name="T10" fmla="*/ 575 w 724"/>
                <a:gd name="T11" fmla="*/ 203 h 223"/>
                <a:gd name="T12" fmla="*/ 482 w 724"/>
                <a:gd name="T13" fmla="*/ 167 h 223"/>
                <a:gd name="T14" fmla="*/ 278 w 724"/>
                <a:gd name="T15" fmla="*/ 167 h 223"/>
                <a:gd name="T16" fmla="*/ 92 w 724"/>
                <a:gd name="T17" fmla="*/ 203 h 223"/>
                <a:gd name="T18" fmla="*/ 0 w 724"/>
                <a:gd name="T19" fmla="*/ 222 h 223"/>
                <a:gd name="T20" fmla="*/ 74 w 724"/>
                <a:gd name="T21" fmla="*/ 111 h 223"/>
                <a:gd name="T22" fmla="*/ 74 w 724"/>
                <a:gd name="T23" fmla="*/ 3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4" h="223">
                  <a:moveTo>
                    <a:pt x="74" y="37"/>
                  </a:moveTo>
                  <a:lnTo>
                    <a:pt x="74" y="37"/>
                  </a:lnTo>
                  <a:cubicBezTo>
                    <a:pt x="74" y="37"/>
                    <a:pt x="111" y="0"/>
                    <a:pt x="241" y="37"/>
                  </a:cubicBezTo>
                  <a:cubicBezTo>
                    <a:pt x="371" y="55"/>
                    <a:pt x="389" y="37"/>
                    <a:pt x="501" y="37"/>
                  </a:cubicBezTo>
                  <a:cubicBezTo>
                    <a:pt x="593" y="55"/>
                    <a:pt x="723" y="18"/>
                    <a:pt x="686" y="92"/>
                  </a:cubicBezTo>
                  <a:cubicBezTo>
                    <a:pt x="649" y="167"/>
                    <a:pt x="668" y="185"/>
                    <a:pt x="575" y="203"/>
                  </a:cubicBezTo>
                  <a:cubicBezTo>
                    <a:pt x="482" y="222"/>
                    <a:pt x="519" y="167"/>
                    <a:pt x="482" y="167"/>
                  </a:cubicBezTo>
                  <a:cubicBezTo>
                    <a:pt x="427" y="167"/>
                    <a:pt x="334" y="129"/>
                    <a:pt x="278" y="167"/>
                  </a:cubicBezTo>
                  <a:cubicBezTo>
                    <a:pt x="204" y="203"/>
                    <a:pt x="148" y="203"/>
                    <a:pt x="92" y="203"/>
                  </a:cubicBezTo>
                  <a:cubicBezTo>
                    <a:pt x="56" y="203"/>
                    <a:pt x="0" y="222"/>
                    <a:pt x="0" y="222"/>
                  </a:cubicBezTo>
                  <a:cubicBezTo>
                    <a:pt x="0" y="222"/>
                    <a:pt x="74" y="129"/>
                    <a:pt x="74" y="111"/>
                  </a:cubicBezTo>
                  <a:cubicBezTo>
                    <a:pt x="74" y="74"/>
                    <a:pt x="148" y="55"/>
                    <a:pt x="74" y="37"/>
                  </a:cubicBezTo>
                </a:path>
              </a:pathLst>
            </a:custGeom>
            <a:grpFill/>
            <a:ln w="648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8" name="Freeform 69"/>
            <p:cNvSpPr>
              <a:spLocks noChangeArrowheads="1"/>
            </p:cNvSpPr>
            <p:nvPr/>
          </p:nvSpPr>
          <p:spPr bwMode="auto">
            <a:xfrm>
              <a:off x="965432" y="6521566"/>
              <a:ext cx="966091" cy="772776"/>
            </a:xfrm>
            <a:custGeom>
              <a:avLst/>
              <a:gdLst>
                <a:gd name="T0" fmla="*/ 964 w 2134"/>
                <a:gd name="T1" fmla="*/ 37 h 1708"/>
                <a:gd name="T2" fmla="*/ 964 w 2134"/>
                <a:gd name="T3" fmla="*/ 37 h 1708"/>
                <a:gd name="T4" fmla="*/ 2133 w 2134"/>
                <a:gd name="T5" fmla="*/ 0 h 1708"/>
                <a:gd name="T6" fmla="*/ 2133 w 2134"/>
                <a:gd name="T7" fmla="*/ 519 h 1708"/>
                <a:gd name="T8" fmla="*/ 1279 w 2134"/>
                <a:gd name="T9" fmla="*/ 538 h 1708"/>
                <a:gd name="T10" fmla="*/ 1261 w 2134"/>
                <a:gd name="T11" fmla="*/ 890 h 1708"/>
                <a:gd name="T12" fmla="*/ 1243 w 2134"/>
                <a:gd name="T13" fmla="*/ 1131 h 1708"/>
                <a:gd name="T14" fmla="*/ 1057 w 2134"/>
                <a:gd name="T15" fmla="*/ 1280 h 1708"/>
                <a:gd name="T16" fmla="*/ 1020 w 2134"/>
                <a:gd name="T17" fmla="*/ 1410 h 1708"/>
                <a:gd name="T18" fmla="*/ 1020 w 2134"/>
                <a:gd name="T19" fmla="*/ 1596 h 1708"/>
                <a:gd name="T20" fmla="*/ 964 w 2134"/>
                <a:gd name="T21" fmla="*/ 1707 h 1708"/>
                <a:gd name="T22" fmla="*/ 0 w 2134"/>
                <a:gd name="T23" fmla="*/ 1632 h 1708"/>
                <a:gd name="T24" fmla="*/ 55 w 2134"/>
                <a:gd name="T25" fmla="*/ 1502 h 1708"/>
                <a:gd name="T26" fmla="*/ 92 w 2134"/>
                <a:gd name="T27" fmla="*/ 1447 h 1708"/>
                <a:gd name="T28" fmla="*/ 148 w 2134"/>
                <a:gd name="T29" fmla="*/ 1336 h 1708"/>
                <a:gd name="T30" fmla="*/ 296 w 2134"/>
                <a:gd name="T31" fmla="*/ 1095 h 1708"/>
                <a:gd name="T32" fmla="*/ 426 w 2134"/>
                <a:gd name="T33" fmla="*/ 854 h 1708"/>
                <a:gd name="T34" fmla="*/ 575 w 2134"/>
                <a:gd name="T35" fmla="*/ 760 h 1708"/>
                <a:gd name="T36" fmla="*/ 612 w 2134"/>
                <a:gd name="T37" fmla="*/ 649 h 1708"/>
                <a:gd name="T38" fmla="*/ 649 w 2134"/>
                <a:gd name="T39" fmla="*/ 464 h 1708"/>
                <a:gd name="T40" fmla="*/ 908 w 2134"/>
                <a:gd name="T41" fmla="*/ 186 h 1708"/>
                <a:gd name="T42" fmla="*/ 964 w 2134"/>
                <a:gd name="T43" fmla="*/ 37 h 1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4" h="1708">
                  <a:moveTo>
                    <a:pt x="964" y="37"/>
                  </a:moveTo>
                  <a:lnTo>
                    <a:pt x="964" y="37"/>
                  </a:lnTo>
                  <a:cubicBezTo>
                    <a:pt x="2133" y="0"/>
                    <a:pt x="2133" y="0"/>
                    <a:pt x="2133" y="0"/>
                  </a:cubicBezTo>
                  <a:cubicBezTo>
                    <a:pt x="2133" y="519"/>
                    <a:pt x="2133" y="519"/>
                    <a:pt x="2133" y="519"/>
                  </a:cubicBezTo>
                  <a:cubicBezTo>
                    <a:pt x="1279" y="538"/>
                    <a:pt x="1279" y="538"/>
                    <a:pt x="1279" y="538"/>
                  </a:cubicBezTo>
                  <a:cubicBezTo>
                    <a:pt x="1279" y="538"/>
                    <a:pt x="1261" y="872"/>
                    <a:pt x="1261" y="890"/>
                  </a:cubicBezTo>
                  <a:cubicBezTo>
                    <a:pt x="1261" y="928"/>
                    <a:pt x="1279" y="1076"/>
                    <a:pt x="1243" y="1131"/>
                  </a:cubicBezTo>
                  <a:cubicBezTo>
                    <a:pt x="1205" y="1169"/>
                    <a:pt x="1057" y="1243"/>
                    <a:pt x="1057" y="1280"/>
                  </a:cubicBezTo>
                  <a:cubicBezTo>
                    <a:pt x="1038" y="1299"/>
                    <a:pt x="1020" y="1373"/>
                    <a:pt x="1020" y="1410"/>
                  </a:cubicBezTo>
                  <a:cubicBezTo>
                    <a:pt x="1020" y="1447"/>
                    <a:pt x="1038" y="1558"/>
                    <a:pt x="1020" y="1596"/>
                  </a:cubicBezTo>
                  <a:cubicBezTo>
                    <a:pt x="1020" y="1614"/>
                    <a:pt x="983" y="1707"/>
                    <a:pt x="964" y="1707"/>
                  </a:cubicBezTo>
                  <a:cubicBezTo>
                    <a:pt x="0" y="1632"/>
                    <a:pt x="0" y="1632"/>
                    <a:pt x="0" y="1632"/>
                  </a:cubicBezTo>
                  <a:cubicBezTo>
                    <a:pt x="0" y="1632"/>
                    <a:pt x="18" y="1540"/>
                    <a:pt x="55" y="1502"/>
                  </a:cubicBezTo>
                  <a:cubicBezTo>
                    <a:pt x="55" y="1502"/>
                    <a:pt x="92" y="1484"/>
                    <a:pt x="92" y="1447"/>
                  </a:cubicBezTo>
                  <a:cubicBezTo>
                    <a:pt x="92" y="1447"/>
                    <a:pt x="92" y="1373"/>
                    <a:pt x="148" y="1336"/>
                  </a:cubicBezTo>
                  <a:cubicBezTo>
                    <a:pt x="222" y="1280"/>
                    <a:pt x="296" y="1095"/>
                    <a:pt x="296" y="1095"/>
                  </a:cubicBezTo>
                  <a:cubicBezTo>
                    <a:pt x="296" y="1095"/>
                    <a:pt x="389" y="872"/>
                    <a:pt x="426" y="854"/>
                  </a:cubicBezTo>
                  <a:cubicBezTo>
                    <a:pt x="445" y="835"/>
                    <a:pt x="501" y="779"/>
                    <a:pt x="575" y="760"/>
                  </a:cubicBezTo>
                  <a:cubicBezTo>
                    <a:pt x="575" y="760"/>
                    <a:pt x="612" y="760"/>
                    <a:pt x="612" y="649"/>
                  </a:cubicBezTo>
                  <a:cubicBezTo>
                    <a:pt x="612" y="649"/>
                    <a:pt x="593" y="519"/>
                    <a:pt x="649" y="464"/>
                  </a:cubicBezTo>
                  <a:cubicBezTo>
                    <a:pt x="723" y="389"/>
                    <a:pt x="890" y="222"/>
                    <a:pt x="908" y="186"/>
                  </a:cubicBezTo>
                  <a:cubicBezTo>
                    <a:pt x="927" y="167"/>
                    <a:pt x="983" y="56"/>
                    <a:pt x="964" y="37"/>
                  </a:cubicBezTo>
                </a:path>
              </a:pathLst>
            </a:custGeom>
            <a:grpFill/>
            <a:ln w="648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2" name="Freeform 83"/>
            <p:cNvSpPr>
              <a:spLocks noChangeArrowheads="1"/>
            </p:cNvSpPr>
            <p:nvPr/>
          </p:nvSpPr>
          <p:spPr bwMode="auto">
            <a:xfrm>
              <a:off x="2711982" y="8722081"/>
              <a:ext cx="201601" cy="293536"/>
            </a:xfrm>
            <a:custGeom>
              <a:avLst/>
              <a:gdLst>
                <a:gd name="T0" fmla="*/ 427 w 446"/>
                <a:gd name="T1" fmla="*/ 649 h 650"/>
                <a:gd name="T2" fmla="*/ 427 w 446"/>
                <a:gd name="T3" fmla="*/ 649 h 650"/>
                <a:gd name="T4" fmla="*/ 353 w 446"/>
                <a:gd name="T5" fmla="*/ 575 h 650"/>
                <a:gd name="T6" fmla="*/ 186 w 446"/>
                <a:gd name="T7" fmla="*/ 501 h 650"/>
                <a:gd name="T8" fmla="*/ 74 w 446"/>
                <a:gd name="T9" fmla="*/ 390 h 650"/>
                <a:gd name="T10" fmla="*/ 186 w 446"/>
                <a:gd name="T11" fmla="*/ 352 h 650"/>
                <a:gd name="T12" fmla="*/ 112 w 446"/>
                <a:gd name="T13" fmla="*/ 204 h 650"/>
                <a:gd name="T14" fmla="*/ 130 w 446"/>
                <a:gd name="T15" fmla="*/ 167 h 650"/>
                <a:gd name="T16" fmla="*/ 38 w 446"/>
                <a:gd name="T17" fmla="*/ 56 h 650"/>
                <a:gd name="T18" fmla="*/ 130 w 446"/>
                <a:gd name="T19" fmla="*/ 56 h 650"/>
                <a:gd name="T20" fmla="*/ 260 w 446"/>
                <a:gd name="T21" fmla="*/ 149 h 650"/>
                <a:gd name="T22" fmla="*/ 334 w 446"/>
                <a:gd name="T23" fmla="*/ 93 h 650"/>
                <a:gd name="T24" fmla="*/ 297 w 446"/>
                <a:gd name="T25" fmla="*/ 260 h 650"/>
                <a:gd name="T26" fmla="*/ 334 w 446"/>
                <a:gd name="T27" fmla="*/ 371 h 650"/>
                <a:gd name="T28" fmla="*/ 334 w 446"/>
                <a:gd name="T29" fmla="*/ 520 h 650"/>
                <a:gd name="T30" fmla="*/ 427 w 446"/>
                <a:gd name="T31" fmla="*/ 64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6" h="650">
                  <a:moveTo>
                    <a:pt x="427" y="649"/>
                  </a:moveTo>
                  <a:lnTo>
                    <a:pt x="427" y="649"/>
                  </a:lnTo>
                  <a:cubicBezTo>
                    <a:pt x="427" y="649"/>
                    <a:pt x="445" y="594"/>
                    <a:pt x="353" y="575"/>
                  </a:cubicBezTo>
                  <a:cubicBezTo>
                    <a:pt x="260" y="557"/>
                    <a:pt x="260" y="557"/>
                    <a:pt x="186" y="501"/>
                  </a:cubicBezTo>
                  <a:cubicBezTo>
                    <a:pt x="112" y="446"/>
                    <a:pt x="0" y="390"/>
                    <a:pt x="74" y="390"/>
                  </a:cubicBezTo>
                  <a:cubicBezTo>
                    <a:pt x="149" y="390"/>
                    <a:pt x="204" y="446"/>
                    <a:pt x="186" y="352"/>
                  </a:cubicBezTo>
                  <a:cubicBezTo>
                    <a:pt x="186" y="278"/>
                    <a:pt x="130" y="223"/>
                    <a:pt x="112" y="204"/>
                  </a:cubicBezTo>
                  <a:cubicBezTo>
                    <a:pt x="112" y="186"/>
                    <a:pt x="149" y="241"/>
                    <a:pt x="130" y="167"/>
                  </a:cubicBezTo>
                  <a:cubicBezTo>
                    <a:pt x="112" y="75"/>
                    <a:pt x="38" y="93"/>
                    <a:pt x="38" y="56"/>
                  </a:cubicBezTo>
                  <a:cubicBezTo>
                    <a:pt x="56" y="0"/>
                    <a:pt x="74" y="19"/>
                    <a:pt x="130" y="56"/>
                  </a:cubicBezTo>
                  <a:cubicBezTo>
                    <a:pt x="186" y="93"/>
                    <a:pt x="241" y="167"/>
                    <a:pt x="260" y="149"/>
                  </a:cubicBezTo>
                  <a:cubicBezTo>
                    <a:pt x="260" y="111"/>
                    <a:pt x="353" y="37"/>
                    <a:pt x="334" y="93"/>
                  </a:cubicBezTo>
                  <a:cubicBezTo>
                    <a:pt x="297" y="130"/>
                    <a:pt x="260" y="241"/>
                    <a:pt x="297" y="260"/>
                  </a:cubicBezTo>
                  <a:cubicBezTo>
                    <a:pt x="334" y="278"/>
                    <a:pt x="353" y="316"/>
                    <a:pt x="334" y="371"/>
                  </a:cubicBezTo>
                  <a:cubicBezTo>
                    <a:pt x="334" y="427"/>
                    <a:pt x="334" y="520"/>
                    <a:pt x="334" y="520"/>
                  </a:cubicBezTo>
                  <a:cubicBezTo>
                    <a:pt x="334" y="520"/>
                    <a:pt x="427" y="575"/>
                    <a:pt x="427" y="649"/>
                  </a:cubicBezTo>
                </a:path>
              </a:pathLst>
            </a:custGeom>
            <a:grpFill/>
            <a:ln w="9525" cap="flat">
              <a:solidFill>
                <a:srgbClr val="1D76BB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3" name="Freeform 84"/>
            <p:cNvSpPr>
              <a:spLocks noChangeArrowheads="1"/>
            </p:cNvSpPr>
            <p:nvPr/>
          </p:nvSpPr>
          <p:spPr bwMode="auto">
            <a:xfrm>
              <a:off x="2711982" y="8722081"/>
              <a:ext cx="201601" cy="293536"/>
            </a:xfrm>
            <a:custGeom>
              <a:avLst/>
              <a:gdLst>
                <a:gd name="T0" fmla="*/ 427 w 446"/>
                <a:gd name="T1" fmla="*/ 649 h 650"/>
                <a:gd name="T2" fmla="*/ 427 w 446"/>
                <a:gd name="T3" fmla="*/ 649 h 650"/>
                <a:gd name="T4" fmla="*/ 353 w 446"/>
                <a:gd name="T5" fmla="*/ 575 h 650"/>
                <a:gd name="T6" fmla="*/ 186 w 446"/>
                <a:gd name="T7" fmla="*/ 501 h 650"/>
                <a:gd name="T8" fmla="*/ 74 w 446"/>
                <a:gd name="T9" fmla="*/ 390 h 650"/>
                <a:gd name="T10" fmla="*/ 186 w 446"/>
                <a:gd name="T11" fmla="*/ 352 h 650"/>
                <a:gd name="T12" fmla="*/ 112 w 446"/>
                <a:gd name="T13" fmla="*/ 204 h 650"/>
                <a:gd name="T14" fmla="*/ 130 w 446"/>
                <a:gd name="T15" fmla="*/ 167 h 650"/>
                <a:gd name="T16" fmla="*/ 38 w 446"/>
                <a:gd name="T17" fmla="*/ 56 h 650"/>
                <a:gd name="T18" fmla="*/ 130 w 446"/>
                <a:gd name="T19" fmla="*/ 56 h 650"/>
                <a:gd name="T20" fmla="*/ 260 w 446"/>
                <a:gd name="T21" fmla="*/ 149 h 650"/>
                <a:gd name="T22" fmla="*/ 334 w 446"/>
                <a:gd name="T23" fmla="*/ 93 h 650"/>
                <a:gd name="T24" fmla="*/ 297 w 446"/>
                <a:gd name="T25" fmla="*/ 260 h 650"/>
                <a:gd name="T26" fmla="*/ 334 w 446"/>
                <a:gd name="T27" fmla="*/ 371 h 650"/>
                <a:gd name="T28" fmla="*/ 334 w 446"/>
                <a:gd name="T29" fmla="*/ 520 h 650"/>
                <a:gd name="T30" fmla="*/ 427 w 446"/>
                <a:gd name="T31" fmla="*/ 64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6" h="650">
                  <a:moveTo>
                    <a:pt x="427" y="649"/>
                  </a:moveTo>
                  <a:lnTo>
                    <a:pt x="427" y="649"/>
                  </a:lnTo>
                  <a:cubicBezTo>
                    <a:pt x="427" y="649"/>
                    <a:pt x="445" y="594"/>
                    <a:pt x="353" y="575"/>
                  </a:cubicBezTo>
                  <a:cubicBezTo>
                    <a:pt x="260" y="557"/>
                    <a:pt x="260" y="557"/>
                    <a:pt x="186" y="501"/>
                  </a:cubicBezTo>
                  <a:cubicBezTo>
                    <a:pt x="112" y="446"/>
                    <a:pt x="0" y="390"/>
                    <a:pt x="74" y="390"/>
                  </a:cubicBezTo>
                  <a:cubicBezTo>
                    <a:pt x="149" y="390"/>
                    <a:pt x="204" y="446"/>
                    <a:pt x="186" y="352"/>
                  </a:cubicBezTo>
                  <a:cubicBezTo>
                    <a:pt x="186" y="278"/>
                    <a:pt x="130" y="223"/>
                    <a:pt x="112" y="204"/>
                  </a:cubicBezTo>
                  <a:cubicBezTo>
                    <a:pt x="112" y="186"/>
                    <a:pt x="149" y="241"/>
                    <a:pt x="130" y="167"/>
                  </a:cubicBezTo>
                  <a:cubicBezTo>
                    <a:pt x="112" y="75"/>
                    <a:pt x="38" y="93"/>
                    <a:pt x="38" y="56"/>
                  </a:cubicBezTo>
                  <a:cubicBezTo>
                    <a:pt x="56" y="0"/>
                    <a:pt x="74" y="19"/>
                    <a:pt x="130" y="56"/>
                  </a:cubicBezTo>
                  <a:cubicBezTo>
                    <a:pt x="186" y="93"/>
                    <a:pt x="241" y="167"/>
                    <a:pt x="260" y="149"/>
                  </a:cubicBezTo>
                  <a:cubicBezTo>
                    <a:pt x="260" y="111"/>
                    <a:pt x="353" y="37"/>
                    <a:pt x="334" y="93"/>
                  </a:cubicBezTo>
                  <a:cubicBezTo>
                    <a:pt x="297" y="130"/>
                    <a:pt x="260" y="241"/>
                    <a:pt x="297" y="260"/>
                  </a:cubicBezTo>
                  <a:cubicBezTo>
                    <a:pt x="334" y="278"/>
                    <a:pt x="353" y="316"/>
                    <a:pt x="334" y="371"/>
                  </a:cubicBezTo>
                  <a:cubicBezTo>
                    <a:pt x="334" y="427"/>
                    <a:pt x="334" y="520"/>
                    <a:pt x="334" y="520"/>
                  </a:cubicBezTo>
                  <a:cubicBezTo>
                    <a:pt x="334" y="520"/>
                    <a:pt x="427" y="575"/>
                    <a:pt x="427" y="649"/>
                  </a:cubicBezTo>
                </a:path>
              </a:pathLst>
            </a:custGeom>
            <a:grpFill/>
            <a:ln w="648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4" name="Freeform 85"/>
            <p:cNvSpPr>
              <a:spLocks noChangeArrowheads="1"/>
            </p:cNvSpPr>
            <p:nvPr/>
          </p:nvSpPr>
          <p:spPr bwMode="auto">
            <a:xfrm>
              <a:off x="6111266" y="6890982"/>
              <a:ext cx="261484" cy="369414"/>
            </a:xfrm>
            <a:custGeom>
              <a:avLst/>
              <a:gdLst>
                <a:gd name="T0" fmla="*/ 483 w 576"/>
                <a:gd name="T1" fmla="*/ 38 h 817"/>
                <a:gd name="T2" fmla="*/ 483 w 576"/>
                <a:gd name="T3" fmla="*/ 38 h 817"/>
                <a:gd name="T4" fmla="*/ 501 w 576"/>
                <a:gd name="T5" fmla="*/ 130 h 817"/>
                <a:gd name="T6" fmla="*/ 390 w 576"/>
                <a:gd name="T7" fmla="*/ 130 h 817"/>
                <a:gd name="T8" fmla="*/ 408 w 576"/>
                <a:gd name="T9" fmla="*/ 260 h 817"/>
                <a:gd name="T10" fmla="*/ 464 w 576"/>
                <a:gd name="T11" fmla="*/ 315 h 817"/>
                <a:gd name="T12" fmla="*/ 278 w 576"/>
                <a:gd name="T13" fmla="*/ 371 h 817"/>
                <a:gd name="T14" fmla="*/ 186 w 576"/>
                <a:gd name="T15" fmla="*/ 501 h 817"/>
                <a:gd name="T16" fmla="*/ 56 w 576"/>
                <a:gd name="T17" fmla="*/ 686 h 817"/>
                <a:gd name="T18" fmla="*/ 0 w 576"/>
                <a:gd name="T19" fmla="*/ 816 h 817"/>
                <a:gd name="T20" fmla="*/ 130 w 576"/>
                <a:gd name="T21" fmla="*/ 686 h 817"/>
                <a:gd name="T22" fmla="*/ 186 w 576"/>
                <a:gd name="T23" fmla="*/ 612 h 817"/>
                <a:gd name="T24" fmla="*/ 316 w 576"/>
                <a:gd name="T25" fmla="*/ 501 h 817"/>
                <a:gd name="T26" fmla="*/ 334 w 576"/>
                <a:gd name="T27" fmla="*/ 427 h 817"/>
                <a:gd name="T28" fmla="*/ 519 w 576"/>
                <a:gd name="T29" fmla="*/ 371 h 817"/>
                <a:gd name="T30" fmla="*/ 519 w 576"/>
                <a:gd name="T31" fmla="*/ 260 h 817"/>
                <a:gd name="T32" fmla="*/ 557 w 576"/>
                <a:gd name="T33" fmla="*/ 204 h 817"/>
                <a:gd name="T34" fmla="*/ 557 w 576"/>
                <a:gd name="T35" fmla="*/ 93 h 817"/>
                <a:gd name="T36" fmla="*/ 483 w 576"/>
                <a:gd name="T37" fmla="*/ 38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6" h="817">
                  <a:moveTo>
                    <a:pt x="483" y="38"/>
                  </a:moveTo>
                  <a:lnTo>
                    <a:pt x="483" y="38"/>
                  </a:lnTo>
                  <a:cubicBezTo>
                    <a:pt x="483" y="38"/>
                    <a:pt x="519" y="112"/>
                    <a:pt x="501" y="130"/>
                  </a:cubicBezTo>
                  <a:cubicBezTo>
                    <a:pt x="483" y="149"/>
                    <a:pt x="445" y="74"/>
                    <a:pt x="390" y="130"/>
                  </a:cubicBezTo>
                  <a:cubicBezTo>
                    <a:pt x="353" y="204"/>
                    <a:pt x="353" y="241"/>
                    <a:pt x="408" y="260"/>
                  </a:cubicBezTo>
                  <a:cubicBezTo>
                    <a:pt x="445" y="279"/>
                    <a:pt x="519" y="279"/>
                    <a:pt x="464" y="315"/>
                  </a:cubicBezTo>
                  <a:cubicBezTo>
                    <a:pt x="427" y="353"/>
                    <a:pt x="334" y="334"/>
                    <a:pt x="278" y="371"/>
                  </a:cubicBezTo>
                  <a:cubicBezTo>
                    <a:pt x="204" y="390"/>
                    <a:pt x="223" y="427"/>
                    <a:pt x="186" y="501"/>
                  </a:cubicBezTo>
                  <a:cubicBezTo>
                    <a:pt x="167" y="557"/>
                    <a:pt x="74" y="650"/>
                    <a:pt x="56" y="686"/>
                  </a:cubicBezTo>
                  <a:cubicBezTo>
                    <a:pt x="19" y="724"/>
                    <a:pt x="0" y="816"/>
                    <a:pt x="0" y="816"/>
                  </a:cubicBezTo>
                  <a:cubicBezTo>
                    <a:pt x="0" y="816"/>
                    <a:pt x="112" y="705"/>
                    <a:pt x="130" y="686"/>
                  </a:cubicBezTo>
                  <a:cubicBezTo>
                    <a:pt x="148" y="650"/>
                    <a:pt x="167" y="650"/>
                    <a:pt x="186" y="612"/>
                  </a:cubicBezTo>
                  <a:cubicBezTo>
                    <a:pt x="223" y="557"/>
                    <a:pt x="297" y="557"/>
                    <a:pt x="316" y="501"/>
                  </a:cubicBezTo>
                  <a:cubicBezTo>
                    <a:pt x="334" y="427"/>
                    <a:pt x="278" y="464"/>
                    <a:pt x="334" y="427"/>
                  </a:cubicBezTo>
                  <a:cubicBezTo>
                    <a:pt x="408" y="409"/>
                    <a:pt x="501" y="409"/>
                    <a:pt x="519" y="371"/>
                  </a:cubicBezTo>
                  <a:cubicBezTo>
                    <a:pt x="557" y="334"/>
                    <a:pt x="538" y="279"/>
                    <a:pt x="519" y="260"/>
                  </a:cubicBezTo>
                  <a:cubicBezTo>
                    <a:pt x="501" y="241"/>
                    <a:pt x="519" y="241"/>
                    <a:pt x="557" y="204"/>
                  </a:cubicBezTo>
                  <a:cubicBezTo>
                    <a:pt x="575" y="167"/>
                    <a:pt x="575" y="112"/>
                    <a:pt x="557" y="93"/>
                  </a:cubicBezTo>
                  <a:cubicBezTo>
                    <a:pt x="538" y="74"/>
                    <a:pt x="538" y="0"/>
                    <a:pt x="483" y="38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5" name="Freeform 86"/>
            <p:cNvSpPr>
              <a:spLocks noChangeArrowheads="1"/>
            </p:cNvSpPr>
            <p:nvPr/>
          </p:nvSpPr>
          <p:spPr bwMode="auto">
            <a:xfrm>
              <a:off x="6069349" y="5982420"/>
              <a:ext cx="269467" cy="924536"/>
            </a:xfrm>
            <a:custGeom>
              <a:avLst/>
              <a:gdLst>
                <a:gd name="T0" fmla="*/ 149 w 595"/>
                <a:gd name="T1" fmla="*/ 0 h 2042"/>
                <a:gd name="T2" fmla="*/ 149 w 595"/>
                <a:gd name="T3" fmla="*/ 0 h 2042"/>
                <a:gd name="T4" fmla="*/ 130 w 595"/>
                <a:gd name="T5" fmla="*/ 148 h 2042"/>
                <a:gd name="T6" fmla="*/ 112 w 595"/>
                <a:gd name="T7" fmla="*/ 352 h 2042"/>
                <a:gd name="T8" fmla="*/ 93 w 595"/>
                <a:gd name="T9" fmla="*/ 426 h 2042"/>
                <a:gd name="T10" fmla="*/ 112 w 595"/>
                <a:gd name="T11" fmla="*/ 631 h 2042"/>
                <a:gd name="T12" fmla="*/ 19 w 595"/>
                <a:gd name="T13" fmla="*/ 964 h 2042"/>
                <a:gd name="T14" fmla="*/ 149 w 595"/>
                <a:gd name="T15" fmla="*/ 1205 h 2042"/>
                <a:gd name="T16" fmla="*/ 335 w 595"/>
                <a:gd name="T17" fmla="*/ 1354 h 2042"/>
                <a:gd name="T18" fmla="*/ 446 w 595"/>
                <a:gd name="T19" fmla="*/ 1447 h 2042"/>
                <a:gd name="T20" fmla="*/ 557 w 595"/>
                <a:gd name="T21" fmla="*/ 1502 h 2042"/>
                <a:gd name="T22" fmla="*/ 501 w 595"/>
                <a:gd name="T23" fmla="*/ 1632 h 2042"/>
                <a:gd name="T24" fmla="*/ 576 w 595"/>
                <a:gd name="T25" fmla="*/ 1911 h 2042"/>
                <a:gd name="T26" fmla="*/ 576 w 595"/>
                <a:gd name="T27" fmla="*/ 2041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5" h="2042">
                  <a:moveTo>
                    <a:pt x="149" y="0"/>
                  </a:moveTo>
                  <a:lnTo>
                    <a:pt x="149" y="0"/>
                  </a:lnTo>
                  <a:cubicBezTo>
                    <a:pt x="149" y="0"/>
                    <a:pt x="167" y="37"/>
                    <a:pt x="130" y="148"/>
                  </a:cubicBezTo>
                  <a:cubicBezTo>
                    <a:pt x="93" y="260"/>
                    <a:pt x="130" y="278"/>
                    <a:pt x="112" y="352"/>
                  </a:cubicBezTo>
                  <a:cubicBezTo>
                    <a:pt x="93" y="426"/>
                    <a:pt x="93" y="426"/>
                    <a:pt x="93" y="426"/>
                  </a:cubicBezTo>
                  <a:cubicBezTo>
                    <a:pt x="93" y="426"/>
                    <a:pt x="130" y="593"/>
                    <a:pt x="112" y="631"/>
                  </a:cubicBezTo>
                  <a:cubicBezTo>
                    <a:pt x="93" y="686"/>
                    <a:pt x="0" y="908"/>
                    <a:pt x="19" y="964"/>
                  </a:cubicBezTo>
                  <a:cubicBezTo>
                    <a:pt x="38" y="1038"/>
                    <a:pt x="38" y="1113"/>
                    <a:pt x="149" y="1205"/>
                  </a:cubicBezTo>
                  <a:cubicBezTo>
                    <a:pt x="260" y="1298"/>
                    <a:pt x="297" y="1317"/>
                    <a:pt x="335" y="1354"/>
                  </a:cubicBezTo>
                  <a:cubicBezTo>
                    <a:pt x="371" y="1391"/>
                    <a:pt x="409" y="1428"/>
                    <a:pt x="446" y="1447"/>
                  </a:cubicBezTo>
                  <a:cubicBezTo>
                    <a:pt x="464" y="1447"/>
                    <a:pt x="557" y="1447"/>
                    <a:pt x="557" y="1502"/>
                  </a:cubicBezTo>
                  <a:cubicBezTo>
                    <a:pt x="538" y="1539"/>
                    <a:pt x="501" y="1595"/>
                    <a:pt x="501" y="1632"/>
                  </a:cubicBezTo>
                  <a:cubicBezTo>
                    <a:pt x="501" y="1651"/>
                    <a:pt x="557" y="1855"/>
                    <a:pt x="576" y="1911"/>
                  </a:cubicBezTo>
                  <a:cubicBezTo>
                    <a:pt x="594" y="1966"/>
                    <a:pt x="576" y="2041"/>
                    <a:pt x="576" y="2041"/>
                  </a:cubicBezTo>
                </a:path>
              </a:pathLst>
            </a:custGeom>
            <a:grpFill/>
            <a:ln w="648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6" name="Freeform 90"/>
            <p:cNvSpPr>
              <a:spLocks noChangeArrowheads="1"/>
            </p:cNvSpPr>
            <p:nvPr/>
          </p:nvSpPr>
          <p:spPr bwMode="auto">
            <a:xfrm>
              <a:off x="6011463" y="5982420"/>
              <a:ext cx="109784" cy="185706"/>
            </a:xfrm>
            <a:custGeom>
              <a:avLst/>
              <a:gdLst>
                <a:gd name="T0" fmla="*/ 19 w 243"/>
                <a:gd name="T1" fmla="*/ 0 h 409"/>
                <a:gd name="T2" fmla="*/ 19 w 243"/>
                <a:gd name="T3" fmla="*/ 0 h 409"/>
                <a:gd name="T4" fmla="*/ 38 w 243"/>
                <a:gd name="T5" fmla="*/ 148 h 409"/>
                <a:gd name="T6" fmla="*/ 94 w 243"/>
                <a:gd name="T7" fmla="*/ 241 h 409"/>
                <a:gd name="T8" fmla="*/ 242 w 243"/>
                <a:gd name="T9" fmla="*/ 40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409">
                  <a:moveTo>
                    <a:pt x="19" y="0"/>
                  </a:moveTo>
                  <a:lnTo>
                    <a:pt x="19" y="0"/>
                  </a:lnTo>
                  <a:cubicBezTo>
                    <a:pt x="19" y="0"/>
                    <a:pt x="0" y="92"/>
                    <a:pt x="38" y="148"/>
                  </a:cubicBezTo>
                  <a:cubicBezTo>
                    <a:pt x="75" y="204"/>
                    <a:pt x="75" y="185"/>
                    <a:pt x="94" y="241"/>
                  </a:cubicBezTo>
                  <a:cubicBezTo>
                    <a:pt x="130" y="296"/>
                    <a:pt x="186" y="389"/>
                    <a:pt x="242" y="408"/>
                  </a:cubicBezTo>
                </a:path>
              </a:pathLst>
            </a:custGeom>
            <a:grpFill/>
            <a:ln w="648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7" name="Freeform 91"/>
            <p:cNvSpPr>
              <a:spLocks noChangeArrowheads="1"/>
            </p:cNvSpPr>
            <p:nvPr/>
          </p:nvSpPr>
          <p:spPr bwMode="auto">
            <a:xfrm>
              <a:off x="5885712" y="6066288"/>
              <a:ext cx="175653" cy="41934"/>
            </a:xfrm>
            <a:custGeom>
              <a:avLst/>
              <a:gdLst>
                <a:gd name="T0" fmla="*/ 0 w 390"/>
                <a:gd name="T1" fmla="*/ 0 h 94"/>
                <a:gd name="T2" fmla="*/ 0 w 390"/>
                <a:gd name="T3" fmla="*/ 0 h 94"/>
                <a:gd name="T4" fmla="*/ 111 w 390"/>
                <a:gd name="T5" fmla="*/ 56 h 94"/>
                <a:gd name="T6" fmla="*/ 277 w 390"/>
                <a:gd name="T7" fmla="*/ 75 h 94"/>
                <a:gd name="T8" fmla="*/ 389 w 390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9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8" y="56"/>
                    <a:pt x="111" y="56"/>
                  </a:cubicBezTo>
                  <a:cubicBezTo>
                    <a:pt x="222" y="56"/>
                    <a:pt x="241" y="56"/>
                    <a:pt x="277" y="75"/>
                  </a:cubicBezTo>
                  <a:cubicBezTo>
                    <a:pt x="315" y="93"/>
                    <a:pt x="389" y="93"/>
                    <a:pt x="389" y="93"/>
                  </a:cubicBezTo>
                </a:path>
              </a:pathLst>
            </a:custGeom>
            <a:grpFill/>
            <a:ln w="648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8" name="Freeform 92"/>
            <p:cNvSpPr>
              <a:spLocks noChangeArrowheads="1"/>
            </p:cNvSpPr>
            <p:nvPr/>
          </p:nvSpPr>
          <p:spPr bwMode="auto">
            <a:xfrm>
              <a:off x="4256930" y="8033173"/>
              <a:ext cx="277451" cy="253598"/>
            </a:xfrm>
            <a:custGeom>
              <a:avLst/>
              <a:gdLst>
                <a:gd name="T0" fmla="*/ 0 w 613"/>
                <a:gd name="T1" fmla="*/ 37 h 558"/>
                <a:gd name="T2" fmla="*/ 0 w 613"/>
                <a:gd name="T3" fmla="*/ 37 h 558"/>
                <a:gd name="T4" fmla="*/ 0 w 613"/>
                <a:gd name="T5" fmla="*/ 148 h 558"/>
                <a:gd name="T6" fmla="*/ 38 w 613"/>
                <a:gd name="T7" fmla="*/ 315 h 558"/>
                <a:gd name="T8" fmla="*/ 167 w 613"/>
                <a:gd name="T9" fmla="*/ 408 h 558"/>
                <a:gd name="T10" fmla="*/ 223 w 613"/>
                <a:gd name="T11" fmla="*/ 538 h 558"/>
                <a:gd name="T12" fmla="*/ 316 w 613"/>
                <a:gd name="T13" fmla="*/ 427 h 558"/>
                <a:gd name="T14" fmla="*/ 520 w 613"/>
                <a:gd name="T15" fmla="*/ 371 h 558"/>
                <a:gd name="T16" fmla="*/ 538 w 613"/>
                <a:gd name="T17" fmla="*/ 315 h 558"/>
                <a:gd name="T18" fmla="*/ 297 w 613"/>
                <a:gd name="T19" fmla="*/ 186 h 558"/>
                <a:gd name="T20" fmla="*/ 205 w 613"/>
                <a:gd name="T21" fmla="*/ 74 h 558"/>
                <a:gd name="T22" fmla="*/ 0 w 613"/>
                <a:gd name="T23" fmla="*/ 37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3" h="558">
                  <a:moveTo>
                    <a:pt x="0" y="37"/>
                  </a:moveTo>
                  <a:lnTo>
                    <a:pt x="0" y="37"/>
                  </a:lnTo>
                  <a:cubicBezTo>
                    <a:pt x="0" y="37"/>
                    <a:pt x="0" y="130"/>
                    <a:pt x="0" y="148"/>
                  </a:cubicBezTo>
                  <a:cubicBezTo>
                    <a:pt x="0" y="186"/>
                    <a:pt x="0" y="297"/>
                    <a:pt x="38" y="315"/>
                  </a:cubicBezTo>
                  <a:cubicBezTo>
                    <a:pt x="75" y="353"/>
                    <a:pt x="149" y="371"/>
                    <a:pt x="167" y="408"/>
                  </a:cubicBezTo>
                  <a:cubicBezTo>
                    <a:pt x="186" y="445"/>
                    <a:pt x="186" y="538"/>
                    <a:pt x="223" y="538"/>
                  </a:cubicBezTo>
                  <a:cubicBezTo>
                    <a:pt x="260" y="557"/>
                    <a:pt x="297" y="445"/>
                    <a:pt x="316" y="427"/>
                  </a:cubicBezTo>
                  <a:cubicBezTo>
                    <a:pt x="335" y="408"/>
                    <a:pt x="464" y="371"/>
                    <a:pt x="520" y="371"/>
                  </a:cubicBezTo>
                  <a:cubicBezTo>
                    <a:pt x="594" y="371"/>
                    <a:pt x="612" y="371"/>
                    <a:pt x="538" y="315"/>
                  </a:cubicBezTo>
                  <a:cubicBezTo>
                    <a:pt x="446" y="278"/>
                    <a:pt x="335" y="204"/>
                    <a:pt x="297" y="186"/>
                  </a:cubicBezTo>
                  <a:cubicBezTo>
                    <a:pt x="279" y="167"/>
                    <a:pt x="205" y="74"/>
                    <a:pt x="205" y="74"/>
                  </a:cubicBezTo>
                  <a:cubicBezTo>
                    <a:pt x="205" y="74"/>
                    <a:pt x="0" y="0"/>
                    <a:pt x="0" y="37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661" y="5776157"/>
            <a:ext cx="6508139" cy="5426558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34" name="TextBox 333"/>
          <p:cNvSpPr txBox="1"/>
          <p:nvPr/>
        </p:nvSpPr>
        <p:spPr>
          <a:xfrm>
            <a:off x="17464280" y="11751279"/>
            <a:ext cx="5094264" cy="9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4000" b="1" dirty="0" smtClean="0">
                <a:solidFill>
                  <a:srgbClr val="FF7F3F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ASIA</a:t>
            </a:r>
            <a:endParaRPr lang="en-US" b="1" dirty="0" smtClean="0">
              <a:solidFill>
                <a:srgbClr val="FF7F3F"/>
              </a:solidFill>
              <a:latin typeface="Karla" pitchFamily="2" charset="0"/>
              <a:ea typeface="Karla" pitchFamily="2" charset="0"/>
              <a:cs typeface="Montserrat Semi" charset="0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19770143" y="3602403"/>
            <a:ext cx="102784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7F3F"/>
                </a:solidFill>
                <a:latin typeface="FontAwesome" pitchFamily="2" charset="0"/>
              </a:rPr>
              <a:t></a:t>
            </a:r>
            <a:endParaRPr lang="en-US" sz="11500" dirty="0">
              <a:solidFill>
                <a:srgbClr val="FF7F3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39547" y="5730395"/>
            <a:ext cx="5315498" cy="5385470"/>
            <a:chOff x="10702423" y="5762342"/>
            <a:chExt cx="5315498" cy="5385470"/>
          </a:xfrm>
          <a:solidFill>
            <a:srgbClr val="068587"/>
          </a:solidFill>
        </p:grpSpPr>
        <p:sp>
          <p:nvSpPr>
            <p:cNvPr id="356" name="Freeform 20"/>
            <p:cNvSpPr>
              <a:spLocks noChangeArrowheads="1"/>
            </p:cNvSpPr>
            <p:nvPr/>
          </p:nvSpPr>
          <p:spPr bwMode="auto">
            <a:xfrm>
              <a:off x="11047740" y="6754771"/>
              <a:ext cx="243519" cy="151760"/>
            </a:xfrm>
            <a:custGeom>
              <a:avLst/>
              <a:gdLst>
                <a:gd name="T0" fmla="*/ 112 w 539"/>
                <a:gd name="T1" fmla="*/ 56 h 335"/>
                <a:gd name="T2" fmla="*/ 112 w 539"/>
                <a:gd name="T3" fmla="*/ 56 h 335"/>
                <a:gd name="T4" fmla="*/ 56 w 539"/>
                <a:gd name="T5" fmla="*/ 186 h 335"/>
                <a:gd name="T6" fmla="*/ 0 w 539"/>
                <a:gd name="T7" fmla="*/ 279 h 335"/>
                <a:gd name="T8" fmla="*/ 93 w 539"/>
                <a:gd name="T9" fmla="*/ 334 h 335"/>
                <a:gd name="T10" fmla="*/ 353 w 539"/>
                <a:gd name="T11" fmla="*/ 315 h 335"/>
                <a:gd name="T12" fmla="*/ 483 w 539"/>
                <a:gd name="T13" fmla="*/ 297 h 335"/>
                <a:gd name="T14" fmla="*/ 501 w 539"/>
                <a:gd name="T15" fmla="*/ 186 h 335"/>
                <a:gd name="T16" fmla="*/ 445 w 539"/>
                <a:gd name="T17" fmla="*/ 74 h 335"/>
                <a:gd name="T18" fmla="*/ 112 w 539"/>
                <a:gd name="T19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335">
                  <a:moveTo>
                    <a:pt x="112" y="56"/>
                  </a:moveTo>
                  <a:lnTo>
                    <a:pt x="112" y="56"/>
                  </a:lnTo>
                  <a:cubicBezTo>
                    <a:pt x="112" y="56"/>
                    <a:pt x="93" y="149"/>
                    <a:pt x="56" y="186"/>
                  </a:cubicBezTo>
                  <a:cubicBezTo>
                    <a:pt x="38" y="223"/>
                    <a:pt x="0" y="223"/>
                    <a:pt x="0" y="279"/>
                  </a:cubicBezTo>
                  <a:cubicBezTo>
                    <a:pt x="0" y="315"/>
                    <a:pt x="19" y="334"/>
                    <a:pt x="93" y="334"/>
                  </a:cubicBezTo>
                  <a:cubicBezTo>
                    <a:pt x="167" y="334"/>
                    <a:pt x="297" y="315"/>
                    <a:pt x="353" y="315"/>
                  </a:cubicBezTo>
                  <a:cubicBezTo>
                    <a:pt x="409" y="315"/>
                    <a:pt x="464" y="334"/>
                    <a:pt x="483" y="297"/>
                  </a:cubicBezTo>
                  <a:cubicBezTo>
                    <a:pt x="483" y="241"/>
                    <a:pt x="464" y="241"/>
                    <a:pt x="501" y="186"/>
                  </a:cubicBezTo>
                  <a:cubicBezTo>
                    <a:pt x="538" y="112"/>
                    <a:pt x="501" y="74"/>
                    <a:pt x="445" y="74"/>
                  </a:cubicBezTo>
                  <a:cubicBezTo>
                    <a:pt x="390" y="74"/>
                    <a:pt x="130" y="0"/>
                    <a:pt x="112" y="56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58" name="Freeform 22"/>
            <p:cNvSpPr>
              <a:spLocks noChangeArrowheads="1"/>
            </p:cNvSpPr>
            <p:nvPr/>
          </p:nvSpPr>
          <p:spPr bwMode="auto">
            <a:xfrm>
              <a:off x="10945942" y="6786720"/>
              <a:ext cx="696623" cy="672933"/>
            </a:xfrm>
            <a:custGeom>
              <a:avLst/>
              <a:gdLst>
                <a:gd name="T0" fmla="*/ 575 w 1540"/>
                <a:gd name="T1" fmla="*/ 1484 h 1485"/>
                <a:gd name="T2" fmla="*/ 575 w 1540"/>
                <a:gd name="T3" fmla="*/ 1484 h 1485"/>
                <a:gd name="T4" fmla="*/ 667 w 1540"/>
                <a:gd name="T5" fmla="*/ 1409 h 1485"/>
                <a:gd name="T6" fmla="*/ 816 w 1540"/>
                <a:gd name="T7" fmla="*/ 1465 h 1485"/>
                <a:gd name="T8" fmla="*/ 834 w 1540"/>
                <a:gd name="T9" fmla="*/ 1298 h 1485"/>
                <a:gd name="T10" fmla="*/ 797 w 1540"/>
                <a:gd name="T11" fmla="*/ 1187 h 1485"/>
                <a:gd name="T12" fmla="*/ 983 w 1540"/>
                <a:gd name="T13" fmla="*/ 1020 h 1485"/>
                <a:gd name="T14" fmla="*/ 1113 w 1540"/>
                <a:gd name="T15" fmla="*/ 1076 h 1485"/>
                <a:gd name="T16" fmla="*/ 1354 w 1540"/>
                <a:gd name="T17" fmla="*/ 1168 h 1485"/>
                <a:gd name="T18" fmla="*/ 1502 w 1540"/>
                <a:gd name="T19" fmla="*/ 908 h 1485"/>
                <a:gd name="T20" fmla="*/ 1409 w 1540"/>
                <a:gd name="T21" fmla="*/ 631 h 1485"/>
                <a:gd name="T22" fmla="*/ 1335 w 1540"/>
                <a:gd name="T23" fmla="*/ 446 h 1485"/>
                <a:gd name="T24" fmla="*/ 1409 w 1540"/>
                <a:gd name="T25" fmla="*/ 223 h 1485"/>
                <a:gd name="T26" fmla="*/ 1205 w 1540"/>
                <a:gd name="T27" fmla="*/ 260 h 1485"/>
                <a:gd name="T28" fmla="*/ 1113 w 1540"/>
                <a:gd name="T29" fmla="*/ 205 h 1485"/>
                <a:gd name="T30" fmla="*/ 1038 w 1540"/>
                <a:gd name="T31" fmla="*/ 0 h 1485"/>
                <a:gd name="T32" fmla="*/ 742 w 1540"/>
                <a:gd name="T33" fmla="*/ 38 h 1485"/>
                <a:gd name="T34" fmla="*/ 723 w 1540"/>
                <a:gd name="T35" fmla="*/ 112 h 1485"/>
                <a:gd name="T36" fmla="*/ 705 w 1540"/>
                <a:gd name="T37" fmla="*/ 223 h 1485"/>
                <a:gd name="T38" fmla="*/ 593 w 1540"/>
                <a:gd name="T39" fmla="*/ 241 h 1485"/>
                <a:gd name="T40" fmla="*/ 445 w 1540"/>
                <a:gd name="T41" fmla="*/ 260 h 1485"/>
                <a:gd name="T42" fmla="*/ 278 w 1540"/>
                <a:gd name="T43" fmla="*/ 241 h 1485"/>
                <a:gd name="T44" fmla="*/ 222 w 1540"/>
                <a:gd name="T45" fmla="*/ 223 h 1485"/>
                <a:gd name="T46" fmla="*/ 222 w 1540"/>
                <a:gd name="T47" fmla="*/ 353 h 1485"/>
                <a:gd name="T48" fmla="*/ 166 w 1540"/>
                <a:gd name="T49" fmla="*/ 612 h 1485"/>
                <a:gd name="T50" fmla="*/ 74 w 1540"/>
                <a:gd name="T51" fmla="*/ 742 h 1485"/>
                <a:gd name="T52" fmla="*/ 18 w 1540"/>
                <a:gd name="T53" fmla="*/ 760 h 1485"/>
                <a:gd name="T54" fmla="*/ 74 w 1540"/>
                <a:gd name="T55" fmla="*/ 872 h 1485"/>
                <a:gd name="T56" fmla="*/ 74 w 1540"/>
                <a:gd name="T57" fmla="*/ 927 h 1485"/>
                <a:gd name="T58" fmla="*/ 260 w 1540"/>
                <a:gd name="T59" fmla="*/ 1224 h 1485"/>
                <a:gd name="T60" fmla="*/ 575 w 1540"/>
                <a:gd name="T61" fmla="*/ 1484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40" h="1485">
                  <a:moveTo>
                    <a:pt x="575" y="1484"/>
                  </a:moveTo>
                  <a:lnTo>
                    <a:pt x="575" y="1484"/>
                  </a:lnTo>
                  <a:cubicBezTo>
                    <a:pt x="612" y="1484"/>
                    <a:pt x="556" y="1391"/>
                    <a:pt x="667" y="1409"/>
                  </a:cubicBezTo>
                  <a:cubicBezTo>
                    <a:pt x="779" y="1428"/>
                    <a:pt x="760" y="1484"/>
                    <a:pt x="816" y="1465"/>
                  </a:cubicBezTo>
                  <a:cubicBezTo>
                    <a:pt x="890" y="1428"/>
                    <a:pt x="872" y="1373"/>
                    <a:pt x="834" y="1298"/>
                  </a:cubicBezTo>
                  <a:cubicBezTo>
                    <a:pt x="797" y="1243"/>
                    <a:pt x="723" y="1224"/>
                    <a:pt x="797" y="1187"/>
                  </a:cubicBezTo>
                  <a:cubicBezTo>
                    <a:pt x="872" y="1131"/>
                    <a:pt x="964" y="1038"/>
                    <a:pt x="983" y="1020"/>
                  </a:cubicBezTo>
                  <a:cubicBezTo>
                    <a:pt x="1020" y="1002"/>
                    <a:pt x="1002" y="1002"/>
                    <a:pt x="1113" y="1076"/>
                  </a:cubicBezTo>
                  <a:cubicBezTo>
                    <a:pt x="1224" y="1168"/>
                    <a:pt x="1279" y="1224"/>
                    <a:pt x="1354" y="1168"/>
                  </a:cubicBezTo>
                  <a:cubicBezTo>
                    <a:pt x="1428" y="1094"/>
                    <a:pt x="1539" y="1020"/>
                    <a:pt x="1502" y="908"/>
                  </a:cubicBezTo>
                  <a:cubicBezTo>
                    <a:pt x="1465" y="797"/>
                    <a:pt x="1484" y="686"/>
                    <a:pt x="1409" y="631"/>
                  </a:cubicBezTo>
                  <a:cubicBezTo>
                    <a:pt x="1335" y="556"/>
                    <a:pt x="1261" y="501"/>
                    <a:pt x="1335" y="446"/>
                  </a:cubicBezTo>
                  <a:cubicBezTo>
                    <a:pt x="1391" y="372"/>
                    <a:pt x="1502" y="279"/>
                    <a:pt x="1409" y="223"/>
                  </a:cubicBezTo>
                  <a:cubicBezTo>
                    <a:pt x="1335" y="167"/>
                    <a:pt x="1243" y="241"/>
                    <a:pt x="1205" y="260"/>
                  </a:cubicBezTo>
                  <a:cubicBezTo>
                    <a:pt x="1168" y="260"/>
                    <a:pt x="1150" y="279"/>
                    <a:pt x="1113" y="205"/>
                  </a:cubicBezTo>
                  <a:cubicBezTo>
                    <a:pt x="1076" y="130"/>
                    <a:pt x="1038" y="0"/>
                    <a:pt x="1038" y="0"/>
                  </a:cubicBezTo>
                  <a:cubicBezTo>
                    <a:pt x="1038" y="0"/>
                    <a:pt x="760" y="19"/>
                    <a:pt x="742" y="38"/>
                  </a:cubicBezTo>
                  <a:cubicBezTo>
                    <a:pt x="742" y="38"/>
                    <a:pt x="742" y="75"/>
                    <a:pt x="723" y="112"/>
                  </a:cubicBezTo>
                  <a:cubicBezTo>
                    <a:pt x="705" y="130"/>
                    <a:pt x="705" y="205"/>
                    <a:pt x="705" y="223"/>
                  </a:cubicBezTo>
                  <a:cubicBezTo>
                    <a:pt x="705" y="241"/>
                    <a:pt x="667" y="241"/>
                    <a:pt x="593" y="241"/>
                  </a:cubicBezTo>
                  <a:cubicBezTo>
                    <a:pt x="537" y="241"/>
                    <a:pt x="482" y="260"/>
                    <a:pt x="445" y="260"/>
                  </a:cubicBezTo>
                  <a:cubicBezTo>
                    <a:pt x="426" y="260"/>
                    <a:pt x="315" y="260"/>
                    <a:pt x="278" y="241"/>
                  </a:cubicBezTo>
                  <a:cubicBezTo>
                    <a:pt x="241" y="241"/>
                    <a:pt x="222" y="223"/>
                    <a:pt x="222" y="223"/>
                  </a:cubicBezTo>
                  <a:cubicBezTo>
                    <a:pt x="222" y="223"/>
                    <a:pt x="241" y="297"/>
                    <a:pt x="222" y="353"/>
                  </a:cubicBezTo>
                  <a:cubicBezTo>
                    <a:pt x="204" y="409"/>
                    <a:pt x="204" y="519"/>
                    <a:pt x="166" y="612"/>
                  </a:cubicBezTo>
                  <a:cubicBezTo>
                    <a:pt x="130" y="686"/>
                    <a:pt x="111" y="742"/>
                    <a:pt x="74" y="742"/>
                  </a:cubicBezTo>
                  <a:cubicBezTo>
                    <a:pt x="37" y="742"/>
                    <a:pt x="0" y="705"/>
                    <a:pt x="18" y="760"/>
                  </a:cubicBezTo>
                  <a:cubicBezTo>
                    <a:pt x="37" y="816"/>
                    <a:pt x="74" y="853"/>
                    <a:pt x="74" y="872"/>
                  </a:cubicBezTo>
                  <a:cubicBezTo>
                    <a:pt x="74" y="890"/>
                    <a:pt x="37" y="890"/>
                    <a:pt x="74" y="927"/>
                  </a:cubicBezTo>
                  <a:cubicBezTo>
                    <a:pt x="92" y="964"/>
                    <a:pt x="185" y="1131"/>
                    <a:pt x="260" y="1224"/>
                  </a:cubicBezTo>
                  <a:cubicBezTo>
                    <a:pt x="352" y="1298"/>
                    <a:pt x="445" y="1428"/>
                    <a:pt x="575" y="1484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59" name="Freeform 23"/>
            <p:cNvSpPr>
              <a:spLocks noChangeArrowheads="1"/>
            </p:cNvSpPr>
            <p:nvPr/>
          </p:nvSpPr>
          <p:spPr bwMode="auto">
            <a:xfrm>
              <a:off x="11207424" y="6603011"/>
              <a:ext cx="848325" cy="1032364"/>
            </a:xfrm>
            <a:custGeom>
              <a:avLst/>
              <a:gdLst>
                <a:gd name="T0" fmla="*/ 1836 w 1873"/>
                <a:gd name="T1" fmla="*/ 111 h 2281"/>
                <a:gd name="T2" fmla="*/ 1836 w 1873"/>
                <a:gd name="T3" fmla="*/ 111 h 2281"/>
                <a:gd name="T4" fmla="*/ 1706 w 1873"/>
                <a:gd name="T5" fmla="*/ 36 h 2281"/>
                <a:gd name="T6" fmla="*/ 1484 w 1873"/>
                <a:gd name="T7" fmla="*/ 74 h 2281"/>
                <a:gd name="T8" fmla="*/ 1372 w 1873"/>
                <a:gd name="T9" fmla="*/ 222 h 2281"/>
                <a:gd name="T10" fmla="*/ 1335 w 1873"/>
                <a:gd name="T11" fmla="*/ 296 h 2281"/>
                <a:gd name="T12" fmla="*/ 1280 w 1873"/>
                <a:gd name="T13" fmla="*/ 389 h 2281"/>
                <a:gd name="T14" fmla="*/ 1224 w 1873"/>
                <a:gd name="T15" fmla="*/ 445 h 2281"/>
                <a:gd name="T16" fmla="*/ 927 w 1873"/>
                <a:gd name="T17" fmla="*/ 426 h 2281"/>
                <a:gd name="T18" fmla="*/ 463 w 1873"/>
                <a:gd name="T19" fmla="*/ 407 h 2281"/>
                <a:gd name="T20" fmla="*/ 556 w 1873"/>
                <a:gd name="T21" fmla="*/ 648 h 2281"/>
                <a:gd name="T22" fmla="*/ 668 w 1873"/>
                <a:gd name="T23" fmla="*/ 648 h 2281"/>
                <a:gd name="T24" fmla="*/ 872 w 1873"/>
                <a:gd name="T25" fmla="*/ 648 h 2281"/>
                <a:gd name="T26" fmla="*/ 816 w 1873"/>
                <a:gd name="T27" fmla="*/ 779 h 2281"/>
                <a:gd name="T28" fmla="*/ 723 w 1873"/>
                <a:gd name="T29" fmla="*/ 870 h 2281"/>
                <a:gd name="T30" fmla="*/ 798 w 1873"/>
                <a:gd name="T31" fmla="*/ 1000 h 2281"/>
                <a:gd name="T32" fmla="*/ 890 w 1873"/>
                <a:gd name="T33" fmla="*/ 1130 h 2281"/>
                <a:gd name="T34" fmla="*/ 927 w 1873"/>
                <a:gd name="T35" fmla="*/ 1297 h 2281"/>
                <a:gd name="T36" fmla="*/ 909 w 1873"/>
                <a:gd name="T37" fmla="*/ 1445 h 2281"/>
                <a:gd name="T38" fmla="*/ 760 w 1873"/>
                <a:gd name="T39" fmla="*/ 1594 h 2281"/>
                <a:gd name="T40" fmla="*/ 630 w 1873"/>
                <a:gd name="T41" fmla="*/ 1557 h 2281"/>
                <a:gd name="T42" fmla="*/ 445 w 1873"/>
                <a:gd name="T43" fmla="*/ 1427 h 2281"/>
                <a:gd name="T44" fmla="*/ 408 w 1873"/>
                <a:gd name="T45" fmla="*/ 1427 h 2281"/>
                <a:gd name="T46" fmla="*/ 222 w 1873"/>
                <a:gd name="T47" fmla="*/ 1594 h 2281"/>
                <a:gd name="T48" fmla="*/ 204 w 1873"/>
                <a:gd name="T49" fmla="*/ 1650 h 2281"/>
                <a:gd name="T50" fmla="*/ 278 w 1873"/>
                <a:gd name="T51" fmla="*/ 1780 h 2281"/>
                <a:gd name="T52" fmla="*/ 222 w 1873"/>
                <a:gd name="T53" fmla="*/ 1872 h 2281"/>
                <a:gd name="T54" fmla="*/ 148 w 1873"/>
                <a:gd name="T55" fmla="*/ 1835 h 2281"/>
                <a:gd name="T56" fmla="*/ 56 w 1873"/>
                <a:gd name="T57" fmla="*/ 1816 h 2281"/>
                <a:gd name="T58" fmla="*/ 0 w 1873"/>
                <a:gd name="T59" fmla="*/ 1891 h 2281"/>
                <a:gd name="T60" fmla="*/ 130 w 1873"/>
                <a:gd name="T61" fmla="*/ 2021 h 2281"/>
                <a:gd name="T62" fmla="*/ 204 w 1873"/>
                <a:gd name="T63" fmla="*/ 2187 h 2281"/>
                <a:gd name="T64" fmla="*/ 241 w 1873"/>
                <a:gd name="T65" fmla="*/ 2280 h 2281"/>
                <a:gd name="T66" fmla="*/ 333 w 1873"/>
                <a:gd name="T67" fmla="*/ 2206 h 2281"/>
                <a:gd name="T68" fmla="*/ 482 w 1873"/>
                <a:gd name="T69" fmla="*/ 2095 h 2281"/>
                <a:gd name="T70" fmla="*/ 760 w 1873"/>
                <a:gd name="T71" fmla="*/ 2076 h 2281"/>
                <a:gd name="T72" fmla="*/ 1057 w 1873"/>
                <a:gd name="T73" fmla="*/ 1928 h 2281"/>
                <a:gd name="T74" fmla="*/ 1187 w 1873"/>
                <a:gd name="T75" fmla="*/ 1816 h 2281"/>
                <a:gd name="T76" fmla="*/ 1243 w 1873"/>
                <a:gd name="T77" fmla="*/ 1612 h 2281"/>
                <a:gd name="T78" fmla="*/ 1335 w 1873"/>
                <a:gd name="T79" fmla="*/ 1427 h 2281"/>
                <a:gd name="T80" fmla="*/ 1391 w 1873"/>
                <a:gd name="T81" fmla="*/ 1260 h 2281"/>
                <a:gd name="T82" fmla="*/ 1595 w 1873"/>
                <a:gd name="T83" fmla="*/ 1093 h 2281"/>
                <a:gd name="T84" fmla="*/ 1687 w 1873"/>
                <a:gd name="T85" fmla="*/ 889 h 2281"/>
                <a:gd name="T86" fmla="*/ 1742 w 1873"/>
                <a:gd name="T87" fmla="*/ 500 h 2281"/>
                <a:gd name="T88" fmla="*/ 1872 w 1873"/>
                <a:gd name="T89" fmla="*/ 203 h 2281"/>
                <a:gd name="T90" fmla="*/ 1836 w 1873"/>
                <a:gd name="T91" fmla="*/ 111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3" h="2281">
                  <a:moveTo>
                    <a:pt x="1836" y="111"/>
                  </a:moveTo>
                  <a:lnTo>
                    <a:pt x="1836" y="111"/>
                  </a:lnTo>
                  <a:cubicBezTo>
                    <a:pt x="1836" y="111"/>
                    <a:pt x="1854" y="74"/>
                    <a:pt x="1706" y="36"/>
                  </a:cubicBezTo>
                  <a:cubicBezTo>
                    <a:pt x="1558" y="0"/>
                    <a:pt x="1521" y="0"/>
                    <a:pt x="1484" y="74"/>
                  </a:cubicBezTo>
                  <a:cubicBezTo>
                    <a:pt x="1428" y="129"/>
                    <a:pt x="1410" y="203"/>
                    <a:pt x="1372" y="222"/>
                  </a:cubicBezTo>
                  <a:cubicBezTo>
                    <a:pt x="1354" y="259"/>
                    <a:pt x="1335" y="296"/>
                    <a:pt x="1335" y="296"/>
                  </a:cubicBezTo>
                  <a:cubicBezTo>
                    <a:pt x="1280" y="389"/>
                    <a:pt x="1280" y="389"/>
                    <a:pt x="1280" y="389"/>
                  </a:cubicBezTo>
                  <a:cubicBezTo>
                    <a:pt x="1280" y="389"/>
                    <a:pt x="1261" y="426"/>
                    <a:pt x="1224" y="445"/>
                  </a:cubicBezTo>
                  <a:cubicBezTo>
                    <a:pt x="1187" y="445"/>
                    <a:pt x="927" y="426"/>
                    <a:pt x="927" y="426"/>
                  </a:cubicBezTo>
                  <a:cubicBezTo>
                    <a:pt x="463" y="407"/>
                    <a:pt x="463" y="407"/>
                    <a:pt x="463" y="407"/>
                  </a:cubicBezTo>
                  <a:cubicBezTo>
                    <a:pt x="556" y="648"/>
                    <a:pt x="556" y="648"/>
                    <a:pt x="556" y="648"/>
                  </a:cubicBezTo>
                  <a:cubicBezTo>
                    <a:pt x="556" y="648"/>
                    <a:pt x="575" y="686"/>
                    <a:pt x="668" y="648"/>
                  </a:cubicBezTo>
                  <a:cubicBezTo>
                    <a:pt x="742" y="612"/>
                    <a:pt x="816" y="556"/>
                    <a:pt x="872" y="648"/>
                  </a:cubicBezTo>
                  <a:cubicBezTo>
                    <a:pt x="872" y="648"/>
                    <a:pt x="872" y="723"/>
                    <a:pt x="816" y="779"/>
                  </a:cubicBezTo>
                  <a:cubicBezTo>
                    <a:pt x="779" y="816"/>
                    <a:pt x="723" y="852"/>
                    <a:pt x="723" y="870"/>
                  </a:cubicBezTo>
                  <a:cubicBezTo>
                    <a:pt x="723" y="889"/>
                    <a:pt x="742" y="944"/>
                    <a:pt x="798" y="1000"/>
                  </a:cubicBezTo>
                  <a:cubicBezTo>
                    <a:pt x="853" y="1038"/>
                    <a:pt x="890" y="1112"/>
                    <a:pt x="890" y="1130"/>
                  </a:cubicBezTo>
                  <a:cubicBezTo>
                    <a:pt x="890" y="1167"/>
                    <a:pt x="927" y="1279"/>
                    <a:pt x="927" y="1297"/>
                  </a:cubicBezTo>
                  <a:cubicBezTo>
                    <a:pt x="927" y="1297"/>
                    <a:pt x="964" y="1371"/>
                    <a:pt x="909" y="1445"/>
                  </a:cubicBezTo>
                  <a:cubicBezTo>
                    <a:pt x="853" y="1520"/>
                    <a:pt x="760" y="1594"/>
                    <a:pt x="760" y="1594"/>
                  </a:cubicBezTo>
                  <a:cubicBezTo>
                    <a:pt x="760" y="1594"/>
                    <a:pt x="704" y="1631"/>
                    <a:pt x="630" y="1557"/>
                  </a:cubicBezTo>
                  <a:cubicBezTo>
                    <a:pt x="575" y="1501"/>
                    <a:pt x="445" y="1427"/>
                    <a:pt x="445" y="1427"/>
                  </a:cubicBezTo>
                  <a:cubicBezTo>
                    <a:pt x="445" y="1427"/>
                    <a:pt x="427" y="1409"/>
                    <a:pt x="408" y="1427"/>
                  </a:cubicBezTo>
                  <a:cubicBezTo>
                    <a:pt x="389" y="1445"/>
                    <a:pt x="241" y="1575"/>
                    <a:pt x="222" y="1594"/>
                  </a:cubicBezTo>
                  <a:cubicBezTo>
                    <a:pt x="204" y="1594"/>
                    <a:pt x="167" y="1631"/>
                    <a:pt x="204" y="1650"/>
                  </a:cubicBezTo>
                  <a:cubicBezTo>
                    <a:pt x="241" y="1668"/>
                    <a:pt x="297" y="1742"/>
                    <a:pt x="278" y="1780"/>
                  </a:cubicBezTo>
                  <a:cubicBezTo>
                    <a:pt x="278" y="1798"/>
                    <a:pt x="315" y="1854"/>
                    <a:pt x="222" y="1872"/>
                  </a:cubicBezTo>
                  <a:cubicBezTo>
                    <a:pt x="222" y="1872"/>
                    <a:pt x="185" y="1835"/>
                    <a:pt x="148" y="1835"/>
                  </a:cubicBezTo>
                  <a:cubicBezTo>
                    <a:pt x="130" y="1816"/>
                    <a:pt x="74" y="1816"/>
                    <a:pt x="56" y="1816"/>
                  </a:cubicBezTo>
                  <a:cubicBezTo>
                    <a:pt x="37" y="1816"/>
                    <a:pt x="18" y="1835"/>
                    <a:pt x="0" y="1891"/>
                  </a:cubicBezTo>
                  <a:cubicBezTo>
                    <a:pt x="0" y="1891"/>
                    <a:pt x="111" y="2002"/>
                    <a:pt x="130" y="2021"/>
                  </a:cubicBezTo>
                  <a:cubicBezTo>
                    <a:pt x="148" y="2057"/>
                    <a:pt x="185" y="2095"/>
                    <a:pt x="204" y="2187"/>
                  </a:cubicBezTo>
                  <a:cubicBezTo>
                    <a:pt x="241" y="2262"/>
                    <a:pt x="241" y="2280"/>
                    <a:pt x="241" y="2280"/>
                  </a:cubicBezTo>
                  <a:cubicBezTo>
                    <a:pt x="241" y="2280"/>
                    <a:pt x="297" y="2262"/>
                    <a:pt x="333" y="2206"/>
                  </a:cubicBezTo>
                  <a:cubicBezTo>
                    <a:pt x="371" y="2169"/>
                    <a:pt x="371" y="2095"/>
                    <a:pt x="482" y="2095"/>
                  </a:cubicBezTo>
                  <a:cubicBezTo>
                    <a:pt x="593" y="2095"/>
                    <a:pt x="723" y="2095"/>
                    <a:pt x="760" y="2076"/>
                  </a:cubicBezTo>
                  <a:cubicBezTo>
                    <a:pt x="816" y="2057"/>
                    <a:pt x="983" y="2002"/>
                    <a:pt x="1057" y="1928"/>
                  </a:cubicBezTo>
                  <a:cubicBezTo>
                    <a:pt x="1113" y="1854"/>
                    <a:pt x="1131" y="1891"/>
                    <a:pt x="1187" y="1816"/>
                  </a:cubicBezTo>
                  <a:cubicBezTo>
                    <a:pt x="1224" y="1761"/>
                    <a:pt x="1205" y="1668"/>
                    <a:pt x="1243" y="1612"/>
                  </a:cubicBezTo>
                  <a:cubicBezTo>
                    <a:pt x="1280" y="1557"/>
                    <a:pt x="1335" y="1483"/>
                    <a:pt x="1335" y="1427"/>
                  </a:cubicBezTo>
                  <a:cubicBezTo>
                    <a:pt x="1335" y="1371"/>
                    <a:pt x="1335" y="1315"/>
                    <a:pt x="1391" y="1260"/>
                  </a:cubicBezTo>
                  <a:cubicBezTo>
                    <a:pt x="1465" y="1204"/>
                    <a:pt x="1540" y="1149"/>
                    <a:pt x="1595" y="1093"/>
                  </a:cubicBezTo>
                  <a:cubicBezTo>
                    <a:pt x="1632" y="1038"/>
                    <a:pt x="1687" y="926"/>
                    <a:pt x="1687" y="889"/>
                  </a:cubicBezTo>
                  <a:cubicBezTo>
                    <a:pt x="1687" y="853"/>
                    <a:pt x="1724" y="556"/>
                    <a:pt x="1742" y="500"/>
                  </a:cubicBezTo>
                  <a:cubicBezTo>
                    <a:pt x="1761" y="445"/>
                    <a:pt x="1872" y="222"/>
                    <a:pt x="1872" y="203"/>
                  </a:cubicBezTo>
                  <a:cubicBezTo>
                    <a:pt x="1872" y="185"/>
                    <a:pt x="1836" y="111"/>
                    <a:pt x="1836" y="111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60" name="Freeform 24"/>
            <p:cNvSpPr>
              <a:spLocks noChangeArrowheads="1"/>
            </p:cNvSpPr>
            <p:nvPr/>
          </p:nvSpPr>
          <p:spPr bwMode="auto">
            <a:xfrm>
              <a:off x="11315211" y="6417305"/>
              <a:ext cx="2141769" cy="2116647"/>
            </a:xfrm>
            <a:custGeom>
              <a:avLst/>
              <a:gdLst>
                <a:gd name="T0" fmla="*/ 204 w 4730"/>
                <a:gd name="T1" fmla="*/ 2819 h 4675"/>
                <a:gd name="T2" fmla="*/ 1113 w 4730"/>
                <a:gd name="T3" fmla="*/ 2819 h 4675"/>
                <a:gd name="T4" fmla="*/ 1373 w 4730"/>
                <a:gd name="T5" fmla="*/ 3264 h 4675"/>
                <a:gd name="T6" fmla="*/ 2114 w 4730"/>
                <a:gd name="T7" fmla="*/ 3153 h 4675"/>
                <a:gd name="T8" fmla="*/ 2448 w 4730"/>
                <a:gd name="T9" fmla="*/ 3413 h 4675"/>
                <a:gd name="T10" fmla="*/ 2466 w 4730"/>
                <a:gd name="T11" fmla="*/ 3988 h 4675"/>
                <a:gd name="T12" fmla="*/ 3208 w 4730"/>
                <a:gd name="T13" fmla="*/ 4173 h 4675"/>
                <a:gd name="T14" fmla="*/ 3857 w 4730"/>
                <a:gd name="T15" fmla="*/ 4396 h 4675"/>
                <a:gd name="T16" fmla="*/ 4358 w 4730"/>
                <a:gd name="T17" fmla="*/ 4433 h 4675"/>
                <a:gd name="T18" fmla="*/ 3969 w 4730"/>
                <a:gd name="T19" fmla="*/ 4080 h 4675"/>
                <a:gd name="T20" fmla="*/ 4192 w 4730"/>
                <a:gd name="T21" fmla="*/ 3468 h 4675"/>
                <a:gd name="T22" fmla="*/ 4525 w 4730"/>
                <a:gd name="T23" fmla="*/ 3116 h 4675"/>
                <a:gd name="T24" fmla="*/ 4247 w 4730"/>
                <a:gd name="T25" fmla="*/ 2448 h 4675"/>
                <a:gd name="T26" fmla="*/ 4192 w 4730"/>
                <a:gd name="T27" fmla="*/ 1929 h 4675"/>
                <a:gd name="T28" fmla="*/ 4303 w 4730"/>
                <a:gd name="T29" fmla="*/ 1558 h 4675"/>
                <a:gd name="T30" fmla="*/ 4692 w 4730"/>
                <a:gd name="T31" fmla="*/ 780 h 4675"/>
                <a:gd name="T32" fmla="*/ 4303 w 4730"/>
                <a:gd name="T33" fmla="*/ 204 h 4675"/>
                <a:gd name="T34" fmla="*/ 3839 w 4730"/>
                <a:gd name="T35" fmla="*/ 0 h 4675"/>
                <a:gd name="T36" fmla="*/ 2689 w 4730"/>
                <a:gd name="T37" fmla="*/ 112 h 4675"/>
                <a:gd name="T38" fmla="*/ 2448 w 4730"/>
                <a:gd name="T39" fmla="*/ 297 h 4675"/>
                <a:gd name="T40" fmla="*/ 2077 w 4730"/>
                <a:gd name="T41" fmla="*/ 223 h 4675"/>
                <a:gd name="T42" fmla="*/ 1743 w 4730"/>
                <a:gd name="T43" fmla="*/ 112 h 4675"/>
                <a:gd name="T44" fmla="*/ 1557 w 4730"/>
                <a:gd name="T45" fmla="*/ 334 h 4675"/>
                <a:gd name="T46" fmla="*/ 1631 w 4730"/>
                <a:gd name="T47" fmla="*/ 612 h 4675"/>
                <a:gd name="T48" fmla="*/ 1465 w 4730"/>
                <a:gd name="T49" fmla="*/ 1151 h 4675"/>
                <a:gd name="T50" fmla="*/ 1354 w 4730"/>
                <a:gd name="T51" fmla="*/ 1502 h 4675"/>
                <a:gd name="T52" fmla="*/ 1113 w 4730"/>
                <a:gd name="T53" fmla="*/ 1743 h 4675"/>
                <a:gd name="T54" fmla="*/ 983 w 4730"/>
                <a:gd name="T55" fmla="*/ 2095 h 4675"/>
                <a:gd name="T56" fmla="*/ 816 w 4730"/>
                <a:gd name="T57" fmla="*/ 2337 h 4675"/>
                <a:gd name="T58" fmla="*/ 482 w 4730"/>
                <a:gd name="T59" fmla="*/ 2504 h 4675"/>
                <a:gd name="T60" fmla="*/ 186 w 4730"/>
                <a:gd name="T61" fmla="*/ 2504 h 4675"/>
                <a:gd name="T62" fmla="*/ 74 w 4730"/>
                <a:gd name="T63" fmla="*/ 2634 h 4675"/>
                <a:gd name="T64" fmla="*/ 92 w 4730"/>
                <a:gd name="T65" fmla="*/ 2801 h 4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30" h="4675">
                  <a:moveTo>
                    <a:pt x="204" y="2819"/>
                  </a:moveTo>
                  <a:lnTo>
                    <a:pt x="204" y="2819"/>
                  </a:lnTo>
                  <a:cubicBezTo>
                    <a:pt x="204" y="2819"/>
                    <a:pt x="482" y="2782"/>
                    <a:pt x="668" y="2801"/>
                  </a:cubicBezTo>
                  <a:cubicBezTo>
                    <a:pt x="872" y="2801"/>
                    <a:pt x="1076" y="2782"/>
                    <a:pt x="1113" y="2819"/>
                  </a:cubicBezTo>
                  <a:cubicBezTo>
                    <a:pt x="1150" y="2875"/>
                    <a:pt x="1243" y="2912"/>
                    <a:pt x="1224" y="3005"/>
                  </a:cubicBezTo>
                  <a:cubicBezTo>
                    <a:pt x="1224" y="3097"/>
                    <a:pt x="1243" y="3227"/>
                    <a:pt x="1373" y="3264"/>
                  </a:cubicBezTo>
                  <a:cubicBezTo>
                    <a:pt x="1483" y="3320"/>
                    <a:pt x="1650" y="3376"/>
                    <a:pt x="1724" y="3302"/>
                  </a:cubicBezTo>
                  <a:cubicBezTo>
                    <a:pt x="1817" y="3246"/>
                    <a:pt x="1947" y="3060"/>
                    <a:pt x="2114" y="3153"/>
                  </a:cubicBezTo>
                  <a:cubicBezTo>
                    <a:pt x="2299" y="3246"/>
                    <a:pt x="2262" y="3208"/>
                    <a:pt x="2337" y="3208"/>
                  </a:cubicBezTo>
                  <a:cubicBezTo>
                    <a:pt x="2392" y="3208"/>
                    <a:pt x="2503" y="3246"/>
                    <a:pt x="2448" y="3413"/>
                  </a:cubicBezTo>
                  <a:cubicBezTo>
                    <a:pt x="2392" y="3561"/>
                    <a:pt x="2373" y="3617"/>
                    <a:pt x="2448" y="3747"/>
                  </a:cubicBezTo>
                  <a:cubicBezTo>
                    <a:pt x="2522" y="3876"/>
                    <a:pt x="2429" y="3914"/>
                    <a:pt x="2466" y="3988"/>
                  </a:cubicBezTo>
                  <a:cubicBezTo>
                    <a:pt x="2522" y="4062"/>
                    <a:pt x="2689" y="4006"/>
                    <a:pt x="2819" y="4025"/>
                  </a:cubicBezTo>
                  <a:cubicBezTo>
                    <a:pt x="2930" y="4044"/>
                    <a:pt x="3060" y="4080"/>
                    <a:pt x="3208" y="4173"/>
                  </a:cubicBezTo>
                  <a:cubicBezTo>
                    <a:pt x="3356" y="4266"/>
                    <a:pt x="3301" y="4285"/>
                    <a:pt x="3486" y="4303"/>
                  </a:cubicBezTo>
                  <a:cubicBezTo>
                    <a:pt x="3672" y="4340"/>
                    <a:pt x="3746" y="4303"/>
                    <a:pt x="3857" y="4396"/>
                  </a:cubicBezTo>
                  <a:cubicBezTo>
                    <a:pt x="3987" y="4470"/>
                    <a:pt x="4210" y="4674"/>
                    <a:pt x="4247" y="4637"/>
                  </a:cubicBezTo>
                  <a:cubicBezTo>
                    <a:pt x="4303" y="4600"/>
                    <a:pt x="4507" y="4544"/>
                    <a:pt x="4358" y="4433"/>
                  </a:cubicBezTo>
                  <a:cubicBezTo>
                    <a:pt x="4210" y="4303"/>
                    <a:pt x="4117" y="4415"/>
                    <a:pt x="4043" y="4321"/>
                  </a:cubicBezTo>
                  <a:cubicBezTo>
                    <a:pt x="3950" y="4229"/>
                    <a:pt x="3987" y="4155"/>
                    <a:pt x="3969" y="4080"/>
                  </a:cubicBezTo>
                  <a:cubicBezTo>
                    <a:pt x="3950" y="4006"/>
                    <a:pt x="3950" y="3784"/>
                    <a:pt x="4006" y="3635"/>
                  </a:cubicBezTo>
                  <a:cubicBezTo>
                    <a:pt x="4043" y="3487"/>
                    <a:pt x="4006" y="3468"/>
                    <a:pt x="4192" y="3468"/>
                  </a:cubicBezTo>
                  <a:cubicBezTo>
                    <a:pt x="4358" y="3487"/>
                    <a:pt x="4599" y="3487"/>
                    <a:pt x="4599" y="3487"/>
                  </a:cubicBezTo>
                  <a:cubicBezTo>
                    <a:pt x="4599" y="3487"/>
                    <a:pt x="4618" y="3302"/>
                    <a:pt x="4525" y="3116"/>
                  </a:cubicBezTo>
                  <a:cubicBezTo>
                    <a:pt x="4414" y="2931"/>
                    <a:pt x="4377" y="2819"/>
                    <a:pt x="4303" y="2671"/>
                  </a:cubicBezTo>
                  <a:cubicBezTo>
                    <a:pt x="4247" y="2522"/>
                    <a:pt x="4192" y="2485"/>
                    <a:pt x="4247" y="2448"/>
                  </a:cubicBezTo>
                  <a:cubicBezTo>
                    <a:pt x="4303" y="2392"/>
                    <a:pt x="4358" y="2244"/>
                    <a:pt x="4284" y="2114"/>
                  </a:cubicBezTo>
                  <a:cubicBezTo>
                    <a:pt x="4228" y="1984"/>
                    <a:pt x="4192" y="1984"/>
                    <a:pt x="4192" y="1929"/>
                  </a:cubicBezTo>
                  <a:cubicBezTo>
                    <a:pt x="4210" y="1854"/>
                    <a:pt x="4228" y="1818"/>
                    <a:pt x="4284" y="1762"/>
                  </a:cubicBezTo>
                  <a:cubicBezTo>
                    <a:pt x="4340" y="1706"/>
                    <a:pt x="4266" y="1688"/>
                    <a:pt x="4303" y="1558"/>
                  </a:cubicBezTo>
                  <a:cubicBezTo>
                    <a:pt x="4340" y="1428"/>
                    <a:pt x="4377" y="1317"/>
                    <a:pt x="4377" y="1279"/>
                  </a:cubicBezTo>
                  <a:cubicBezTo>
                    <a:pt x="4377" y="1243"/>
                    <a:pt x="4655" y="909"/>
                    <a:pt x="4692" y="780"/>
                  </a:cubicBezTo>
                  <a:cubicBezTo>
                    <a:pt x="4729" y="631"/>
                    <a:pt x="4711" y="427"/>
                    <a:pt x="4599" y="315"/>
                  </a:cubicBezTo>
                  <a:cubicBezTo>
                    <a:pt x="4469" y="204"/>
                    <a:pt x="4414" y="223"/>
                    <a:pt x="4303" y="204"/>
                  </a:cubicBezTo>
                  <a:cubicBezTo>
                    <a:pt x="4173" y="186"/>
                    <a:pt x="4117" y="260"/>
                    <a:pt x="4006" y="149"/>
                  </a:cubicBezTo>
                  <a:cubicBezTo>
                    <a:pt x="3913" y="56"/>
                    <a:pt x="3839" y="0"/>
                    <a:pt x="3839" y="0"/>
                  </a:cubicBezTo>
                  <a:cubicBezTo>
                    <a:pt x="3839" y="0"/>
                    <a:pt x="3264" y="19"/>
                    <a:pt x="3115" y="19"/>
                  </a:cubicBezTo>
                  <a:cubicBezTo>
                    <a:pt x="2985" y="38"/>
                    <a:pt x="2744" y="56"/>
                    <a:pt x="2689" y="112"/>
                  </a:cubicBezTo>
                  <a:cubicBezTo>
                    <a:pt x="2633" y="167"/>
                    <a:pt x="2652" y="279"/>
                    <a:pt x="2540" y="297"/>
                  </a:cubicBezTo>
                  <a:cubicBezTo>
                    <a:pt x="2448" y="297"/>
                    <a:pt x="2540" y="297"/>
                    <a:pt x="2448" y="297"/>
                  </a:cubicBezTo>
                  <a:cubicBezTo>
                    <a:pt x="2355" y="315"/>
                    <a:pt x="2392" y="297"/>
                    <a:pt x="2299" y="260"/>
                  </a:cubicBezTo>
                  <a:cubicBezTo>
                    <a:pt x="2207" y="223"/>
                    <a:pt x="2114" y="241"/>
                    <a:pt x="2077" y="223"/>
                  </a:cubicBezTo>
                  <a:cubicBezTo>
                    <a:pt x="2040" y="186"/>
                    <a:pt x="1984" y="74"/>
                    <a:pt x="1891" y="74"/>
                  </a:cubicBezTo>
                  <a:cubicBezTo>
                    <a:pt x="1817" y="74"/>
                    <a:pt x="1761" y="56"/>
                    <a:pt x="1743" y="112"/>
                  </a:cubicBezTo>
                  <a:cubicBezTo>
                    <a:pt x="1706" y="167"/>
                    <a:pt x="1631" y="204"/>
                    <a:pt x="1613" y="204"/>
                  </a:cubicBezTo>
                  <a:cubicBezTo>
                    <a:pt x="1576" y="204"/>
                    <a:pt x="1557" y="260"/>
                    <a:pt x="1557" y="334"/>
                  </a:cubicBezTo>
                  <a:cubicBezTo>
                    <a:pt x="1557" y="409"/>
                    <a:pt x="1595" y="520"/>
                    <a:pt x="1595" y="520"/>
                  </a:cubicBezTo>
                  <a:cubicBezTo>
                    <a:pt x="1631" y="612"/>
                    <a:pt x="1631" y="612"/>
                    <a:pt x="1631" y="612"/>
                  </a:cubicBezTo>
                  <a:cubicBezTo>
                    <a:pt x="1520" y="872"/>
                    <a:pt x="1520" y="872"/>
                    <a:pt x="1520" y="872"/>
                  </a:cubicBezTo>
                  <a:cubicBezTo>
                    <a:pt x="1520" y="872"/>
                    <a:pt x="1483" y="946"/>
                    <a:pt x="1465" y="1151"/>
                  </a:cubicBezTo>
                  <a:cubicBezTo>
                    <a:pt x="1446" y="1317"/>
                    <a:pt x="1446" y="1317"/>
                    <a:pt x="1446" y="1317"/>
                  </a:cubicBezTo>
                  <a:cubicBezTo>
                    <a:pt x="1446" y="1317"/>
                    <a:pt x="1391" y="1447"/>
                    <a:pt x="1354" y="1502"/>
                  </a:cubicBezTo>
                  <a:cubicBezTo>
                    <a:pt x="1299" y="1539"/>
                    <a:pt x="1205" y="1632"/>
                    <a:pt x="1205" y="1632"/>
                  </a:cubicBezTo>
                  <a:cubicBezTo>
                    <a:pt x="1205" y="1632"/>
                    <a:pt x="1113" y="1688"/>
                    <a:pt x="1113" y="1743"/>
                  </a:cubicBezTo>
                  <a:cubicBezTo>
                    <a:pt x="1094" y="1818"/>
                    <a:pt x="1113" y="1873"/>
                    <a:pt x="1076" y="1910"/>
                  </a:cubicBezTo>
                  <a:cubicBezTo>
                    <a:pt x="1057" y="1929"/>
                    <a:pt x="983" y="2059"/>
                    <a:pt x="983" y="2095"/>
                  </a:cubicBezTo>
                  <a:cubicBezTo>
                    <a:pt x="983" y="2114"/>
                    <a:pt x="983" y="2225"/>
                    <a:pt x="928" y="2244"/>
                  </a:cubicBezTo>
                  <a:cubicBezTo>
                    <a:pt x="872" y="2281"/>
                    <a:pt x="834" y="2318"/>
                    <a:pt x="816" y="2337"/>
                  </a:cubicBezTo>
                  <a:cubicBezTo>
                    <a:pt x="798" y="2355"/>
                    <a:pt x="705" y="2411"/>
                    <a:pt x="649" y="2430"/>
                  </a:cubicBezTo>
                  <a:cubicBezTo>
                    <a:pt x="612" y="2448"/>
                    <a:pt x="482" y="2504"/>
                    <a:pt x="482" y="2504"/>
                  </a:cubicBezTo>
                  <a:cubicBezTo>
                    <a:pt x="278" y="2485"/>
                    <a:pt x="278" y="2485"/>
                    <a:pt x="278" y="2485"/>
                  </a:cubicBezTo>
                  <a:cubicBezTo>
                    <a:pt x="186" y="2504"/>
                    <a:pt x="186" y="2504"/>
                    <a:pt x="186" y="2504"/>
                  </a:cubicBezTo>
                  <a:cubicBezTo>
                    <a:pt x="186" y="2504"/>
                    <a:pt x="148" y="2522"/>
                    <a:pt x="130" y="2541"/>
                  </a:cubicBezTo>
                  <a:cubicBezTo>
                    <a:pt x="111" y="2578"/>
                    <a:pt x="111" y="2615"/>
                    <a:pt x="74" y="2634"/>
                  </a:cubicBezTo>
                  <a:cubicBezTo>
                    <a:pt x="37" y="2671"/>
                    <a:pt x="0" y="2689"/>
                    <a:pt x="0" y="2689"/>
                  </a:cubicBezTo>
                  <a:cubicBezTo>
                    <a:pt x="0" y="2689"/>
                    <a:pt x="37" y="2782"/>
                    <a:pt x="92" y="2801"/>
                  </a:cubicBezTo>
                  <a:cubicBezTo>
                    <a:pt x="148" y="2801"/>
                    <a:pt x="204" y="2819"/>
                    <a:pt x="204" y="2819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61" name="Freeform 25"/>
            <p:cNvSpPr>
              <a:spLocks noChangeArrowheads="1"/>
            </p:cNvSpPr>
            <p:nvPr/>
          </p:nvSpPr>
          <p:spPr bwMode="auto">
            <a:xfrm>
              <a:off x="11273295" y="7677310"/>
              <a:ext cx="1419196" cy="1393792"/>
            </a:xfrm>
            <a:custGeom>
              <a:avLst/>
              <a:gdLst>
                <a:gd name="T0" fmla="*/ 2763 w 3135"/>
                <a:gd name="T1" fmla="*/ 2968 h 3080"/>
                <a:gd name="T2" fmla="*/ 2763 w 3135"/>
                <a:gd name="T3" fmla="*/ 2968 h 3080"/>
                <a:gd name="T4" fmla="*/ 2522 w 3135"/>
                <a:gd name="T5" fmla="*/ 3042 h 3080"/>
                <a:gd name="T6" fmla="*/ 2170 w 3135"/>
                <a:gd name="T7" fmla="*/ 3042 h 3080"/>
                <a:gd name="T8" fmla="*/ 1558 w 3135"/>
                <a:gd name="T9" fmla="*/ 2857 h 3080"/>
                <a:gd name="T10" fmla="*/ 686 w 3135"/>
                <a:gd name="T11" fmla="*/ 2875 h 3080"/>
                <a:gd name="T12" fmla="*/ 371 w 3135"/>
                <a:gd name="T13" fmla="*/ 2801 h 3080"/>
                <a:gd name="T14" fmla="*/ 111 w 3135"/>
                <a:gd name="T15" fmla="*/ 2875 h 3080"/>
                <a:gd name="T16" fmla="*/ 19 w 3135"/>
                <a:gd name="T17" fmla="*/ 2727 h 3080"/>
                <a:gd name="T18" fmla="*/ 167 w 3135"/>
                <a:gd name="T19" fmla="*/ 1929 h 3080"/>
                <a:gd name="T20" fmla="*/ 464 w 3135"/>
                <a:gd name="T21" fmla="*/ 1614 h 3080"/>
                <a:gd name="T22" fmla="*/ 501 w 3135"/>
                <a:gd name="T23" fmla="*/ 1317 h 3080"/>
                <a:gd name="T24" fmla="*/ 520 w 3135"/>
                <a:gd name="T25" fmla="*/ 1243 h 3080"/>
                <a:gd name="T26" fmla="*/ 390 w 3135"/>
                <a:gd name="T27" fmla="*/ 891 h 3080"/>
                <a:gd name="T28" fmla="*/ 390 w 3135"/>
                <a:gd name="T29" fmla="*/ 538 h 3080"/>
                <a:gd name="T30" fmla="*/ 223 w 3135"/>
                <a:gd name="T31" fmla="*/ 111 h 3080"/>
                <a:gd name="T32" fmla="*/ 297 w 3135"/>
                <a:gd name="T33" fmla="*/ 37 h 3080"/>
                <a:gd name="T34" fmla="*/ 631 w 3135"/>
                <a:gd name="T35" fmla="*/ 0 h 3080"/>
                <a:gd name="T36" fmla="*/ 1057 w 3135"/>
                <a:gd name="T37" fmla="*/ 19 h 3080"/>
                <a:gd name="T38" fmla="*/ 1206 w 3135"/>
                <a:gd name="T39" fmla="*/ 37 h 3080"/>
                <a:gd name="T40" fmla="*/ 1317 w 3135"/>
                <a:gd name="T41" fmla="*/ 149 h 3080"/>
                <a:gd name="T42" fmla="*/ 1317 w 3135"/>
                <a:gd name="T43" fmla="*/ 223 h 3080"/>
                <a:gd name="T44" fmla="*/ 1392 w 3135"/>
                <a:gd name="T45" fmla="*/ 445 h 3080"/>
                <a:gd name="T46" fmla="*/ 1650 w 3135"/>
                <a:gd name="T47" fmla="*/ 556 h 3080"/>
                <a:gd name="T48" fmla="*/ 1799 w 3135"/>
                <a:gd name="T49" fmla="*/ 538 h 3080"/>
                <a:gd name="T50" fmla="*/ 2021 w 3135"/>
                <a:gd name="T51" fmla="*/ 371 h 3080"/>
                <a:gd name="T52" fmla="*/ 2188 w 3135"/>
                <a:gd name="T53" fmla="*/ 371 h 3080"/>
                <a:gd name="T54" fmla="*/ 2374 w 3135"/>
                <a:gd name="T55" fmla="*/ 445 h 3080"/>
                <a:gd name="T56" fmla="*/ 2522 w 3135"/>
                <a:gd name="T57" fmla="*/ 445 h 3080"/>
                <a:gd name="T58" fmla="*/ 2541 w 3135"/>
                <a:gd name="T59" fmla="*/ 631 h 3080"/>
                <a:gd name="T60" fmla="*/ 2504 w 3135"/>
                <a:gd name="T61" fmla="*/ 816 h 3080"/>
                <a:gd name="T62" fmla="*/ 2541 w 3135"/>
                <a:gd name="T63" fmla="*/ 965 h 3080"/>
                <a:gd name="T64" fmla="*/ 2559 w 3135"/>
                <a:gd name="T65" fmla="*/ 1113 h 3080"/>
                <a:gd name="T66" fmla="*/ 2596 w 3135"/>
                <a:gd name="T67" fmla="*/ 1224 h 3080"/>
                <a:gd name="T68" fmla="*/ 2763 w 3135"/>
                <a:gd name="T69" fmla="*/ 1243 h 3080"/>
                <a:gd name="T70" fmla="*/ 3023 w 3135"/>
                <a:gd name="T71" fmla="*/ 1280 h 3080"/>
                <a:gd name="T72" fmla="*/ 3060 w 3135"/>
                <a:gd name="T73" fmla="*/ 1317 h 3080"/>
                <a:gd name="T74" fmla="*/ 3004 w 3135"/>
                <a:gd name="T75" fmla="*/ 1577 h 3080"/>
                <a:gd name="T76" fmla="*/ 2967 w 3135"/>
                <a:gd name="T77" fmla="*/ 1781 h 3080"/>
                <a:gd name="T78" fmla="*/ 2745 w 3135"/>
                <a:gd name="T79" fmla="*/ 1781 h 3080"/>
                <a:gd name="T80" fmla="*/ 2522 w 3135"/>
                <a:gd name="T81" fmla="*/ 1799 h 3080"/>
                <a:gd name="T82" fmla="*/ 2504 w 3135"/>
                <a:gd name="T83" fmla="*/ 2133 h 3080"/>
                <a:gd name="T84" fmla="*/ 2504 w 3135"/>
                <a:gd name="T85" fmla="*/ 2467 h 3080"/>
                <a:gd name="T86" fmla="*/ 2522 w 3135"/>
                <a:gd name="T87" fmla="*/ 2616 h 3080"/>
                <a:gd name="T88" fmla="*/ 2689 w 3135"/>
                <a:gd name="T89" fmla="*/ 2820 h 3080"/>
                <a:gd name="T90" fmla="*/ 2763 w 3135"/>
                <a:gd name="T91" fmla="*/ 2968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5" h="3080">
                  <a:moveTo>
                    <a:pt x="2763" y="2968"/>
                  </a:moveTo>
                  <a:lnTo>
                    <a:pt x="2763" y="2968"/>
                  </a:lnTo>
                  <a:cubicBezTo>
                    <a:pt x="2763" y="2968"/>
                    <a:pt x="2689" y="3042"/>
                    <a:pt x="2522" y="3042"/>
                  </a:cubicBezTo>
                  <a:cubicBezTo>
                    <a:pt x="2355" y="3042"/>
                    <a:pt x="2300" y="3079"/>
                    <a:pt x="2170" y="3042"/>
                  </a:cubicBezTo>
                  <a:cubicBezTo>
                    <a:pt x="2040" y="2987"/>
                    <a:pt x="1743" y="2894"/>
                    <a:pt x="1558" y="2857"/>
                  </a:cubicBezTo>
                  <a:cubicBezTo>
                    <a:pt x="1354" y="2838"/>
                    <a:pt x="853" y="2894"/>
                    <a:pt x="686" y="2875"/>
                  </a:cubicBezTo>
                  <a:cubicBezTo>
                    <a:pt x="538" y="2857"/>
                    <a:pt x="464" y="2820"/>
                    <a:pt x="371" y="2801"/>
                  </a:cubicBezTo>
                  <a:cubicBezTo>
                    <a:pt x="279" y="2782"/>
                    <a:pt x="149" y="2857"/>
                    <a:pt x="111" y="2875"/>
                  </a:cubicBezTo>
                  <a:cubicBezTo>
                    <a:pt x="74" y="2894"/>
                    <a:pt x="0" y="2894"/>
                    <a:pt x="19" y="2727"/>
                  </a:cubicBezTo>
                  <a:cubicBezTo>
                    <a:pt x="19" y="2560"/>
                    <a:pt x="74" y="2040"/>
                    <a:pt x="167" y="1929"/>
                  </a:cubicBezTo>
                  <a:cubicBezTo>
                    <a:pt x="260" y="1836"/>
                    <a:pt x="408" y="1707"/>
                    <a:pt x="464" y="1614"/>
                  </a:cubicBezTo>
                  <a:cubicBezTo>
                    <a:pt x="538" y="1521"/>
                    <a:pt x="482" y="1373"/>
                    <a:pt x="501" y="1317"/>
                  </a:cubicBezTo>
                  <a:cubicBezTo>
                    <a:pt x="538" y="1280"/>
                    <a:pt x="575" y="1317"/>
                    <a:pt x="520" y="1243"/>
                  </a:cubicBezTo>
                  <a:cubicBezTo>
                    <a:pt x="464" y="1168"/>
                    <a:pt x="390" y="1020"/>
                    <a:pt x="390" y="891"/>
                  </a:cubicBezTo>
                  <a:cubicBezTo>
                    <a:pt x="390" y="761"/>
                    <a:pt x="408" y="668"/>
                    <a:pt x="390" y="538"/>
                  </a:cubicBezTo>
                  <a:cubicBezTo>
                    <a:pt x="371" y="408"/>
                    <a:pt x="223" y="149"/>
                    <a:pt x="223" y="111"/>
                  </a:cubicBezTo>
                  <a:cubicBezTo>
                    <a:pt x="223" y="74"/>
                    <a:pt x="297" y="37"/>
                    <a:pt x="297" y="37"/>
                  </a:cubicBezTo>
                  <a:cubicBezTo>
                    <a:pt x="631" y="0"/>
                    <a:pt x="631" y="0"/>
                    <a:pt x="631" y="0"/>
                  </a:cubicBezTo>
                  <a:cubicBezTo>
                    <a:pt x="631" y="0"/>
                    <a:pt x="1021" y="19"/>
                    <a:pt x="1057" y="19"/>
                  </a:cubicBezTo>
                  <a:cubicBezTo>
                    <a:pt x="1095" y="19"/>
                    <a:pt x="1169" y="19"/>
                    <a:pt x="1206" y="37"/>
                  </a:cubicBezTo>
                  <a:cubicBezTo>
                    <a:pt x="1243" y="74"/>
                    <a:pt x="1317" y="130"/>
                    <a:pt x="1317" y="149"/>
                  </a:cubicBezTo>
                  <a:cubicBezTo>
                    <a:pt x="1317" y="149"/>
                    <a:pt x="1317" y="185"/>
                    <a:pt x="1317" y="223"/>
                  </a:cubicBezTo>
                  <a:cubicBezTo>
                    <a:pt x="1317" y="260"/>
                    <a:pt x="1317" y="371"/>
                    <a:pt x="1392" y="445"/>
                  </a:cubicBezTo>
                  <a:cubicBezTo>
                    <a:pt x="1392" y="445"/>
                    <a:pt x="1502" y="520"/>
                    <a:pt x="1650" y="556"/>
                  </a:cubicBezTo>
                  <a:cubicBezTo>
                    <a:pt x="1650" y="556"/>
                    <a:pt x="1762" y="575"/>
                    <a:pt x="1799" y="538"/>
                  </a:cubicBezTo>
                  <a:cubicBezTo>
                    <a:pt x="1854" y="501"/>
                    <a:pt x="1965" y="371"/>
                    <a:pt x="2021" y="371"/>
                  </a:cubicBezTo>
                  <a:cubicBezTo>
                    <a:pt x="2077" y="352"/>
                    <a:pt x="2114" y="334"/>
                    <a:pt x="2188" y="371"/>
                  </a:cubicBezTo>
                  <a:cubicBezTo>
                    <a:pt x="2262" y="408"/>
                    <a:pt x="2355" y="445"/>
                    <a:pt x="2374" y="445"/>
                  </a:cubicBezTo>
                  <a:cubicBezTo>
                    <a:pt x="2392" y="445"/>
                    <a:pt x="2448" y="390"/>
                    <a:pt x="2522" y="445"/>
                  </a:cubicBezTo>
                  <a:cubicBezTo>
                    <a:pt x="2596" y="501"/>
                    <a:pt x="2541" y="612"/>
                    <a:pt x="2541" y="631"/>
                  </a:cubicBezTo>
                  <a:cubicBezTo>
                    <a:pt x="2541" y="631"/>
                    <a:pt x="2485" y="761"/>
                    <a:pt x="2504" y="816"/>
                  </a:cubicBezTo>
                  <a:cubicBezTo>
                    <a:pt x="2504" y="872"/>
                    <a:pt x="2522" y="909"/>
                    <a:pt x="2541" y="965"/>
                  </a:cubicBezTo>
                  <a:cubicBezTo>
                    <a:pt x="2559" y="1020"/>
                    <a:pt x="2578" y="1057"/>
                    <a:pt x="2559" y="1113"/>
                  </a:cubicBezTo>
                  <a:cubicBezTo>
                    <a:pt x="2541" y="1168"/>
                    <a:pt x="2541" y="1224"/>
                    <a:pt x="2596" y="1224"/>
                  </a:cubicBezTo>
                  <a:cubicBezTo>
                    <a:pt x="2633" y="1243"/>
                    <a:pt x="2689" y="1243"/>
                    <a:pt x="2763" y="1243"/>
                  </a:cubicBezTo>
                  <a:cubicBezTo>
                    <a:pt x="2837" y="1262"/>
                    <a:pt x="2912" y="1243"/>
                    <a:pt x="3023" y="1280"/>
                  </a:cubicBezTo>
                  <a:cubicBezTo>
                    <a:pt x="3134" y="1298"/>
                    <a:pt x="3078" y="1262"/>
                    <a:pt x="3060" y="1317"/>
                  </a:cubicBezTo>
                  <a:cubicBezTo>
                    <a:pt x="3023" y="1373"/>
                    <a:pt x="3023" y="1503"/>
                    <a:pt x="3004" y="1577"/>
                  </a:cubicBezTo>
                  <a:cubicBezTo>
                    <a:pt x="3004" y="1651"/>
                    <a:pt x="3042" y="1781"/>
                    <a:pt x="2967" y="1781"/>
                  </a:cubicBezTo>
                  <a:cubicBezTo>
                    <a:pt x="2912" y="1799"/>
                    <a:pt x="2875" y="1781"/>
                    <a:pt x="2745" y="1781"/>
                  </a:cubicBezTo>
                  <a:cubicBezTo>
                    <a:pt x="2615" y="1799"/>
                    <a:pt x="2559" y="1744"/>
                    <a:pt x="2522" y="1799"/>
                  </a:cubicBezTo>
                  <a:cubicBezTo>
                    <a:pt x="2485" y="1855"/>
                    <a:pt x="2504" y="2059"/>
                    <a:pt x="2504" y="2133"/>
                  </a:cubicBezTo>
                  <a:cubicBezTo>
                    <a:pt x="2504" y="2207"/>
                    <a:pt x="2522" y="2411"/>
                    <a:pt x="2504" y="2467"/>
                  </a:cubicBezTo>
                  <a:cubicBezTo>
                    <a:pt x="2466" y="2523"/>
                    <a:pt x="2504" y="2597"/>
                    <a:pt x="2522" y="2616"/>
                  </a:cubicBezTo>
                  <a:cubicBezTo>
                    <a:pt x="2559" y="2652"/>
                    <a:pt x="2652" y="2782"/>
                    <a:pt x="2689" y="2820"/>
                  </a:cubicBezTo>
                  <a:cubicBezTo>
                    <a:pt x="2726" y="2875"/>
                    <a:pt x="2819" y="2931"/>
                    <a:pt x="2763" y="2968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62" name="Freeform 26"/>
            <p:cNvSpPr>
              <a:spLocks noChangeArrowheads="1"/>
            </p:cNvSpPr>
            <p:nvPr/>
          </p:nvSpPr>
          <p:spPr bwMode="auto">
            <a:xfrm>
              <a:off x="11273295" y="8937313"/>
              <a:ext cx="1469098" cy="1403777"/>
            </a:xfrm>
            <a:custGeom>
              <a:avLst/>
              <a:gdLst>
                <a:gd name="T0" fmla="*/ 983 w 3247"/>
                <a:gd name="T1" fmla="*/ 3043 h 3100"/>
                <a:gd name="T2" fmla="*/ 983 w 3247"/>
                <a:gd name="T3" fmla="*/ 3043 h 3100"/>
                <a:gd name="T4" fmla="*/ 1057 w 3247"/>
                <a:gd name="T5" fmla="*/ 2894 h 3100"/>
                <a:gd name="T6" fmla="*/ 1224 w 3247"/>
                <a:gd name="T7" fmla="*/ 2969 h 3100"/>
                <a:gd name="T8" fmla="*/ 1336 w 3247"/>
                <a:gd name="T9" fmla="*/ 3061 h 3100"/>
                <a:gd name="T10" fmla="*/ 1520 w 3247"/>
                <a:gd name="T11" fmla="*/ 3080 h 3100"/>
                <a:gd name="T12" fmla="*/ 1799 w 3247"/>
                <a:gd name="T13" fmla="*/ 3043 h 3100"/>
                <a:gd name="T14" fmla="*/ 1836 w 3247"/>
                <a:gd name="T15" fmla="*/ 2653 h 3100"/>
                <a:gd name="T16" fmla="*/ 1854 w 3247"/>
                <a:gd name="T17" fmla="*/ 2097 h 3100"/>
                <a:gd name="T18" fmla="*/ 1873 w 3247"/>
                <a:gd name="T19" fmla="*/ 1318 h 3100"/>
                <a:gd name="T20" fmla="*/ 1947 w 3247"/>
                <a:gd name="T21" fmla="*/ 1225 h 3100"/>
                <a:gd name="T22" fmla="*/ 2133 w 3247"/>
                <a:gd name="T23" fmla="*/ 1188 h 3100"/>
                <a:gd name="T24" fmla="*/ 2170 w 3247"/>
                <a:gd name="T25" fmla="*/ 761 h 3100"/>
                <a:gd name="T26" fmla="*/ 2170 w 3247"/>
                <a:gd name="T27" fmla="*/ 409 h 3100"/>
                <a:gd name="T28" fmla="*/ 2430 w 3247"/>
                <a:gd name="T29" fmla="*/ 316 h 3100"/>
                <a:gd name="T30" fmla="*/ 2763 w 3247"/>
                <a:gd name="T31" fmla="*/ 297 h 3100"/>
                <a:gd name="T32" fmla="*/ 2912 w 3247"/>
                <a:gd name="T33" fmla="*/ 353 h 3100"/>
                <a:gd name="T34" fmla="*/ 3023 w 3247"/>
                <a:gd name="T35" fmla="*/ 260 h 3100"/>
                <a:gd name="T36" fmla="*/ 3190 w 3247"/>
                <a:gd name="T37" fmla="*/ 241 h 3100"/>
                <a:gd name="T38" fmla="*/ 3227 w 3247"/>
                <a:gd name="T39" fmla="*/ 167 h 3100"/>
                <a:gd name="T40" fmla="*/ 3042 w 3247"/>
                <a:gd name="T41" fmla="*/ 149 h 3100"/>
                <a:gd name="T42" fmla="*/ 2986 w 3247"/>
                <a:gd name="T43" fmla="*/ 149 h 3100"/>
                <a:gd name="T44" fmla="*/ 2912 w 3247"/>
                <a:gd name="T45" fmla="*/ 149 h 3100"/>
                <a:gd name="T46" fmla="*/ 2801 w 3247"/>
                <a:gd name="T47" fmla="*/ 167 h 3100"/>
                <a:gd name="T48" fmla="*/ 2782 w 3247"/>
                <a:gd name="T49" fmla="*/ 167 h 3100"/>
                <a:gd name="T50" fmla="*/ 2707 w 3247"/>
                <a:gd name="T51" fmla="*/ 223 h 3100"/>
                <a:gd name="T52" fmla="*/ 2541 w 3247"/>
                <a:gd name="T53" fmla="*/ 260 h 3100"/>
                <a:gd name="T54" fmla="*/ 2355 w 3247"/>
                <a:gd name="T55" fmla="*/ 279 h 3100"/>
                <a:gd name="T56" fmla="*/ 2151 w 3247"/>
                <a:gd name="T57" fmla="*/ 260 h 3100"/>
                <a:gd name="T58" fmla="*/ 1836 w 3247"/>
                <a:gd name="T59" fmla="*/ 149 h 3100"/>
                <a:gd name="T60" fmla="*/ 1576 w 3247"/>
                <a:gd name="T61" fmla="*/ 93 h 3100"/>
                <a:gd name="T62" fmla="*/ 1150 w 3247"/>
                <a:gd name="T63" fmla="*/ 75 h 3100"/>
                <a:gd name="T64" fmla="*/ 705 w 3247"/>
                <a:gd name="T65" fmla="*/ 93 h 3100"/>
                <a:gd name="T66" fmla="*/ 427 w 3247"/>
                <a:gd name="T67" fmla="*/ 38 h 3100"/>
                <a:gd name="T68" fmla="*/ 241 w 3247"/>
                <a:gd name="T69" fmla="*/ 19 h 3100"/>
                <a:gd name="T70" fmla="*/ 93 w 3247"/>
                <a:gd name="T71" fmla="*/ 93 h 3100"/>
                <a:gd name="T72" fmla="*/ 74 w 3247"/>
                <a:gd name="T73" fmla="*/ 130 h 3100"/>
                <a:gd name="T74" fmla="*/ 19 w 3247"/>
                <a:gd name="T75" fmla="*/ 279 h 3100"/>
                <a:gd name="T76" fmla="*/ 93 w 3247"/>
                <a:gd name="T77" fmla="*/ 483 h 3100"/>
                <a:gd name="T78" fmla="*/ 260 w 3247"/>
                <a:gd name="T79" fmla="*/ 668 h 3100"/>
                <a:gd name="T80" fmla="*/ 315 w 3247"/>
                <a:gd name="T81" fmla="*/ 872 h 3100"/>
                <a:gd name="T82" fmla="*/ 427 w 3247"/>
                <a:gd name="T83" fmla="*/ 1058 h 3100"/>
                <a:gd name="T84" fmla="*/ 556 w 3247"/>
                <a:gd name="T85" fmla="*/ 1318 h 3100"/>
                <a:gd name="T86" fmla="*/ 575 w 3247"/>
                <a:gd name="T87" fmla="*/ 1633 h 3100"/>
                <a:gd name="T88" fmla="*/ 686 w 3247"/>
                <a:gd name="T89" fmla="*/ 2134 h 3100"/>
                <a:gd name="T90" fmla="*/ 761 w 3247"/>
                <a:gd name="T91" fmla="*/ 2505 h 3100"/>
                <a:gd name="T92" fmla="*/ 853 w 3247"/>
                <a:gd name="T93" fmla="*/ 2913 h 3100"/>
                <a:gd name="T94" fmla="*/ 983 w 3247"/>
                <a:gd name="T95" fmla="*/ 3043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47" h="3100">
                  <a:moveTo>
                    <a:pt x="983" y="3043"/>
                  </a:moveTo>
                  <a:lnTo>
                    <a:pt x="983" y="3043"/>
                  </a:lnTo>
                  <a:cubicBezTo>
                    <a:pt x="983" y="3043"/>
                    <a:pt x="983" y="2876"/>
                    <a:pt x="1057" y="2894"/>
                  </a:cubicBezTo>
                  <a:cubicBezTo>
                    <a:pt x="1150" y="2894"/>
                    <a:pt x="1169" y="2894"/>
                    <a:pt x="1224" y="2969"/>
                  </a:cubicBezTo>
                  <a:cubicBezTo>
                    <a:pt x="1280" y="3024"/>
                    <a:pt x="1224" y="3024"/>
                    <a:pt x="1336" y="3061"/>
                  </a:cubicBezTo>
                  <a:cubicBezTo>
                    <a:pt x="1466" y="3099"/>
                    <a:pt x="1410" y="3080"/>
                    <a:pt x="1520" y="3080"/>
                  </a:cubicBezTo>
                  <a:cubicBezTo>
                    <a:pt x="1650" y="3080"/>
                    <a:pt x="1762" y="3099"/>
                    <a:pt x="1799" y="3043"/>
                  </a:cubicBezTo>
                  <a:cubicBezTo>
                    <a:pt x="1817" y="2969"/>
                    <a:pt x="1854" y="2764"/>
                    <a:pt x="1836" y="2653"/>
                  </a:cubicBezTo>
                  <a:cubicBezTo>
                    <a:pt x="1836" y="2523"/>
                    <a:pt x="1854" y="2171"/>
                    <a:pt x="1854" y="2097"/>
                  </a:cubicBezTo>
                  <a:cubicBezTo>
                    <a:pt x="1854" y="2004"/>
                    <a:pt x="1873" y="1354"/>
                    <a:pt x="1873" y="1318"/>
                  </a:cubicBezTo>
                  <a:cubicBezTo>
                    <a:pt x="1873" y="1280"/>
                    <a:pt x="1854" y="1206"/>
                    <a:pt x="1947" y="1225"/>
                  </a:cubicBezTo>
                  <a:cubicBezTo>
                    <a:pt x="2021" y="1225"/>
                    <a:pt x="2114" y="1280"/>
                    <a:pt x="2133" y="1188"/>
                  </a:cubicBezTo>
                  <a:cubicBezTo>
                    <a:pt x="2151" y="1095"/>
                    <a:pt x="2170" y="817"/>
                    <a:pt x="2170" y="761"/>
                  </a:cubicBezTo>
                  <a:cubicBezTo>
                    <a:pt x="2170" y="706"/>
                    <a:pt x="2133" y="464"/>
                    <a:pt x="2170" y="409"/>
                  </a:cubicBezTo>
                  <a:cubicBezTo>
                    <a:pt x="2207" y="353"/>
                    <a:pt x="2374" y="316"/>
                    <a:pt x="2430" y="316"/>
                  </a:cubicBezTo>
                  <a:cubicBezTo>
                    <a:pt x="2504" y="316"/>
                    <a:pt x="2707" y="260"/>
                    <a:pt x="2763" y="297"/>
                  </a:cubicBezTo>
                  <a:cubicBezTo>
                    <a:pt x="2819" y="353"/>
                    <a:pt x="2837" y="409"/>
                    <a:pt x="2912" y="353"/>
                  </a:cubicBezTo>
                  <a:cubicBezTo>
                    <a:pt x="2986" y="316"/>
                    <a:pt x="2949" y="297"/>
                    <a:pt x="3023" y="260"/>
                  </a:cubicBezTo>
                  <a:cubicBezTo>
                    <a:pt x="3097" y="241"/>
                    <a:pt x="3153" y="241"/>
                    <a:pt x="3190" y="241"/>
                  </a:cubicBezTo>
                  <a:cubicBezTo>
                    <a:pt x="3227" y="223"/>
                    <a:pt x="3246" y="186"/>
                    <a:pt x="3227" y="167"/>
                  </a:cubicBezTo>
                  <a:cubicBezTo>
                    <a:pt x="3208" y="167"/>
                    <a:pt x="3097" y="149"/>
                    <a:pt x="3042" y="149"/>
                  </a:cubicBezTo>
                  <a:cubicBezTo>
                    <a:pt x="2986" y="149"/>
                    <a:pt x="2986" y="149"/>
                    <a:pt x="2986" y="149"/>
                  </a:cubicBezTo>
                  <a:cubicBezTo>
                    <a:pt x="2986" y="149"/>
                    <a:pt x="2949" y="130"/>
                    <a:pt x="2912" y="149"/>
                  </a:cubicBezTo>
                  <a:cubicBezTo>
                    <a:pt x="2893" y="167"/>
                    <a:pt x="2801" y="167"/>
                    <a:pt x="2801" y="167"/>
                  </a:cubicBezTo>
                  <a:lnTo>
                    <a:pt x="2782" y="167"/>
                  </a:lnTo>
                  <a:cubicBezTo>
                    <a:pt x="2763" y="186"/>
                    <a:pt x="2726" y="205"/>
                    <a:pt x="2707" y="223"/>
                  </a:cubicBezTo>
                  <a:cubicBezTo>
                    <a:pt x="2671" y="241"/>
                    <a:pt x="2596" y="260"/>
                    <a:pt x="2541" y="260"/>
                  </a:cubicBezTo>
                  <a:cubicBezTo>
                    <a:pt x="2485" y="260"/>
                    <a:pt x="2411" y="260"/>
                    <a:pt x="2355" y="279"/>
                  </a:cubicBezTo>
                  <a:cubicBezTo>
                    <a:pt x="2300" y="279"/>
                    <a:pt x="2188" y="279"/>
                    <a:pt x="2151" y="260"/>
                  </a:cubicBezTo>
                  <a:cubicBezTo>
                    <a:pt x="2133" y="223"/>
                    <a:pt x="1836" y="149"/>
                    <a:pt x="1836" y="149"/>
                  </a:cubicBezTo>
                  <a:cubicBezTo>
                    <a:pt x="1576" y="93"/>
                    <a:pt x="1576" y="93"/>
                    <a:pt x="1576" y="93"/>
                  </a:cubicBezTo>
                  <a:cubicBezTo>
                    <a:pt x="1576" y="93"/>
                    <a:pt x="1354" y="56"/>
                    <a:pt x="1150" y="75"/>
                  </a:cubicBezTo>
                  <a:cubicBezTo>
                    <a:pt x="965" y="93"/>
                    <a:pt x="705" y="93"/>
                    <a:pt x="705" y="93"/>
                  </a:cubicBezTo>
                  <a:cubicBezTo>
                    <a:pt x="705" y="93"/>
                    <a:pt x="501" y="56"/>
                    <a:pt x="427" y="38"/>
                  </a:cubicBezTo>
                  <a:cubicBezTo>
                    <a:pt x="334" y="0"/>
                    <a:pt x="260" y="19"/>
                    <a:pt x="241" y="19"/>
                  </a:cubicBezTo>
                  <a:cubicBezTo>
                    <a:pt x="223" y="38"/>
                    <a:pt x="93" y="93"/>
                    <a:pt x="93" y="93"/>
                  </a:cubicBezTo>
                  <a:cubicBezTo>
                    <a:pt x="93" y="93"/>
                    <a:pt x="111" y="93"/>
                    <a:pt x="74" y="130"/>
                  </a:cubicBezTo>
                  <a:cubicBezTo>
                    <a:pt x="37" y="167"/>
                    <a:pt x="0" y="223"/>
                    <a:pt x="19" y="279"/>
                  </a:cubicBezTo>
                  <a:cubicBezTo>
                    <a:pt x="19" y="335"/>
                    <a:pt x="19" y="409"/>
                    <a:pt x="93" y="483"/>
                  </a:cubicBezTo>
                  <a:cubicBezTo>
                    <a:pt x="185" y="557"/>
                    <a:pt x="241" y="594"/>
                    <a:pt x="260" y="668"/>
                  </a:cubicBezTo>
                  <a:cubicBezTo>
                    <a:pt x="279" y="724"/>
                    <a:pt x="315" y="798"/>
                    <a:pt x="315" y="872"/>
                  </a:cubicBezTo>
                  <a:cubicBezTo>
                    <a:pt x="334" y="947"/>
                    <a:pt x="371" y="983"/>
                    <a:pt x="427" y="1058"/>
                  </a:cubicBezTo>
                  <a:cubicBezTo>
                    <a:pt x="482" y="1132"/>
                    <a:pt x="538" y="1243"/>
                    <a:pt x="556" y="1318"/>
                  </a:cubicBezTo>
                  <a:cubicBezTo>
                    <a:pt x="594" y="1392"/>
                    <a:pt x="594" y="1559"/>
                    <a:pt x="575" y="1633"/>
                  </a:cubicBezTo>
                  <a:cubicBezTo>
                    <a:pt x="575" y="1707"/>
                    <a:pt x="668" y="2078"/>
                    <a:pt x="686" y="2134"/>
                  </a:cubicBezTo>
                  <a:cubicBezTo>
                    <a:pt x="724" y="2190"/>
                    <a:pt x="761" y="2301"/>
                    <a:pt x="761" y="2505"/>
                  </a:cubicBezTo>
                  <a:cubicBezTo>
                    <a:pt x="761" y="2709"/>
                    <a:pt x="779" y="2839"/>
                    <a:pt x="853" y="2913"/>
                  </a:cubicBezTo>
                  <a:cubicBezTo>
                    <a:pt x="909" y="2969"/>
                    <a:pt x="965" y="3043"/>
                    <a:pt x="983" y="3043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63" name="Freeform 27"/>
            <p:cNvSpPr>
              <a:spLocks noChangeArrowheads="1"/>
            </p:cNvSpPr>
            <p:nvPr/>
          </p:nvSpPr>
          <p:spPr bwMode="auto">
            <a:xfrm>
              <a:off x="11718415" y="9534368"/>
              <a:ext cx="1830385" cy="1613444"/>
            </a:xfrm>
            <a:custGeom>
              <a:avLst/>
              <a:gdLst>
                <a:gd name="T0" fmla="*/ 3950 w 4045"/>
                <a:gd name="T1" fmla="*/ 1131 h 3562"/>
                <a:gd name="T2" fmla="*/ 3950 w 4045"/>
                <a:gd name="T3" fmla="*/ 1131 h 3562"/>
                <a:gd name="T4" fmla="*/ 4006 w 4045"/>
                <a:gd name="T5" fmla="*/ 1335 h 3562"/>
                <a:gd name="T6" fmla="*/ 3784 w 4045"/>
                <a:gd name="T7" fmla="*/ 1799 h 3562"/>
                <a:gd name="T8" fmla="*/ 3673 w 4045"/>
                <a:gd name="T9" fmla="*/ 1892 h 3562"/>
                <a:gd name="T10" fmla="*/ 3394 w 4045"/>
                <a:gd name="T11" fmla="*/ 2282 h 3562"/>
                <a:gd name="T12" fmla="*/ 2967 w 4045"/>
                <a:gd name="T13" fmla="*/ 2615 h 3562"/>
                <a:gd name="T14" fmla="*/ 2837 w 4045"/>
                <a:gd name="T15" fmla="*/ 2819 h 3562"/>
                <a:gd name="T16" fmla="*/ 2504 w 4045"/>
                <a:gd name="T17" fmla="*/ 3116 h 3562"/>
                <a:gd name="T18" fmla="*/ 2300 w 4045"/>
                <a:gd name="T19" fmla="*/ 3209 h 3562"/>
                <a:gd name="T20" fmla="*/ 2003 w 4045"/>
                <a:gd name="T21" fmla="*/ 3265 h 3562"/>
                <a:gd name="T22" fmla="*/ 1892 w 4045"/>
                <a:gd name="T23" fmla="*/ 3246 h 3562"/>
                <a:gd name="T24" fmla="*/ 1743 w 4045"/>
                <a:gd name="T25" fmla="*/ 3320 h 3562"/>
                <a:gd name="T26" fmla="*/ 1521 w 4045"/>
                <a:gd name="T27" fmla="*/ 3283 h 3562"/>
                <a:gd name="T28" fmla="*/ 1335 w 4045"/>
                <a:gd name="T29" fmla="*/ 3301 h 3562"/>
                <a:gd name="T30" fmla="*/ 1150 w 4045"/>
                <a:gd name="T31" fmla="*/ 3339 h 3562"/>
                <a:gd name="T32" fmla="*/ 1057 w 4045"/>
                <a:gd name="T33" fmla="*/ 3431 h 3562"/>
                <a:gd name="T34" fmla="*/ 982 w 4045"/>
                <a:gd name="T35" fmla="*/ 3450 h 3562"/>
                <a:gd name="T36" fmla="*/ 890 w 4045"/>
                <a:gd name="T37" fmla="*/ 3543 h 3562"/>
                <a:gd name="T38" fmla="*/ 723 w 4045"/>
                <a:gd name="T39" fmla="*/ 3487 h 3562"/>
                <a:gd name="T40" fmla="*/ 630 w 4045"/>
                <a:gd name="T41" fmla="*/ 3431 h 3562"/>
                <a:gd name="T42" fmla="*/ 575 w 4045"/>
                <a:gd name="T43" fmla="*/ 3339 h 3562"/>
                <a:gd name="T44" fmla="*/ 427 w 4045"/>
                <a:gd name="T45" fmla="*/ 3265 h 3562"/>
                <a:gd name="T46" fmla="*/ 464 w 4045"/>
                <a:gd name="T47" fmla="*/ 3135 h 3562"/>
                <a:gd name="T48" fmla="*/ 334 w 4045"/>
                <a:gd name="T49" fmla="*/ 3005 h 3562"/>
                <a:gd name="T50" fmla="*/ 334 w 4045"/>
                <a:gd name="T51" fmla="*/ 2838 h 3562"/>
                <a:gd name="T52" fmla="*/ 427 w 4045"/>
                <a:gd name="T53" fmla="*/ 2634 h 3562"/>
                <a:gd name="T54" fmla="*/ 353 w 4045"/>
                <a:gd name="T55" fmla="*/ 2467 h 3562"/>
                <a:gd name="T56" fmla="*/ 186 w 4045"/>
                <a:gd name="T57" fmla="*/ 2263 h 3562"/>
                <a:gd name="T58" fmla="*/ 149 w 4045"/>
                <a:gd name="T59" fmla="*/ 2077 h 3562"/>
                <a:gd name="T60" fmla="*/ 74 w 4045"/>
                <a:gd name="T61" fmla="*/ 1855 h 3562"/>
                <a:gd name="T62" fmla="*/ 56 w 4045"/>
                <a:gd name="T63" fmla="*/ 1743 h 3562"/>
                <a:gd name="T64" fmla="*/ 0 w 4045"/>
                <a:gd name="T65" fmla="*/ 1725 h 3562"/>
                <a:gd name="T66" fmla="*/ 19 w 4045"/>
                <a:gd name="T67" fmla="*/ 1595 h 3562"/>
                <a:gd name="T68" fmla="*/ 112 w 4045"/>
                <a:gd name="T69" fmla="*/ 1576 h 3562"/>
                <a:gd name="T70" fmla="*/ 204 w 4045"/>
                <a:gd name="T71" fmla="*/ 1595 h 3562"/>
                <a:gd name="T72" fmla="*/ 279 w 4045"/>
                <a:gd name="T73" fmla="*/ 1688 h 3562"/>
                <a:gd name="T74" fmla="*/ 353 w 4045"/>
                <a:gd name="T75" fmla="*/ 1743 h 3562"/>
                <a:gd name="T76" fmla="*/ 464 w 4045"/>
                <a:gd name="T77" fmla="*/ 1781 h 3562"/>
                <a:gd name="T78" fmla="*/ 723 w 4045"/>
                <a:gd name="T79" fmla="*/ 1781 h 3562"/>
                <a:gd name="T80" fmla="*/ 834 w 4045"/>
                <a:gd name="T81" fmla="*/ 1669 h 3562"/>
                <a:gd name="T82" fmla="*/ 871 w 4045"/>
                <a:gd name="T83" fmla="*/ 1354 h 3562"/>
                <a:gd name="T84" fmla="*/ 871 w 4045"/>
                <a:gd name="T85" fmla="*/ 667 h 3562"/>
                <a:gd name="T86" fmla="*/ 1094 w 4045"/>
                <a:gd name="T87" fmla="*/ 797 h 3562"/>
                <a:gd name="T88" fmla="*/ 1094 w 4045"/>
                <a:gd name="T89" fmla="*/ 1113 h 3562"/>
                <a:gd name="T90" fmla="*/ 1391 w 4045"/>
                <a:gd name="T91" fmla="*/ 1298 h 3562"/>
                <a:gd name="T92" fmla="*/ 1576 w 4045"/>
                <a:gd name="T93" fmla="*/ 1020 h 3562"/>
                <a:gd name="T94" fmla="*/ 1724 w 4045"/>
                <a:gd name="T95" fmla="*/ 872 h 3562"/>
                <a:gd name="T96" fmla="*/ 1892 w 4045"/>
                <a:gd name="T97" fmla="*/ 964 h 3562"/>
                <a:gd name="T98" fmla="*/ 2263 w 4045"/>
                <a:gd name="T99" fmla="*/ 946 h 3562"/>
                <a:gd name="T100" fmla="*/ 2392 w 4045"/>
                <a:gd name="T101" fmla="*/ 742 h 3562"/>
                <a:gd name="T102" fmla="*/ 2504 w 4045"/>
                <a:gd name="T103" fmla="*/ 612 h 3562"/>
                <a:gd name="T104" fmla="*/ 2819 w 4045"/>
                <a:gd name="T105" fmla="*/ 296 h 3562"/>
                <a:gd name="T106" fmla="*/ 3042 w 4045"/>
                <a:gd name="T107" fmla="*/ 130 h 3562"/>
                <a:gd name="T108" fmla="*/ 3190 w 4045"/>
                <a:gd name="T109" fmla="*/ 0 h 3562"/>
                <a:gd name="T110" fmla="*/ 3450 w 4045"/>
                <a:gd name="T111" fmla="*/ 55 h 3562"/>
                <a:gd name="T112" fmla="*/ 3747 w 4045"/>
                <a:gd name="T113" fmla="*/ 148 h 3562"/>
                <a:gd name="T114" fmla="*/ 3784 w 4045"/>
                <a:gd name="T115" fmla="*/ 278 h 3562"/>
                <a:gd name="T116" fmla="*/ 3858 w 4045"/>
                <a:gd name="T117" fmla="*/ 537 h 3562"/>
                <a:gd name="T118" fmla="*/ 3858 w 4045"/>
                <a:gd name="T119" fmla="*/ 742 h 3562"/>
                <a:gd name="T120" fmla="*/ 3784 w 4045"/>
                <a:gd name="T121" fmla="*/ 909 h 3562"/>
                <a:gd name="T122" fmla="*/ 3821 w 4045"/>
                <a:gd name="T123" fmla="*/ 1001 h 3562"/>
                <a:gd name="T124" fmla="*/ 3950 w 4045"/>
                <a:gd name="T125" fmla="*/ 1131 h 3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45" h="3562">
                  <a:moveTo>
                    <a:pt x="3950" y="1131"/>
                  </a:moveTo>
                  <a:lnTo>
                    <a:pt x="3950" y="1131"/>
                  </a:lnTo>
                  <a:cubicBezTo>
                    <a:pt x="3950" y="1131"/>
                    <a:pt x="4044" y="1243"/>
                    <a:pt x="4006" y="1335"/>
                  </a:cubicBezTo>
                  <a:cubicBezTo>
                    <a:pt x="3969" y="1410"/>
                    <a:pt x="3876" y="1706"/>
                    <a:pt x="3784" y="1799"/>
                  </a:cubicBezTo>
                  <a:cubicBezTo>
                    <a:pt x="3673" y="1892"/>
                    <a:pt x="3673" y="1892"/>
                    <a:pt x="3673" y="1892"/>
                  </a:cubicBezTo>
                  <a:cubicBezTo>
                    <a:pt x="3673" y="1892"/>
                    <a:pt x="3524" y="2133"/>
                    <a:pt x="3394" y="2282"/>
                  </a:cubicBezTo>
                  <a:cubicBezTo>
                    <a:pt x="3246" y="2430"/>
                    <a:pt x="3079" y="2541"/>
                    <a:pt x="2967" y="2615"/>
                  </a:cubicBezTo>
                  <a:cubicBezTo>
                    <a:pt x="2875" y="2708"/>
                    <a:pt x="2949" y="2708"/>
                    <a:pt x="2837" y="2819"/>
                  </a:cubicBezTo>
                  <a:cubicBezTo>
                    <a:pt x="2726" y="2930"/>
                    <a:pt x="2615" y="3042"/>
                    <a:pt x="2504" y="3116"/>
                  </a:cubicBezTo>
                  <a:cubicBezTo>
                    <a:pt x="2411" y="3190"/>
                    <a:pt x="2392" y="3209"/>
                    <a:pt x="2300" y="3209"/>
                  </a:cubicBezTo>
                  <a:cubicBezTo>
                    <a:pt x="2225" y="3190"/>
                    <a:pt x="2040" y="3265"/>
                    <a:pt x="2003" y="3265"/>
                  </a:cubicBezTo>
                  <a:cubicBezTo>
                    <a:pt x="1966" y="3283"/>
                    <a:pt x="1929" y="3209"/>
                    <a:pt x="1892" y="3246"/>
                  </a:cubicBezTo>
                  <a:cubicBezTo>
                    <a:pt x="1836" y="3283"/>
                    <a:pt x="1854" y="3357"/>
                    <a:pt x="1743" y="3320"/>
                  </a:cubicBezTo>
                  <a:cubicBezTo>
                    <a:pt x="1632" y="3265"/>
                    <a:pt x="1595" y="3265"/>
                    <a:pt x="1521" y="3283"/>
                  </a:cubicBezTo>
                  <a:cubicBezTo>
                    <a:pt x="1447" y="3301"/>
                    <a:pt x="1409" y="3301"/>
                    <a:pt x="1335" y="3301"/>
                  </a:cubicBezTo>
                  <a:cubicBezTo>
                    <a:pt x="1261" y="3283"/>
                    <a:pt x="1168" y="3320"/>
                    <a:pt x="1150" y="3339"/>
                  </a:cubicBezTo>
                  <a:cubicBezTo>
                    <a:pt x="1131" y="3357"/>
                    <a:pt x="1112" y="3431"/>
                    <a:pt x="1057" y="3431"/>
                  </a:cubicBezTo>
                  <a:cubicBezTo>
                    <a:pt x="1001" y="3431"/>
                    <a:pt x="1020" y="3413"/>
                    <a:pt x="982" y="3450"/>
                  </a:cubicBezTo>
                  <a:cubicBezTo>
                    <a:pt x="946" y="3506"/>
                    <a:pt x="964" y="3561"/>
                    <a:pt x="890" y="3543"/>
                  </a:cubicBezTo>
                  <a:cubicBezTo>
                    <a:pt x="834" y="3524"/>
                    <a:pt x="779" y="3506"/>
                    <a:pt x="723" y="3487"/>
                  </a:cubicBezTo>
                  <a:cubicBezTo>
                    <a:pt x="667" y="3469"/>
                    <a:pt x="649" y="3469"/>
                    <a:pt x="630" y="3431"/>
                  </a:cubicBezTo>
                  <a:cubicBezTo>
                    <a:pt x="593" y="3376"/>
                    <a:pt x="630" y="3357"/>
                    <a:pt x="575" y="3339"/>
                  </a:cubicBezTo>
                  <a:cubicBezTo>
                    <a:pt x="520" y="3320"/>
                    <a:pt x="427" y="3301"/>
                    <a:pt x="427" y="3265"/>
                  </a:cubicBezTo>
                  <a:cubicBezTo>
                    <a:pt x="446" y="3227"/>
                    <a:pt x="483" y="3190"/>
                    <a:pt x="464" y="3135"/>
                  </a:cubicBezTo>
                  <a:cubicBezTo>
                    <a:pt x="427" y="3098"/>
                    <a:pt x="353" y="3060"/>
                    <a:pt x="334" y="3005"/>
                  </a:cubicBezTo>
                  <a:cubicBezTo>
                    <a:pt x="334" y="2949"/>
                    <a:pt x="260" y="2912"/>
                    <a:pt x="334" y="2838"/>
                  </a:cubicBezTo>
                  <a:cubicBezTo>
                    <a:pt x="409" y="2782"/>
                    <a:pt x="427" y="2671"/>
                    <a:pt x="427" y="2634"/>
                  </a:cubicBezTo>
                  <a:cubicBezTo>
                    <a:pt x="409" y="2578"/>
                    <a:pt x="427" y="2541"/>
                    <a:pt x="353" y="2467"/>
                  </a:cubicBezTo>
                  <a:cubicBezTo>
                    <a:pt x="297" y="2393"/>
                    <a:pt x="204" y="2300"/>
                    <a:pt x="186" y="2263"/>
                  </a:cubicBezTo>
                  <a:cubicBezTo>
                    <a:pt x="167" y="2226"/>
                    <a:pt x="186" y="2114"/>
                    <a:pt x="149" y="2077"/>
                  </a:cubicBezTo>
                  <a:cubicBezTo>
                    <a:pt x="130" y="2040"/>
                    <a:pt x="112" y="1892"/>
                    <a:pt x="74" y="1855"/>
                  </a:cubicBezTo>
                  <a:cubicBezTo>
                    <a:pt x="38" y="1817"/>
                    <a:pt x="38" y="1781"/>
                    <a:pt x="56" y="1743"/>
                  </a:cubicBezTo>
                  <a:cubicBezTo>
                    <a:pt x="56" y="1725"/>
                    <a:pt x="0" y="1725"/>
                    <a:pt x="0" y="1725"/>
                  </a:cubicBezTo>
                  <a:cubicBezTo>
                    <a:pt x="0" y="1725"/>
                    <a:pt x="0" y="1614"/>
                    <a:pt x="19" y="1595"/>
                  </a:cubicBezTo>
                  <a:cubicBezTo>
                    <a:pt x="38" y="1576"/>
                    <a:pt x="19" y="1558"/>
                    <a:pt x="112" y="1576"/>
                  </a:cubicBezTo>
                  <a:cubicBezTo>
                    <a:pt x="112" y="1576"/>
                    <a:pt x="186" y="1576"/>
                    <a:pt x="204" y="1595"/>
                  </a:cubicBezTo>
                  <a:cubicBezTo>
                    <a:pt x="223" y="1595"/>
                    <a:pt x="260" y="1651"/>
                    <a:pt x="279" y="1688"/>
                  </a:cubicBezTo>
                  <a:cubicBezTo>
                    <a:pt x="279" y="1706"/>
                    <a:pt x="315" y="1725"/>
                    <a:pt x="353" y="1743"/>
                  </a:cubicBezTo>
                  <a:cubicBezTo>
                    <a:pt x="409" y="1762"/>
                    <a:pt x="464" y="1781"/>
                    <a:pt x="464" y="1781"/>
                  </a:cubicBezTo>
                  <a:cubicBezTo>
                    <a:pt x="723" y="1781"/>
                    <a:pt x="723" y="1781"/>
                    <a:pt x="723" y="1781"/>
                  </a:cubicBezTo>
                  <a:cubicBezTo>
                    <a:pt x="723" y="1781"/>
                    <a:pt x="816" y="1781"/>
                    <a:pt x="834" y="1669"/>
                  </a:cubicBezTo>
                  <a:cubicBezTo>
                    <a:pt x="834" y="1558"/>
                    <a:pt x="871" y="1465"/>
                    <a:pt x="871" y="1354"/>
                  </a:cubicBezTo>
                  <a:cubicBezTo>
                    <a:pt x="871" y="1261"/>
                    <a:pt x="871" y="667"/>
                    <a:pt x="871" y="667"/>
                  </a:cubicBezTo>
                  <a:cubicBezTo>
                    <a:pt x="871" y="667"/>
                    <a:pt x="1076" y="723"/>
                    <a:pt x="1094" y="797"/>
                  </a:cubicBezTo>
                  <a:cubicBezTo>
                    <a:pt x="1112" y="872"/>
                    <a:pt x="1094" y="1001"/>
                    <a:pt x="1094" y="1113"/>
                  </a:cubicBezTo>
                  <a:cubicBezTo>
                    <a:pt x="1094" y="1224"/>
                    <a:pt x="1131" y="1428"/>
                    <a:pt x="1391" y="1298"/>
                  </a:cubicBezTo>
                  <a:cubicBezTo>
                    <a:pt x="1391" y="1298"/>
                    <a:pt x="1521" y="1075"/>
                    <a:pt x="1576" y="1020"/>
                  </a:cubicBezTo>
                  <a:cubicBezTo>
                    <a:pt x="1632" y="946"/>
                    <a:pt x="1669" y="853"/>
                    <a:pt x="1724" y="872"/>
                  </a:cubicBezTo>
                  <a:cubicBezTo>
                    <a:pt x="1780" y="890"/>
                    <a:pt x="1799" y="946"/>
                    <a:pt x="1892" y="964"/>
                  </a:cubicBezTo>
                  <a:cubicBezTo>
                    <a:pt x="1966" y="1001"/>
                    <a:pt x="2207" y="1020"/>
                    <a:pt x="2263" y="946"/>
                  </a:cubicBezTo>
                  <a:cubicBezTo>
                    <a:pt x="2337" y="872"/>
                    <a:pt x="2355" y="816"/>
                    <a:pt x="2392" y="742"/>
                  </a:cubicBezTo>
                  <a:cubicBezTo>
                    <a:pt x="2411" y="667"/>
                    <a:pt x="2485" y="630"/>
                    <a:pt x="2504" y="612"/>
                  </a:cubicBezTo>
                  <a:cubicBezTo>
                    <a:pt x="2541" y="593"/>
                    <a:pt x="2726" y="389"/>
                    <a:pt x="2819" y="296"/>
                  </a:cubicBezTo>
                  <a:cubicBezTo>
                    <a:pt x="2931" y="204"/>
                    <a:pt x="2967" y="166"/>
                    <a:pt x="3042" y="130"/>
                  </a:cubicBezTo>
                  <a:cubicBezTo>
                    <a:pt x="3097" y="92"/>
                    <a:pt x="3172" y="0"/>
                    <a:pt x="3190" y="0"/>
                  </a:cubicBezTo>
                  <a:cubicBezTo>
                    <a:pt x="3208" y="0"/>
                    <a:pt x="3338" y="18"/>
                    <a:pt x="3450" y="55"/>
                  </a:cubicBezTo>
                  <a:cubicBezTo>
                    <a:pt x="3543" y="111"/>
                    <a:pt x="3747" y="148"/>
                    <a:pt x="3747" y="148"/>
                  </a:cubicBezTo>
                  <a:cubicBezTo>
                    <a:pt x="3747" y="148"/>
                    <a:pt x="3765" y="222"/>
                    <a:pt x="3784" y="278"/>
                  </a:cubicBezTo>
                  <a:cubicBezTo>
                    <a:pt x="3784" y="333"/>
                    <a:pt x="3858" y="426"/>
                    <a:pt x="3858" y="537"/>
                  </a:cubicBezTo>
                  <a:cubicBezTo>
                    <a:pt x="3839" y="630"/>
                    <a:pt x="3895" y="649"/>
                    <a:pt x="3858" y="742"/>
                  </a:cubicBezTo>
                  <a:cubicBezTo>
                    <a:pt x="3821" y="816"/>
                    <a:pt x="3784" y="872"/>
                    <a:pt x="3784" y="909"/>
                  </a:cubicBezTo>
                  <a:cubicBezTo>
                    <a:pt x="3784" y="927"/>
                    <a:pt x="3802" y="983"/>
                    <a:pt x="3821" y="1001"/>
                  </a:cubicBezTo>
                  <a:cubicBezTo>
                    <a:pt x="3839" y="1039"/>
                    <a:pt x="3950" y="1131"/>
                    <a:pt x="3950" y="1131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64" name="Freeform 28"/>
            <p:cNvSpPr>
              <a:spLocks noChangeArrowheads="1"/>
            </p:cNvSpPr>
            <p:nvPr/>
          </p:nvSpPr>
          <p:spPr bwMode="auto">
            <a:xfrm>
              <a:off x="13297296" y="9971674"/>
              <a:ext cx="201601" cy="219652"/>
            </a:xfrm>
            <a:custGeom>
              <a:avLst/>
              <a:gdLst>
                <a:gd name="T0" fmla="*/ 445 w 446"/>
                <a:gd name="T1" fmla="*/ 186 h 483"/>
                <a:gd name="T2" fmla="*/ 445 w 446"/>
                <a:gd name="T3" fmla="*/ 186 h 483"/>
                <a:gd name="T4" fmla="*/ 371 w 446"/>
                <a:gd name="T5" fmla="*/ 390 h 483"/>
                <a:gd name="T6" fmla="*/ 130 w 446"/>
                <a:gd name="T7" fmla="*/ 427 h 483"/>
                <a:gd name="T8" fmla="*/ 18 w 446"/>
                <a:gd name="T9" fmla="*/ 223 h 483"/>
                <a:gd name="T10" fmla="*/ 186 w 446"/>
                <a:gd name="T11" fmla="*/ 19 h 483"/>
                <a:gd name="T12" fmla="*/ 445 w 446"/>
                <a:gd name="T13" fmla="*/ 186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6" h="483">
                  <a:moveTo>
                    <a:pt x="445" y="186"/>
                  </a:moveTo>
                  <a:lnTo>
                    <a:pt x="445" y="186"/>
                  </a:lnTo>
                  <a:cubicBezTo>
                    <a:pt x="445" y="186"/>
                    <a:pt x="445" y="334"/>
                    <a:pt x="371" y="390"/>
                  </a:cubicBezTo>
                  <a:cubicBezTo>
                    <a:pt x="315" y="446"/>
                    <a:pt x="186" y="482"/>
                    <a:pt x="130" y="427"/>
                  </a:cubicBezTo>
                  <a:cubicBezTo>
                    <a:pt x="74" y="390"/>
                    <a:pt x="0" y="316"/>
                    <a:pt x="18" y="223"/>
                  </a:cubicBezTo>
                  <a:cubicBezTo>
                    <a:pt x="18" y="130"/>
                    <a:pt x="92" y="37"/>
                    <a:pt x="186" y="19"/>
                  </a:cubicBezTo>
                  <a:cubicBezTo>
                    <a:pt x="260" y="0"/>
                    <a:pt x="408" y="75"/>
                    <a:pt x="445" y="186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65" name="Freeform 29"/>
            <p:cNvSpPr>
              <a:spLocks noChangeArrowheads="1"/>
            </p:cNvSpPr>
            <p:nvPr/>
          </p:nvSpPr>
          <p:spPr bwMode="auto">
            <a:xfrm>
              <a:off x="12834211" y="10299156"/>
              <a:ext cx="285435" cy="269574"/>
            </a:xfrm>
            <a:custGeom>
              <a:avLst/>
              <a:gdLst>
                <a:gd name="T0" fmla="*/ 483 w 632"/>
                <a:gd name="T1" fmla="*/ 37 h 595"/>
                <a:gd name="T2" fmla="*/ 483 w 632"/>
                <a:gd name="T3" fmla="*/ 37 h 595"/>
                <a:gd name="T4" fmla="*/ 613 w 632"/>
                <a:gd name="T5" fmla="*/ 204 h 595"/>
                <a:gd name="T6" fmla="*/ 557 w 632"/>
                <a:gd name="T7" fmla="*/ 464 h 595"/>
                <a:gd name="T8" fmla="*/ 335 w 632"/>
                <a:gd name="T9" fmla="*/ 500 h 595"/>
                <a:gd name="T10" fmla="*/ 112 w 632"/>
                <a:gd name="T11" fmla="*/ 519 h 595"/>
                <a:gd name="T12" fmla="*/ 75 w 632"/>
                <a:gd name="T13" fmla="*/ 278 h 595"/>
                <a:gd name="T14" fmla="*/ 242 w 632"/>
                <a:gd name="T15" fmla="*/ 148 h 595"/>
                <a:gd name="T16" fmla="*/ 483 w 632"/>
                <a:gd name="T17" fmla="*/ 3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595">
                  <a:moveTo>
                    <a:pt x="483" y="37"/>
                  </a:moveTo>
                  <a:lnTo>
                    <a:pt x="483" y="37"/>
                  </a:lnTo>
                  <a:cubicBezTo>
                    <a:pt x="594" y="74"/>
                    <a:pt x="594" y="129"/>
                    <a:pt x="613" y="204"/>
                  </a:cubicBezTo>
                  <a:cubicBezTo>
                    <a:pt x="631" y="278"/>
                    <a:pt x="613" y="445"/>
                    <a:pt x="557" y="464"/>
                  </a:cubicBezTo>
                  <a:cubicBezTo>
                    <a:pt x="501" y="464"/>
                    <a:pt x="409" y="464"/>
                    <a:pt x="335" y="500"/>
                  </a:cubicBezTo>
                  <a:cubicBezTo>
                    <a:pt x="279" y="556"/>
                    <a:pt x="168" y="594"/>
                    <a:pt x="112" y="519"/>
                  </a:cubicBezTo>
                  <a:cubicBezTo>
                    <a:pt x="75" y="464"/>
                    <a:pt x="0" y="334"/>
                    <a:pt x="75" y="278"/>
                  </a:cubicBezTo>
                  <a:cubicBezTo>
                    <a:pt x="130" y="223"/>
                    <a:pt x="168" y="204"/>
                    <a:pt x="242" y="148"/>
                  </a:cubicBezTo>
                  <a:cubicBezTo>
                    <a:pt x="316" y="93"/>
                    <a:pt x="335" y="0"/>
                    <a:pt x="483" y="37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66" name="Freeform 30"/>
            <p:cNvSpPr>
              <a:spLocks noChangeArrowheads="1"/>
            </p:cNvSpPr>
            <p:nvPr/>
          </p:nvSpPr>
          <p:spPr bwMode="auto">
            <a:xfrm>
              <a:off x="12113634" y="9021180"/>
              <a:ext cx="1049926" cy="1134203"/>
            </a:xfrm>
            <a:custGeom>
              <a:avLst/>
              <a:gdLst>
                <a:gd name="T0" fmla="*/ 0 w 2320"/>
                <a:gd name="T1" fmla="*/ 1799 h 2505"/>
                <a:gd name="T2" fmla="*/ 0 w 2320"/>
                <a:gd name="T3" fmla="*/ 1799 h 2505"/>
                <a:gd name="T4" fmla="*/ 19 w 2320"/>
                <a:gd name="T5" fmla="*/ 1076 h 2505"/>
                <a:gd name="T6" fmla="*/ 93 w 2320"/>
                <a:gd name="T7" fmla="*/ 1039 h 2505"/>
                <a:gd name="T8" fmla="*/ 241 w 2320"/>
                <a:gd name="T9" fmla="*/ 1057 h 2505"/>
                <a:gd name="T10" fmla="*/ 316 w 2320"/>
                <a:gd name="T11" fmla="*/ 761 h 2505"/>
                <a:gd name="T12" fmla="*/ 297 w 2320"/>
                <a:gd name="T13" fmla="*/ 371 h 2505"/>
                <a:gd name="T14" fmla="*/ 353 w 2320"/>
                <a:gd name="T15" fmla="*/ 185 h 2505"/>
                <a:gd name="T16" fmla="*/ 576 w 2320"/>
                <a:gd name="T17" fmla="*/ 130 h 2505"/>
                <a:gd name="T18" fmla="*/ 798 w 2320"/>
                <a:gd name="T19" fmla="*/ 93 h 2505"/>
                <a:gd name="T20" fmla="*/ 891 w 2320"/>
                <a:gd name="T21" fmla="*/ 111 h 2505"/>
                <a:gd name="T22" fmla="*/ 965 w 2320"/>
                <a:gd name="T23" fmla="*/ 167 h 2505"/>
                <a:gd name="T24" fmla="*/ 1076 w 2320"/>
                <a:gd name="T25" fmla="*/ 167 h 2505"/>
                <a:gd name="T26" fmla="*/ 1224 w 2320"/>
                <a:gd name="T27" fmla="*/ 74 h 2505"/>
                <a:gd name="T28" fmla="*/ 1354 w 2320"/>
                <a:gd name="T29" fmla="*/ 37 h 2505"/>
                <a:gd name="T30" fmla="*/ 1392 w 2320"/>
                <a:gd name="T31" fmla="*/ 0 h 2505"/>
                <a:gd name="T32" fmla="*/ 1503 w 2320"/>
                <a:gd name="T33" fmla="*/ 93 h 2505"/>
                <a:gd name="T34" fmla="*/ 1633 w 2320"/>
                <a:gd name="T35" fmla="*/ 408 h 2505"/>
                <a:gd name="T36" fmla="*/ 1855 w 2320"/>
                <a:gd name="T37" fmla="*/ 612 h 2505"/>
                <a:gd name="T38" fmla="*/ 2004 w 2320"/>
                <a:gd name="T39" fmla="*/ 853 h 2505"/>
                <a:gd name="T40" fmla="*/ 2301 w 2320"/>
                <a:gd name="T41" fmla="*/ 1094 h 2505"/>
                <a:gd name="T42" fmla="*/ 2319 w 2320"/>
                <a:gd name="T43" fmla="*/ 1132 h 2505"/>
                <a:gd name="T44" fmla="*/ 2189 w 2320"/>
                <a:gd name="T45" fmla="*/ 1243 h 2505"/>
                <a:gd name="T46" fmla="*/ 2041 w 2320"/>
                <a:gd name="T47" fmla="*/ 1354 h 2505"/>
                <a:gd name="T48" fmla="*/ 1744 w 2320"/>
                <a:gd name="T49" fmla="*/ 1651 h 2505"/>
                <a:gd name="T50" fmla="*/ 1633 w 2320"/>
                <a:gd name="T51" fmla="*/ 1744 h 2505"/>
                <a:gd name="T52" fmla="*/ 1540 w 2320"/>
                <a:gd name="T53" fmla="*/ 1836 h 2505"/>
                <a:gd name="T54" fmla="*/ 1392 w 2320"/>
                <a:gd name="T55" fmla="*/ 2078 h 2505"/>
                <a:gd name="T56" fmla="*/ 1262 w 2320"/>
                <a:gd name="T57" fmla="*/ 2133 h 2505"/>
                <a:gd name="T58" fmla="*/ 1002 w 2320"/>
                <a:gd name="T59" fmla="*/ 2096 h 2505"/>
                <a:gd name="T60" fmla="*/ 891 w 2320"/>
                <a:gd name="T61" fmla="*/ 2041 h 2505"/>
                <a:gd name="T62" fmla="*/ 798 w 2320"/>
                <a:gd name="T63" fmla="*/ 2022 h 2505"/>
                <a:gd name="T64" fmla="*/ 576 w 2320"/>
                <a:gd name="T65" fmla="*/ 2319 h 2505"/>
                <a:gd name="T66" fmla="*/ 520 w 2320"/>
                <a:gd name="T67" fmla="*/ 2430 h 2505"/>
                <a:gd name="T68" fmla="*/ 279 w 2320"/>
                <a:gd name="T69" fmla="*/ 2449 h 2505"/>
                <a:gd name="T70" fmla="*/ 223 w 2320"/>
                <a:gd name="T71" fmla="*/ 2226 h 2505"/>
                <a:gd name="T72" fmla="*/ 223 w 2320"/>
                <a:gd name="T73" fmla="*/ 1929 h 2505"/>
                <a:gd name="T74" fmla="*/ 0 w 2320"/>
                <a:gd name="T75" fmla="*/ 1799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0" h="2505">
                  <a:moveTo>
                    <a:pt x="0" y="1799"/>
                  </a:moveTo>
                  <a:lnTo>
                    <a:pt x="0" y="1799"/>
                  </a:lnTo>
                  <a:cubicBezTo>
                    <a:pt x="19" y="1076"/>
                    <a:pt x="19" y="1076"/>
                    <a:pt x="19" y="1076"/>
                  </a:cubicBezTo>
                  <a:cubicBezTo>
                    <a:pt x="19" y="1076"/>
                    <a:pt x="19" y="1039"/>
                    <a:pt x="93" y="1039"/>
                  </a:cubicBezTo>
                  <a:cubicBezTo>
                    <a:pt x="149" y="1020"/>
                    <a:pt x="205" y="1076"/>
                    <a:pt x="241" y="1057"/>
                  </a:cubicBezTo>
                  <a:cubicBezTo>
                    <a:pt x="297" y="1039"/>
                    <a:pt x="316" y="816"/>
                    <a:pt x="316" y="761"/>
                  </a:cubicBezTo>
                  <a:cubicBezTo>
                    <a:pt x="316" y="686"/>
                    <a:pt x="297" y="408"/>
                    <a:pt x="297" y="371"/>
                  </a:cubicBezTo>
                  <a:cubicBezTo>
                    <a:pt x="297" y="334"/>
                    <a:pt x="316" y="204"/>
                    <a:pt x="353" y="185"/>
                  </a:cubicBezTo>
                  <a:cubicBezTo>
                    <a:pt x="408" y="167"/>
                    <a:pt x="538" y="149"/>
                    <a:pt x="576" y="130"/>
                  </a:cubicBezTo>
                  <a:cubicBezTo>
                    <a:pt x="631" y="130"/>
                    <a:pt x="779" y="111"/>
                    <a:pt x="798" y="93"/>
                  </a:cubicBezTo>
                  <a:cubicBezTo>
                    <a:pt x="817" y="93"/>
                    <a:pt x="872" y="93"/>
                    <a:pt x="891" y="111"/>
                  </a:cubicBezTo>
                  <a:cubicBezTo>
                    <a:pt x="891" y="111"/>
                    <a:pt x="947" y="167"/>
                    <a:pt x="965" y="167"/>
                  </a:cubicBezTo>
                  <a:cubicBezTo>
                    <a:pt x="1002" y="185"/>
                    <a:pt x="1039" y="204"/>
                    <a:pt x="1076" y="167"/>
                  </a:cubicBezTo>
                  <a:cubicBezTo>
                    <a:pt x="1113" y="111"/>
                    <a:pt x="1150" y="74"/>
                    <a:pt x="1224" y="74"/>
                  </a:cubicBezTo>
                  <a:cubicBezTo>
                    <a:pt x="1318" y="55"/>
                    <a:pt x="1354" y="55"/>
                    <a:pt x="1354" y="37"/>
                  </a:cubicBezTo>
                  <a:cubicBezTo>
                    <a:pt x="1373" y="19"/>
                    <a:pt x="1392" y="0"/>
                    <a:pt x="1392" y="0"/>
                  </a:cubicBezTo>
                  <a:cubicBezTo>
                    <a:pt x="1392" y="0"/>
                    <a:pt x="1466" y="37"/>
                    <a:pt x="1503" y="93"/>
                  </a:cubicBezTo>
                  <a:cubicBezTo>
                    <a:pt x="1521" y="149"/>
                    <a:pt x="1559" y="334"/>
                    <a:pt x="1633" y="408"/>
                  </a:cubicBezTo>
                  <a:cubicBezTo>
                    <a:pt x="1707" y="482"/>
                    <a:pt x="1744" y="501"/>
                    <a:pt x="1855" y="612"/>
                  </a:cubicBezTo>
                  <a:cubicBezTo>
                    <a:pt x="1948" y="723"/>
                    <a:pt x="1911" y="742"/>
                    <a:pt x="2004" y="853"/>
                  </a:cubicBezTo>
                  <a:cubicBezTo>
                    <a:pt x="2096" y="965"/>
                    <a:pt x="2263" y="1057"/>
                    <a:pt x="2301" y="1094"/>
                  </a:cubicBezTo>
                  <a:cubicBezTo>
                    <a:pt x="2319" y="1113"/>
                    <a:pt x="2319" y="1132"/>
                    <a:pt x="2319" y="1132"/>
                  </a:cubicBezTo>
                  <a:cubicBezTo>
                    <a:pt x="2319" y="1132"/>
                    <a:pt x="2208" y="1243"/>
                    <a:pt x="2189" y="1243"/>
                  </a:cubicBezTo>
                  <a:cubicBezTo>
                    <a:pt x="2171" y="1262"/>
                    <a:pt x="2078" y="1317"/>
                    <a:pt x="2041" y="1354"/>
                  </a:cubicBezTo>
                  <a:cubicBezTo>
                    <a:pt x="2004" y="1391"/>
                    <a:pt x="1763" y="1595"/>
                    <a:pt x="1744" y="1651"/>
                  </a:cubicBezTo>
                  <a:cubicBezTo>
                    <a:pt x="1725" y="1688"/>
                    <a:pt x="1633" y="1744"/>
                    <a:pt x="1633" y="1744"/>
                  </a:cubicBezTo>
                  <a:cubicBezTo>
                    <a:pt x="1633" y="1744"/>
                    <a:pt x="1559" y="1781"/>
                    <a:pt x="1540" y="1836"/>
                  </a:cubicBezTo>
                  <a:cubicBezTo>
                    <a:pt x="1521" y="1874"/>
                    <a:pt x="1466" y="2022"/>
                    <a:pt x="1392" y="2078"/>
                  </a:cubicBezTo>
                  <a:cubicBezTo>
                    <a:pt x="1392" y="2078"/>
                    <a:pt x="1336" y="2133"/>
                    <a:pt x="1262" y="2133"/>
                  </a:cubicBezTo>
                  <a:cubicBezTo>
                    <a:pt x="1188" y="2133"/>
                    <a:pt x="1021" y="2115"/>
                    <a:pt x="1002" y="2096"/>
                  </a:cubicBezTo>
                  <a:cubicBezTo>
                    <a:pt x="965" y="2096"/>
                    <a:pt x="891" y="2041"/>
                    <a:pt x="891" y="2041"/>
                  </a:cubicBezTo>
                  <a:cubicBezTo>
                    <a:pt x="872" y="2022"/>
                    <a:pt x="835" y="1966"/>
                    <a:pt x="798" y="2022"/>
                  </a:cubicBezTo>
                  <a:cubicBezTo>
                    <a:pt x="742" y="2096"/>
                    <a:pt x="612" y="2301"/>
                    <a:pt x="576" y="2319"/>
                  </a:cubicBezTo>
                  <a:cubicBezTo>
                    <a:pt x="557" y="2356"/>
                    <a:pt x="520" y="2430"/>
                    <a:pt x="520" y="2430"/>
                  </a:cubicBezTo>
                  <a:cubicBezTo>
                    <a:pt x="520" y="2430"/>
                    <a:pt x="390" y="2504"/>
                    <a:pt x="279" y="2449"/>
                  </a:cubicBezTo>
                  <a:cubicBezTo>
                    <a:pt x="279" y="2449"/>
                    <a:pt x="223" y="2393"/>
                    <a:pt x="223" y="2226"/>
                  </a:cubicBezTo>
                  <a:cubicBezTo>
                    <a:pt x="223" y="2078"/>
                    <a:pt x="241" y="1966"/>
                    <a:pt x="223" y="1929"/>
                  </a:cubicBezTo>
                  <a:cubicBezTo>
                    <a:pt x="205" y="1892"/>
                    <a:pt x="56" y="1799"/>
                    <a:pt x="0" y="1799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67" name="Freeform 31"/>
            <p:cNvSpPr>
              <a:spLocks noChangeArrowheads="1"/>
            </p:cNvSpPr>
            <p:nvPr/>
          </p:nvSpPr>
          <p:spPr bwMode="auto">
            <a:xfrm>
              <a:off x="13255379" y="8214458"/>
              <a:ext cx="1235560" cy="1823113"/>
            </a:xfrm>
            <a:custGeom>
              <a:avLst/>
              <a:gdLst>
                <a:gd name="T0" fmla="*/ 538 w 2728"/>
                <a:gd name="T1" fmla="*/ 4026 h 4027"/>
                <a:gd name="T2" fmla="*/ 538 w 2728"/>
                <a:gd name="T3" fmla="*/ 4026 h 4027"/>
                <a:gd name="T4" fmla="*/ 408 w 2728"/>
                <a:gd name="T5" fmla="*/ 3914 h 4027"/>
                <a:gd name="T6" fmla="*/ 390 w 2728"/>
                <a:gd name="T7" fmla="*/ 3822 h 4027"/>
                <a:gd name="T8" fmla="*/ 464 w 2728"/>
                <a:gd name="T9" fmla="*/ 3617 h 4027"/>
                <a:gd name="T10" fmla="*/ 445 w 2728"/>
                <a:gd name="T11" fmla="*/ 3506 h 4027"/>
                <a:gd name="T12" fmla="*/ 464 w 2728"/>
                <a:gd name="T13" fmla="*/ 3395 h 4027"/>
                <a:gd name="T14" fmla="*/ 390 w 2728"/>
                <a:gd name="T15" fmla="*/ 3246 h 4027"/>
                <a:gd name="T16" fmla="*/ 353 w 2728"/>
                <a:gd name="T17" fmla="*/ 3061 h 4027"/>
                <a:gd name="T18" fmla="*/ 556 w 2728"/>
                <a:gd name="T19" fmla="*/ 2746 h 4027"/>
                <a:gd name="T20" fmla="*/ 650 w 2728"/>
                <a:gd name="T21" fmla="*/ 2560 h 4027"/>
                <a:gd name="T22" fmla="*/ 779 w 2728"/>
                <a:gd name="T23" fmla="*/ 2245 h 4027"/>
                <a:gd name="T24" fmla="*/ 798 w 2728"/>
                <a:gd name="T25" fmla="*/ 1855 h 4027"/>
                <a:gd name="T26" fmla="*/ 705 w 2728"/>
                <a:gd name="T27" fmla="*/ 1577 h 4027"/>
                <a:gd name="T28" fmla="*/ 427 w 2728"/>
                <a:gd name="T29" fmla="*/ 1447 h 4027"/>
                <a:gd name="T30" fmla="*/ 149 w 2728"/>
                <a:gd name="T31" fmla="*/ 1354 h 4027"/>
                <a:gd name="T32" fmla="*/ 56 w 2728"/>
                <a:gd name="T33" fmla="*/ 1224 h 4027"/>
                <a:gd name="T34" fmla="*/ 390 w 2728"/>
                <a:gd name="T35" fmla="*/ 1020 h 4027"/>
                <a:gd name="T36" fmla="*/ 724 w 2728"/>
                <a:gd name="T37" fmla="*/ 909 h 4027"/>
                <a:gd name="T38" fmla="*/ 983 w 2728"/>
                <a:gd name="T39" fmla="*/ 909 h 4027"/>
                <a:gd name="T40" fmla="*/ 1169 w 2728"/>
                <a:gd name="T41" fmla="*/ 1132 h 4027"/>
                <a:gd name="T42" fmla="*/ 1169 w 2728"/>
                <a:gd name="T43" fmla="*/ 1188 h 4027"/>
                <a:gd name="T44" fmla="*/ 1150 w 2728"/>
                <a:gd name="T45" fmla="*/ 1373 h 4027"/>
                <a:gd name="T46" fmla="*/ 1262 w 2728"/>
                <a:gd name="T47" fmla="*/ 1595 h 4027"/>
                <a:gd name="T48" fmla="*/ 1466 w 2728"/>
                <a:gd name="T49" fmla="*/ 1391 h 4027"/>
                <a:gd name="T50" fmla="*/ 1410 w 2728"/>
                <a:gd name="T51" fmla="*/ 983 h 4027"/>
                <a:gd name="T52" fmla="*/ 1317 w 2728"/>
                <a:gd name="T53" fmla="*/ 149 h 4027"/>
                <a:gd name="T54" fmla="*/ 1595 w 2728"/>
                <a:gd name="T55" fmla="*/ 297 h 4027"/>
                <a:gd name="T56" fmla="*/ 2022 w 2728"/>
                <a:gd name="T57" fmla="*/ 241 h 4027"/>
                <a:gd name="T58" fmla="*/ 2449 w 2728"/>
                <a:gd name="T59" fmla="*/ 149 h 4027"/>
                <a:gd name="T60" fmla="*/ 2616 w 2728"/>
                <a:gd name="T61" fmla="*/ 37 h 4027"/>
                <a:gd name="T62" fmla="*/ 2708 w 2728"/>
                <a:gd name="T63" fmla="*/ 56 h 4027"/>
                <a:gd name="T64" fmla="*/ 2671 w 2728"/>
                <a:gd name="T65" fmla="*/ 464 h 4027"/>
                <a:gd name="T66" fmla="*/ 2690 w 2728"/>
                <a:gd name="T67" fmla="*/ 687 h 4027"/>
                <a:gd name="T68" fmla="*/ 2634 w 2728"/>
                <a:gd name="T69" fmla="*/ 872 h 4027"/>
                <a:gd name="T70" fmla="*/ 2634 w 2728"/>
                <a:gd name="T71" fmla="*/ 1002 h 4027"/>
                <a:gd name="T72" fmla="*/ 2671 w 2728"/>
                <a:gd name="T73" fmla="*/ 1150 h 4027"/>
                <a:gd name="T74" fmla="*/ 2708 w 2728"/>
                <a:gd name="T75" fmla="*/ 1188 h 4027"/>
                <a:gd name="T76" fmla="*/ 2560 w 2728"/>
                <a:gd name="T77" fmla="*/ 1373 h 4027"/>
                <a:gd name="T78" fmla="*/ 2282 w 2728"/>
                <a:gd name="T79" fmla="*/ 1595 h 4027"/>
                <a:gd name="T80" fmla="*/ 2004 w 2728"/>
                <a:gd name="T81" fmla="*/ 1707 h 4027"/>
                <a:gd name="T82" fmla="*/ 1911 w 2728"/>
                <a:gd name="T83" fmla="*/ 1707 h 4027"/>
                <a:gd name="T84" fmla="*/ 1799 w 2728"/>
                <a:gd name="T85" fmla="*/ 1855 h 4027"/>
                <a:gd name="T86" fmla="*/ 1688 w 2728"/>
                <a:gd name="T87" fmla="*/ 1966 h 4027"/>
                <a:gd name="T88" fmla="*/ 1614 w 2728"/>
                <a:gd name="T89" fmla="*/ 2078 h 4027"/>
                <a:gd name="T90" fmla="*/ 1466 w 2728"/>
                <a:gd name="T91" fmla="*/ 2096 h 4027"/>
                <a:gd name="T92" fmla="*/ 1466 w 2728"/>
                <a:gd name="T93" fmla="*/ 2171 h 4027"/>
                <a:gd name="T94" fmla="*/ 1317 w 2728"/>
                <a:gd name="T95" fmla="*/ 2337 h 4027"/>
                <a:gd name="T96" fmla="*/ 1150 w 2728"/>
                <a:gd name="T97" fmla="*/ 2486 h 4027"/>
                <a:gd name="T98" fmla="*/ 1262 w 2728"/>
                <a:gd name="T99" fmla="*/ 2783 h 4027"/>
                <a:gd name="T100" fmla="*/ 1243 w 2728"/>
                <a:gd name="T101" fmla="*/ 3414 h 4027"/>
                <a:gd name="T102" fmla="*/ 1021 w 2728"/>
                <a:gd name="T103" fmla="*/ 3747 h 4027"/>
                <a:gd name="T104" fmla="*/ 612 w 2728"/>
                <a:gd name="T105" fmla="*/ 3896 h 4027"/>
                <a:gd name="T106" fmla="*/ 538 w 2728"/>
                <a:gd name="T107" fmla="*/ 4026 h 4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8" h="4027">
                  <a:moveTo>
                    <a:pt x="538" y="4026"/>
                  </a:moveTo>
                  <a:lnTo>
                    <a:pt x="538" y="4026"/>
                  </a:lnTo>
                  <a:cubicBezTo>
                    <a:pt x="538" y="4026"/>
                    <a:pt x="427" y="3952"/>
                    <a:pt x="408" y="3914"/>
                  </a:cubicBezTo>
                  <a:cubicBezTo>
                    <a:pt x="390" y="3859"/>
                    <a:pt x="390" y="3859"/>
                    <a:pt x="390" y="3822"/>
                  </a:cubicBezTo>
                  <a:cubicBezTo>
                    <a:pt x="408" y="3766"/>
                    <a:pt x="464" y="3636"/>
                    <a:pt x="464" y="3617"/>
                  </a:cubicBezTo>
                  <a:cubicBezTo>
                    <a:pt x="464" y="3599"/>
                    <a:pt x="445" y="3543"/>
                    <a:pt x="445" y="3506"/>
                  </a:cubicBezTo>
                  <a:cubicBezTo>
                    <a:pt x="445" y="3469"/>
                    <a:pt x="464" y="3414"/>
                    <a:pt x="464" y="3395"/>
                  </a:cubicBezTo>
                  <a:cubicBezTo>
                    <a:pt x="445" y="3376"/>
                    <a:pt x="408" y="3284"/>
                    <a:pt x="390" y="3246"/>
                  </a:cubicBezTo>
                  <a:cubicBezTo>
                    <a:pt x="371" y="3209"/>
                    <a:pt x="353" y="3061"/>
                    <a:pt x="353" y="3061"/>
                  </a:cubicBezTo>
                  <a:cubicBezTo>
                    <a:pt x="353" y="3061"/>
                    <a:pt x="520" y="2820"/>
                    <a:pt x="556" y="2746"/>
                  </a:cubicBezTo>
                  <a:cubicBezTo>
                    <a:pt x="594" y="2672"/>
                    <a:pt x="594" y="2634"/>
                    <a:pt x="650" y="2560"/>
                  </a:cubicBezTo>
                  <a:cubicBezTo>
                    <a:pt x="724" y="2486"/>
                    <a:pt x="835" y="2412"/>
                    <a:pt x="779" y="2245"/>
                  </a:cubicBezTo>
                  <a:cubicBezTo>
                    <a:pt x="742" y="2096"/>
                    <a:pt x="798" y="1948"/>
                    <a:pt x="798" y="1855"/>
                  </a:cubicBezTo>
                  <a:cubicBezTo>
                    <a:pt x="779" y="1781"/>
                    <a:pt x="761" y="1614"/>
                    <a:pt x="705" y="1577"/>
                  </a:cubicBezTo>
                  <a:cubicBezTo>
                    <a:pt x="631" y="1521"/>
                    <a:pt x="464" y="1465"/>
                    <a:pt x="427" y="1447"/>
                  </a:cubicBezTo>
                  <a:cubicBezTo>
                    <a:pt x="371" y="1429"/>
                    <a:pt x="167" y="1373"/>
                    <a:pt x="149" y="1354"/>
                  </a:cubicBezTo>
                  <a:cubicBezTo>
                    <a:pt x="130" y="1336"/>
                    <a:pt x="0" y="1299"/>
                    <a:pt x="56" y="1224"/>
                  </a:cubicBezTo>
                  <a:cubicBezTo>
                    <a:pt x="130" y="1150"/>
                    <a:pt x="297" y="1058"/>
                    <a:pt x="390" y="1020"/>
                  </a:cubicBezTo>
                  <a:cubicBezTo>
                    <a:pt x="482" y="983"/>
                    <a:pt x="668" y="891"/>
                    <a:pt x="724" y="909"/>
                  </a:cubicBezTo>
                  <a:cubicBezTo>
                    <a:pt x="798" y="909"/>
                    <a:pt x="909" y="891"/>
                    <a:pt x="983" y="909"/>
                  </a:cubicBezTo>
                  <a:cubicBezTo>
                    <a:pt x="1057" y="928"/>
                    <a:pt x="1169" y="1076"/>
                    <a:pt x="1169" y="1132"/>
                  </a:cubicBezTo>
                  <a:cubicBezTo>
                    <a:pt x="1169" y="1188"/>
                    <a:pt x="1169" y="1188"/>
                    <a:pt x="1169" y="1188"/>
                  </a:cubicBezTo>
                  <a:cubicBezTo>
                    <a:pt x="1169" y="1188"/>
                    <a:pt x="1150" y="1317"/>
                    <a:pt x="1150" y="1373"/>
                  </a:cubicBezTo>
                  <a:cubicBezTo>
                    <a:pt x="1132" y="1429"/>
                    <a:pt x="1169" y="1614"/>
                    <a:pt x="1262" y="1595"/>
                  </a:cubicBezTo>
                  <a:cubicBezTo>
                    <a:pt x="1354" y="1595"/>
                    <a:pt x="1410" y="1484"/>
                    <a:pt x="1466" y="1391"/>
                  </a:cubicBezTo>
                  <a:cubicBezTo>
                    <a:pt x="1521" y="1299"/>
                    <a:pt x="1466" y="1039"/>
                    <a:pt x="1410" y="983"/>
                  </a:cubicBezTo>
                  <a:cubicBezTo>
                    <a:pt x="1354" y="928"/>
                    <a:pt x="1132" y="408"/>
                    <a:pt x="1317" y="149"/>
                  </a:cubicBezTo>
                  <a:cubicBezTo>
                    <a:pt x="1317" y="149"/>
                    <a:pt x="1521" y="278"/>
                    <a:pt x="1595" y="297"/>
                  </a:cubicBezTo>
                  <a:cubicBezTo>
                    <a:pt x="1669" y="297"/>
                    <a:pt x="1874" y="297"/>
                    <a:pt x="2022" y="241"/>
                  </a:cubicBezTo>
                  <a:cubicBezTo>
                    <a:pt x="2170" y="186"/>
                    <a:pt x="2356" y="149"/>
                    <a:pt x="2449" y="149"/>
                  </a:cubicBezTo>
                  <a:cubicBezTo>
                    <a:pt x="2541" y="130"/>
                    <a:pt x="2597" y="56"/>
                    <a:pt x="2616" y="37"/>
                  </a:cubicBezTo>
                  <a:cubicBezTo>
                    <a:pt x="2634" y="19"/>
                    <a:pt x="2690" y="0"/>
                    <a:pt x="2708" y="56"/>
                  </a:cubicBezTo>
                  <a:cubicBezTo>
                    <a:pt x="2727" y="111"/>
                    <a:pt x="2671" y="390"/>
                    <a:pt x="2671" y="464"/>
                  </a:cubicBezTo>
                  <a:cubicBezTo>
                    <a:pt x="2671" y="538"/>
                    <a:pt x="2690" y="631"/>
                    <a:pt x="2690" y="687"/>
                  </a:cubicBezTo>
                  <a:cubicBezTo>
                    <a:pt x="2690" y="742"/>
                    <a:pt x="2653" y="779"/>
                    <a:pt x="2634" y="872"/>
                  </a:cubicBezTo>
                  <a:cubicBezTo>
                    <a:pt x="2616" y="946"/>
                    <a:pt x="2616" y="928"/>
                    <a:pt x="2634" y="1002"/>
                  </a:cubicBezTo>
                  <a:cubicBezTo>
                    <a:pt x="2634" y="1076"/>
                    <a:pt x="2653" y="1150"/>
                    <a:pt x="2671" y="1150"/>
                  </a:cubicBezTo>
                  <a:cubicBezTo>
                    <a:pt x="2690" y="1169"/>
                    <a:pt x="2708" y="1188"/>
                    <a:pt x="2708" y="1188"/>
                  </a:cubicBezTo>
                  <a:cubicBezTo>
                    <a:pt x="2708" y="1188"/>
                    <a:pt x="2597" y="1317"/>
                    <a:pt x="2560" y="1373"/>
                  </a:cubicBezTo>
                  <a:cubicBezTo>
                    <a:pt x="2523" y="1429"/>
                    <a:pt x="2375" y="1540"/>
                    <a:pt x="2282" y="1595"/>
                  </a:cubicBezTo>
                  <a:cubicBezTo>
                    <a:pt x="2170" y="1651"/>
                    <a:pt x="2040" y="1688"/>
                    <a:pt x="2004" y="1707"/>
                  </a:cubicBezTo>
                  <a:cubicBezTo>
                    <a:pt x="1966" y="1707"/>
                    <a:pt x="1911" y="1707"/>
                    <a:pt x="1911" y="1707"/>
                  </a:cubicBezTo>
                  <a:cubicBezTo>
                    <a:pt x="1911" y="1707"/>
                    <a:pt x="1837" y="1781"/>
                    <a:pt x="1799" y="1855"/>
                  </a:cubicBezTo>
                  <a:cubicBezTo>
                    <a:pt x="1763" y="1911"/>
                    <a:pt x="1688" y="1966"/>
                    <a:pt x="1688" y="1966"/>
                  </a:cubicBezTo>
                  <a:cubicBezTo>
                    <a:pt x="1688" y="1966"/>
                    <a:pt x="1633" y="2078"/>
                    <a:pt x="1614" y="2078"/>
                  </a:cubicBezTo>
                  <a:lnTo>
                    <a:pt x="1466" y="2096"/>
                  </a:lnTo>
                  <a:cubicBezTo>
                    <a:pt x="1466" y="2171"/>
                    <a:pt x="1466" y="2171"/>
                    <a:pt x="1466" y="2171"/>
                  </a:cubicBezTo>
                  <a:cubicBezTo>
                    <a:pt x="1466" y="2171"/>
                    <a:pt x="1336" y="2319"/>
                    <a:pt x="1317" y="2337"/>
                  </a:cubicBezTo>
                  <a:cubicBezTo>
                    <a:pt x="1298" y="2375"/>
                    <a:pt x="1150" y="2486"/>
                    <a:pt x="1150" y="2486"/>
                  </a:cubicBezTo>
                  <a:cubicBezTo>
                    <a:pt x="1150" y="2486"/>
                    <a:pt x="1243" y="2672"/>
                    <a:pt x="1262" y="2783"/>
                  </a:cubicBezTo>
                  <a:cubicBezTo>
                    <a:pt x="1280" y="2894"/>
                    <a:pt x="1243" y="3414"/>
                    <a:pt x="1243" y="3414"/>
                  </a:cubicBezTo>
                  <a:cubicBezTo>
                    <a:pt x="1243" y="3414"/>
                    <a:pt x="1224" y="3673"/>
                    <a:pt x="1021" y="3747"/>
                  </a:cubicBezTo>
                  <a:cubicBezTo>
                    <a:pt x="798" y="3822"/>
                    <a:pt x="650" y="3859"/>
                    <a:pt x="612" y="3896"/>
                  </a:cubicBezTo>
                  <a:cubicBezTo>
                    <a:pt x="575" y="3952"/>
                    <a:pt x="520" y="3970"/>
                    <a:pt x="538" y="4026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68" name="Freeform 32"/>
            <p:cNvSpPr>
              <a:spLocks noChangeArrowheads="1"/>
            </p:cNvSpPr>
            <p:nvPr/>
          </p:nvSpPr>
          <p:spPr bwMode="auto">
            <a:xfrm>
              <a:off x="12776325" y="8769579"/>
              <a:ext cx="840341" cy="832682"/>
            </a:xfrm>
            <a:custGeom>
              <a:avLst/>
              <a:gdLst>
                <a:gd name="T0" fmla="*/ 0 w 1856"/>
                <a:gd name="T1" fmla="*/ 594 h 1838"/>
                <a:gd name="T2" fmla="*/ 0 w 1856"/>
                <a:gd name="T3" fmla="*/ 594 h 1838"/>
                <a:gd name="T4" fmla="*/ 55 w 1856"/>
                <a:gd name="T5" fmla="*/ 706 h 1838"/>
                <a:gd name="T6" fmla="*/ 111 w 1856"/>
                <a:gd name="T7" fmla="*/ 909 h 1838"/>
                <a:gd name="T8" fmla="*/ 278 w 1856"/>
                <a:gd name="T9" fmla="*/ 1077 h 1838"/>
                <a:gd name="T10" fmla="*/ 445 w 1856"/>
                <a:gd name="T11" fmla="*/ 1243 h 1838"/>
                <a:gd name="T12" fmla="*/ 575 w 1856"/>
                <a:gd name="T13" fmla="*/ 1429 h 1838"/>
                <a:gd name="T14" fmla="*/ 816 w 1856"/>
                <a:gd name="T15" fmla="*/ 1633 h 1838"/>
                <a:gd name="T16" fmla="*/ 853 w 1856"/>
                <a:gd name="T17" fmla="*/ 1689 h 1838"/>
                <a:gd name="T18" fmla="*/ 1039 w 1856"/>
                <a:gd name="T19" fmla="*/ 1725 h 1838"/>
                <a:gd name="T20" fmla="*/ 1410 w 1856"/>
                <a:gd name="T21" fmla="*/ 1837 h 1838"/>
                <a:gd name="T22" fmla="*/ 1558 w 1856"/>
                <a:gd name="T23" fmla="*/ 1633 h 1838"/>
                <a:gd name="T24" fmla="*/ 1651 w 1856"/>
                <a:gd name="T25" fmla="*/ 1448 h 1838"/>
                <a:gd name="T26" fmla="*/ 1743 w 1856"/>
                <a:gd name="T27" fmla="*/ 1299 h 1838"/>
                <a:gd name="T28" fmla="*/ 1836 w 1856"/>
                <a:gd name="T29" fmla="*/ 1188 h 1838"/>
                <a:gd name="T30" fmla="*/ 1836 w 1856"/>
                <a:gd name="T31" fmla="*/ 1021 h 1838"/>
                <a:gd name="T32" fmla="*/ 1836 w 1856"/>
                <a:gd name="T33" fmla="*/ 761 h 1838"/>
                <a:gd name="T34" fmla="*/ 1818 w 1856"/>
                <a:gd name="T35" fmla="*/ 464 h 1838"/>
                <a:gd name="T36" fmla="*/ 1725 w 1856"/>
                <a:gd name="T37" fmla="*/ 316 h 1838"/>
                <a:gd name="T38" fmla="*/ 1317 w 1856"/>
                <a:gd name="T39" fmla="*/ 167 h 1838"/>
                <a:gd name="T40" fmla="*/ 1131 w 1856"/>
                <a:gd name="T41" fmla="*/ 93 h 1838"/>
                <a:gd name="T42" fmla="*/ 1094 w 1856"/>
                <a:gd name="T43" fmla="*/ 19 h 1838"/>
                <a:gd name="T44" fmla="*/ 1039 w 1856"/>
                <a:gd name="T45" fmla="*/ 19 h 1838"/>
                <a:gd name="T46" fmla="*/ 835 w 1856"/>
                <a:gd name="T47" fmla="*/ 75 h 1838"/>
                <a:gd name="T48" fmla="*/ 779 w 1856"/>
                <a:gd name="T49" fmla="*/ 223 h 1838"/>
                <a:gd name="T50" fmla="*/ 742 w 1856"/>
                <a:gd name="T51" fmla="*/ 390 h 1838"/>
                <a:gd name="T52" fmla="*/ 334 w 1856"/>
                <a:gd name="T53" fmla="*/ 612 h 1838"/>
                <a:gd name="T54" fmla="*/ 0 w 1856"/>
                <a:gd name="T55" fmla="*/ 594 h 1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56" h="1838">
                  <a:moveTo>
                    <a:pt x="0" y="594"/>
                  </a:moveTo>
                  <a:lnTo>
                    <a:pt x="0" y="594"/>
                  </a:lnTo>
                  <a:cubicBezTo>
                    <a:pt x="0" y="594"/>
                    <a:pt x="37" y="668"/>
                    <a:pt x="55" y="706"/>
                  </a:cubicBezTo>
                  <a:cubicBezTo>
                    <a:pt x="55" y="761"/>
                    <a:pt x="93" y="872"/>
                    <a:pt x="111" y="909"/>
                  </a:cubicBezTo>
                  <a:cubicBezTo>
                    <a:pt x="129" y="965"/>
                    <a:pt x="259" y="1039"/>
                    <a:pt x="278" y="1077"/>
                  </a:cubicBezTo>
                  <a:cubicBezTo>
                    <a:pt x="297" y="1095"/>
                    <a:pt x="426" y="1225"/>
                    <a:pt x="445" y="1243"/>
                  </a:cubicBezTo>
                  <a:cubicBezTo>
                    <a:pt x="445" y="1280"/>
                    <a:pt x="500" y="1373"/>
                    <a:pt x="575" y="1429"/>
                  </a:cubicBezTo>
                  <a:cubicBezTo>
                    <a:pt x="630" y="1484"/>
                    <a:pt x="816" y="1614"/>
                    <a:pt x="816" y="1633"/>
                  </a:cubicBezTo>
                  <a:cubicBezTo>
                    <a:pt x="835" y="1651"/>
                    <a:pt x="853" y="1689"/>
                    <a:pt x="853" y="1689"/>
                  </a:cubicBezTo>
                  <a:cubicBezTo>
                    <a:pt x="853" y="1689"/>
                    <a:pt x="1020" y="1707"/>
                    <a:pt x="1039" y="1725"/>
                  </a:cubicBezTo>
                  <a:cubicBezTo>
                    <a:pt x="1076" y="1744"/>
                    <a:pt x="1410" y="1837"/>
                    <a:pt x="1410" y="1837"/>
                  </a:cubicBezTo>
                  <a:cubicBezTo>
                    <a:pt x="1558" y="1633"/>
                    <a:pt x="1558" y="1633"/>
                    <a:pt x="1558" y="1633"/>
                  </a:cubicBezTo>
                  <a:cubicBezTo>
                    <a:pt x="1558" y="1633"/>
                    <a:pt x="1632" y="1484"/>
                    <a:pt x="1651" y="1448"/>
                  </a:cubicBezTo>
                  <a:cubicBezTo>
                    <a:pt x="1651" y="1410"/>
                    <a:pt x="1725" y="1318"/>
                    <a:pt x="1743" y="1299"/>
                  </a:cubicBezTo>
                  <a:cubicBezTo>
                    <a:pt x="1762" y="1280"/>
                    <a:pt x="1836" y="1225"/>
                    <a:pt x="1836" y="1188"/>
                  </a:cubicBezTo>
                  <a:cubicBezTo>
                    <a:pt x="1836" y="1151"/>
                    <a:pt x="1855" y="1113"/>
                    <a:pt x="1836" y="1021"/>
                  </a:cubicBezTo>
                  <a:cubicBezTo>
                    <a:pt x="1836" y="947"/>
                    <a:pt x="1836" y="817"/>
                    <a:pt x="1836" y="761"/>
                  </a:cubicBezTo>
                  <a:cubicBezTo>
                    <a:pt x="1836" y="687"/>
                    <a:pt x="1836" y="520"/>
                    <a:pt x="1818" y="464"/>
                  </a:cubicBezTo>
                  <a:cubicBezTo>
                    <a:pt x="1799" y="390"/>
                    <a:pt x="1799" y="371"/>
                    <a:pt x="1725" y="316"/>
                  </a:cubicBezTo>
                  <a:cubicBezTo>
                    <a:pt x="1632" y="279"/>
                    <a:pt x="1317" y="167"/>
                    <a:pt x="1317" y="167"/>
                  </a:cubicBezTo>
                  <a:cubicBezTo>
                    <a:pt x="1131" y="93"/>
                    <a:pt x="1131" y="93"/>
                    <a:pt x="1131" y="93"/>
                  </a:cubicBezTo>
                  <a:cubicBezTo>
                    <a:pt x="1131" y="93"/>
                    <a:pt x="1076" y="38"/>
                    <a:pt x="1094" y="19"/>
                  </a:cubicBezTo>
                  <a:cubicBezTo>
                    <a:pt x="1113" y="0"/>
                    <a:pt x="1094" y="0"/>
                    <a:pt x="1039" y="19"/>
                  </a:cubicBezTo>
                  <a:cubicBezTo>
                    <a:pt x="983" y="19"/>
                    <a:pt x="853" y="38"/>
                    <a:pt x="835" y="75"/>
                  </a:cubicBezTo>
                  <a:cubicBezTo>
                    <a:pt x="797" y="112"/>
                    <a:pt x="723" y="130"/>
                    <a:pt x="779" y="223"/>
                  </a:cubicBezTo>
                  <a:cubicBezTo>
                    <a:pt x="835" y="297"/>
                    <a:pt x="853" y="353"/>
                    <a:pt x="742" y="390"/>
                  </a:cubicBezTo>
                  <a:cubicBezTo>
                    <a:pt x="630" y="446"/>
                    <a:pt x="408" y="612"/>
                    <a:pt x="334" y="612"/>
                  </a:cubicBezTo>
                  <a:cubicBezTo>
                    <a:pt x="241" y="612"/>
                    <a:pt x="0" y="557"/>
                    <a:pt x="0" y="594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69" name="Freeform 33"/>
            <p:cNvSpPr>
              <a:spLocks noChangeArrowheads="1"/>
            </p:cNvSpPr>
            <p:nvPr/>
          </p:nvSpPr>
          <p:spPr bwMode="auto">
            <a:xfrm>
              <a:off x="12389090" y="7970844"/>
              <a:ext cx="1301429" cy="1076296"/>
            </a:xfrm>
            <a:custGeom>
              <a:avLst/>
              <a:gdLst>
                <a:gd name="T0" fmla="*/ 1855 w 2877"/>
                <a:gd name="T1" fmla="*/ 1206 h 2375"/>
                <a:gd name="T2" fmla="*/ 1855 w 2877"/>
                <a:gd name="T3" fmla="*/ 1206 h 2375"/>
                <a:gd name="T4" fmla="*/ 1540 w 2877"/>
                <a:gd name="T5" fmla="*/ 1002 h 2375"/>
                <a:gd name="T6" fmla="*/ 1299 w 2877"/>
                <a:gd name="T7" fmla="*/ 890 h 2375"/>
                <a:gd name="T8" fmla="*/ 1151 w 2877"/>
                <a:gd name="T9" fmla="*/ 890 h 2375"/>
                <a:gd name="T10" fmla="*/ 983 w 2877"/>
                <a:gd name="T11" fmla="*/ 854 h 2375"/>
                <a:gd name="T12" fmla="*/ 872 w 2877"/>
                <a:gd name="T13" fmla="*/ 761 h 2375"/>
                <a:gd name="T14" fmla="*/ 631 w 2877"/>
                <a:gd name="T15" fmla="*/ 631 h 2375"/>
                <a:gd name="T16" fmla="*/ 557 w 2877"/>
                <a:gd name="T17" fmla="*/ 761 h 2375"/>
                <a:gd name="T18" fmla="*/ 538 w 2877"/>
                <a:gd name="T19" fmla="*/ 984 h 2375"/>
                <a:gd name="T20" fmla="*/ 483 w 2877"/>
                <a:gd name="T21" fmla="*/ 1132 h 2375"/>
                <a:gd name="T22" fmla="*/ 223 w 2877"/>
                <a:gd name="T23" fmla="*/ 1132 h 2375"/>
                <a:gd name="T24" fmla="*/ 112 w 2877"/>
                <a:gd name="T25" fmla="*/ 1132 h 2375"/>
                <a:gd name="T26" fmla="*/ 38 w 2877"/>
                <a:gd name="T27" fmla="*/ 1225 h 2375"/>
                <a:gd name="T28" fmla="*/ 38 w 2877"/>
                <a:gd name="T29" fmla="*/ 1596 h 2375"/>
                <a:gd name="T30" fmla="*/ 38 w 2877"/>
                <a:gd name="T31" fmla="*/ 1800 h 2375"/>
                <a:gd name="T32" fmla="*/ 56 w 2877"/>
                <a:gd name="T33" fmla="*/ 1967 h 2375"/>
                <a:gd name="T34" fmla="*/ 241 w 2877"/>
                <a:gd name="T35" fmla="*/ 2208 h 2375"/>
                <a:gd name="T36" fmla="*/ 316 w 2877"/>
                <a:gd name="T37" fmla="*/ 2300 h 2375"/>
                <a:gd name="T38" fmla="*/ 427 w 2877"/>
                <a:gd name="T39" fmla="*/ 2282 h 2375"/>
                <a:gd name="T40" fmla="*/ 501 w 2877"/>
                <a:gd name="T41" fmla="*/ 2282 h 2375"/>
                <a:gd name="T42" fmla="*/ 724 w 2877"/>
                <a:gd name="T43" fmla="*/ 2282 h 2375"/>
                <a:gd name="T44" fmla="*/ 761 w 2877"/>
                <a:gd name="T45" fmla="*/ 2300 h 2375"/>
                <a:gd name="T46" fmla="*/ 854 w 2877"/>
                <a:gd name="T47" fmla="*/ 2356 h 2375"/>
                <a:gd name="T48" fmla="*/ 1058 w 2877"/>
                <a:gd name="T49" fmla="*/ 2356 h 2375"/>
                <a:gd name="T50" fmla="*/ 1188 w 2877"/>
                <a:gd name="T51" fmla="*/ 2374 h 2375"/>
                <a:gd name="T52" fmla="*/ 1354 w 2877"/>
                <a:gd name="T53" fmla="*/ 2300 h 2375"/>
                <a:gd name="T54" fmla="*/ 1614 w 2877"/>
                <a:gd name="T55" fmla="*/ 2133 h 2375"/>
                <a:gd name="T56" fmla="*/ 1651 w 2877"/>
                <a:gd name="T57" fmla="*/ 2022 h 2375"/>
                <a:gd name="T58" fmla="*/ 1633 w 2877"/>
                <a:gd name="T59" fmla="*/ 1874 h 2375"/>
                <a:gd name="T60" fmla="*/ 1763 w 2877"/>
                <a:gd name="T61" fmla="*/ 1800 h 2375"/>
                <a:gd name="T62" fmla="*/ 1967 w 2877"/>
                <a:gd name="T63" fmla="*/ 1762 h 2375"/>
                <a:gd name="T64" fmla="*/ 2152 w 2877"/>
                <a:gd name="T65" fmla="*/ 1632 h 2375"/>
                <a:gd name="T66" fmla="*/ 2523 w 2877"/>
                <a:gd name="T67" fmla="*/ 1466 h 2375"/>
                <a:gd name="T68" fmla="*/ 2653 w 2877"/>
                <a:gd name="T69" fmla="*/ 1429 h 2375"/>
                <a:gd name="T70" fmla="*/ 2709 w 2877"/>
                <a:gd name="T71" fmla="*/ 1429 h 2375"/>
                <a:gd name="T72" fmla="*/ 2727 w 2877"/>
                <a:gd name="T73" fmla="*/ 1317 h 2375"/>
                <a:gd name="T74" fmla="*/ 2764 w 2877"/>
                <a:gd name="T75" fmla="*/ 1113 h 2375"/>
                <a:gd name="T76" fmla="*/ 2857 w 2877"/>
                <a:gd name="T77" fmla="*/ 890 h 2375"/>
                <a:gd name="T78" fmla="*/ 2820 w 2877"/>
                <a:gd name="T79" fmla="*/ 557 h 2375"/>
                <a:gd name="T80" fmla="*/ 2727 w 2877"/>
                <a:gd name="T81" fmla="*/ 316 h 2375"/>
                <a:gd name="T82" fmla="*/ 2523 w 2877"/>
                <a:gd name="T83" fmla="*/ 223 h 2375"/>
                <a:gd name="T84" fmla="*/ 2338 w 2877"/>
                <a:gd name="T85" fmla="*/ 93 h 2375"/>
                <a:gd name="T86" fmla="*/ 2226 w 2877"/>
                <a:gd name="T87" fmla="*/ 56 h 2375"/>
                <a:gd name="T88" fmla="*/ 1744 w 2877"/>
                <a:gd name="T89" fmla="*/ 37 h 2375"/>
                <a:gd name="T90" fmla="*/ 1651 w 2877"/>
                <a:gd name="T91" fmla="*/ 130 h 2375"/>
                <a:gd name="T92" fmla="*/ 1596 w 2877"/>
                <a:gd name="T93" fmla="*/ 278 h 2375"/>
                <a:gd name="T94" fmla="*/ 1577 w 2877"/>
                <a:gd name="T95" fmla="*/ 575 h 2375"/>
                <a:gd name="T96" fmla="*/ 1614 w 2877"/>
                <a:gd name="T97" fmla="*/ 779 h 2375"/>
                <a:gd name="T98" fmla="*/ 1744 w 2877"/>
                <a:gd name="T99" fmla="*/ 928 h 2375"/>
                <a:gd name="T100" fmla="*/ 1985 w 2877"/>
                <a:gd name="T101" fmla="*/ 1002 h 2375"/>
                <a:gd name="T102" fmla="*/ 1855 w 2877"/>
                <a:gd name="T103" fmla="*/ 1206 h 2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77" h="2375">
                  <a:moveTo>
                    <a:pt x="1855" y="1206"/>
                  </a:moveTo>
                  <a:lnTo>
                    <a:pt x="1855" y="1206"/>
                  </a:lnTo>
                  <a:cubicBezTo>
                    <a:pt x="1855" y="1206"/>
                    <a:pt x="1651" y="1095"/>
                    <a:pt x="1540" y="1002"/>
                  </a:cubicBezTo>
                  <a:cubicBezTo>
                    <a:pt x="1429" y="909"/>
                    <a:pt x="1299" y="890"/>
                    <a:pt x="1299" y="890"/>
                  </a:cubicBezTo>
                  <a:cubicBezTo>
                    <a:pt x="1299" y="890"/>
                    <a:pt x="1169" y="890"/>
                    <a:pt x="1151" y="890"/>
                  </a:cubicBezTo>
                  <a:cubicBezTo>
                    <a:pt x="1113" y="872"/>
                    <a:pt x="983" y="854"/>
                    <a:pt x="983" y="854"/>
                  </a:cubicBezTo>
                  <a:cubicBezTo>
                    <a:pt x="983" y="854"/>
                    <a:pt x="928" y="798"/>
                    <a:pt x="872" y="761"/>
                  </a:cubicBezTo>
                  <a:cubicBezTo>
                    <a:pt x="835" y="724"/>
                    <a:pt x="650" y="649"/>
                    <a:pt x="631" y="631"/>
                  </a:cubicBezTo>
                  <a:cubicBezTo>
                    <a:pt x="594" y="631"/>
                    <a:pt x="557" y="724"/>
                    <a:pt x="557" y="761"/>
                  </a:cubicBezTo>
                  <a:cubicBezTo>
                    <a:pt x="557" y="816"/>
                    <a:pt x="538" y="928"/>
                    <a:pt x="538" y="984"/>
                  </a:cubicBezTo>
                  <a:cubicBezTo>
                    <a:pt x="538" y="1039"/>
                    <a:pt x="576" y="1132"/>
                    <a:pt x="483" y="1132"/>
                  </a:cubicBezTo>
                  <a:cubicBezTo>
                    <a:pt x="409" y="1150"/>
                    <a:pt x="241" y="1132"/>
                    <a:pt x="223" y="1132"/>
                  </a:cubicBezTo>
                  <a:cubicBezTo>
                    <a:pt x="186" y="1132"/>
                    <a:pt x="112" y="1132"/>
                    <a:pt x="112" y="1132"/>
                  </a:cubicBezTo>
                  <a:cubicBezTo>
                    <a:pt x="112" y="1132"/>
                    <a:pt x="38" y="1113"/>
                    <a:pt x="38" y="1225"/>
                  </a:cubicBezTo>
                  <a:cubicBezTo>
                    <a:pt x="38" y="1336"/>
                    <a:pt x="38" y="1558"/>
                    <a:pt x="38" y="1596"/>
                  </a:cubicBezTo>
                  <a:cubicBezTo>
                    <a:pt x="38" y="1632"/>
                    <a:pt x="38" y="1762"/>
                    <a:pt x="38" y="1800"/>
                  </a:cubicBezTo>
                  <a:cubicBezTo>
                    <a:pt x="38" y="1837"/>
                    <a:pt x="0" y="1892"/>
                    <a:pt x="56" y="1967"/>
                  </a:cubicBezTo>
                  <a:cubicBezTo>
                    <a:pt x="112" y="2059"/>
                    <a:pt x="223" y="2189"/>
                    <a:pt x="241" y="2208"/>
                  </a:cubicBezTo>
                  <a:cubicBezTo>
                    <a:pt x="279" y="2226"/>
                    <a:pt x="316" y="2300"/>
                    <a:pt x="316" y="2300"/>
                  </a:cubicBezTo>
                  <a:cubicBezTo>
                    <a:pt x="316" y="2300"/>
                    <a:pt x="390" y="2300"/>
                    <a:pt x="427" y="2282"/>
                  </a:cubicBezTo>
                  <a:cubicBezTo>
                    <a:pt x="446" y="2282"/>
                    <a:pt x="501" y="2263"/>
                    <a:pt x="501" y="2282"/>
                  </a:cubicBezTo>
                  <a:cubicBezTo>
                    <a:pt x="520" y="2282"/>
                    <a:pt x="706" y="2282"/>
                    <a:pt x="724" y="2282"/>
                  </a:cubicBezTo>
                  <a:cubicBezTo>
                    <a:pt x="742" y="2300"/>
                    <a:pt x="761" y="2300"/>
                    <a:pt x="761" y="2300"/>
                  </a:cubicBezTo>
                  <a:cubicBezTo>
                    <a:pt x="854" y="2356"/>
                    <a:pt x="854" y="2356"/>
                    <a:pt x="854" y="2356"/>
                  </a:cubicBezTo>
                  <a:cubicBezTo>
                    <a:pt x="854" y="2356"/>
                    <a:pt x="891" y="2356"/>
                    <a:pt x="1058" y="2356"/>
                  </a:cubicBezTo>
                  <a:cubicBezTo>
                    <a:pt x="1188" y="2374"/>
                    <a:pt x="1188" y="2374"/>
                    <a:pt x="1188" y="2374"/>
                  </a:cubicBezTo>
                  <a:cubicBezTo>
                    <a:pt x="1188" y="2374"/>
                    <a:pt x="1280" y="2338"/>
                    <a:pt x="1354" y="2300"/>
                  </a:cubicBezTo>
                  <a:cubicBezTo>
                    <a:pt x="1410" y="2245"/>
                    <a:pt x="1596" y="2171"/>
                    <a:pt x="1614" y="2133"/>
                  </a:cubicBezTo>
                  <a:cubicBezTo>
                    <a:pt x="1633" y="2115"/>
                    <a:pt x="1689" y="2115"/>
                    <a:pt x="1651" y="2022"/>
                  </a:cubicBezTo>
                  <a:cubicBezTo>
                    <a:pt x="1633" y="1929"/>
                    <a:pt x="1559" y="1929"/>
                    <a:pt x="1633" y="1874"/>
                  </a:cubicBezTo>
                  <a:cubicBezTo>
                    <a:pt x="1707" y="1818"/>
                    <a:pt x="1763" y="1800"/>
                    <a:pt x="1763" y="1800"/>
                  </a:cubicBezTo>
                  <a:cubicBezTo>
                    <a:pt x="1763" y="1800"/>
                    <a:pt x="1967" y="1744"/>
                    <a:pt x="1967" y="1762"/>
                  </a:cubicBezTo>
                  <a:cubicBezTo>
                    <a:pt x="1967" y="1762"/>
                    <a:pt x="2041" y="1688"/>
                    <a:pt x="2152" y="1632"/>
                  </a:cubicBezTo>
                  <a:cubicBezTo>
                    <a:pt x="2264" y="1577"/>
                    <a:pt x="2523" y="1466"/>
                    <a:pt x="2523" y="1466"/>
                  </a:cubicBezTo>
                  <a:cubicBezTo>
                    <a:pt x="2653" y="1429"/>
                    <a:pt x="2653" y="1429"/>
                    <a:pt x="2653" y="1429"/>
                  </a:cubicBezTo>
                  <a:cubicBezTo>
                    <a:pt x="2709" y="1429"/>
                    <a:pt x="2709" y="1429"/>
                    <a:pt x="2709" y="1429"/>
                  </a:cubicBezTo>
                  <a:cubicBezTo>
                    <a:pt x="2709" y="1429"/>
                    <a:pt x="2746" y="1410"/>
                    <a:pt x="2727" y="1317"/>
                  </a:cubicBezTo>
                  <a:cubicBezTo>
                    <a:pt x="2709" y="1225"/>
                    <a:pt x="2709" y="1206"/>
                    <a:pt x="2764" y="1113"/>
                  </a:cubicBezTo>
                  <a:cubicBezTo>
                    <a:pt x="2802" y="1039"/>
                    <a:pt x="2857" y="984"/>
                    <a:pt x="2857" y="890"/>
                  </a:cubicBezTo>
                  <a:cubicBezTo>
                    <a:pt x="2857" y="779"/>
                    <a:pt x="2876" y="631"/>
                    <a:pt x="2820" y="557"/>
                  </a:cubicBezTo>
                  <a:cubicBezTo>
                    <a:pt x="2783" y="483"/>
                    <a:pt x="2764" y="334"/>
                    <a:pt x="2727" y="316"/>
                  </a:cubicBezTo>
                  <a:cubicBezTo>
                    <a:pt x="2690" y="297"/>
                    <a:pt x="2579" y="278"/>
                    <a:pt x="2523" y="223"/>
                  </a:cubicBezTo>
                  <a:cubicBezTo>
                    <a:pt x="2449" y="167"/>
                    <a:pt x="2338" y="93"/>
                    <a:pt x="2338" y="93"/>
                  </a:cubicBezTo>
                  <a:cubicBezTo>
                    <a:pt x="2226" y="56"/>
                    <a:pt x="2226" y="56"/>
                    <a:pt x="2226" y="56"/>
                  </a:cubicBezTo>
                  <a:cubicBezTo>
                    <a:pt x="1744" y="37"/>
                    <a:pt x="1744" y="37"/>
                    <a:pt x="1744" y="37"/>
                  </a:cubicBezTo>
                  <a:cubicBezTo>
                    <a:pt x="1744" y="37"/>
                    <a:pt x="1670" y="0"/>
                    <a:pt x="1651" y="130"/>
                  </a:cubicBezTo>
                  <a:cubicBezTo>
                    <a:pt x="1596" y="278"/>
                    <a:pt x="1596" y="278"/>
                    <a:pt x="1596" y="278"/>
                  </a:cubicBezTo>
                  <a:cubicBezTo>
                    <a:pt x="1596" y="278"/>
                    <a:pt x="1559" y="501"/>
                    <a:pt x="1577" y="575"/>
                  </a:cubicBezTo>
                  <a:cubicBezTo>
                    <a:pt x="1596" y="631"/>
                    <a:pt x="1614" y="779"/>
                    <a:pt x="1614" y="779"/>
                  </a:cubicBezTo>
                  <a:cubicBezTo>
                    <a:pt x="1614" y="779"/>
                    <a:pt x="1633" y="909"/>
                    <a:pt x="1744" y="928"/>
                  </a:cubicBezTo>
                  <a:cubicBezTo>
                    <a:pt x="1837" y="946"/>
                    <a:pt x="1874" y="909"/>
                    <a:pt x="1985" y="1002"/>
                  </a:cubicBezTo>
                  <a:cubicBezTo>
                    <a:pt x="2078" y="1076"/>
                    <a:pt x="2022" y="1150"/>
                    <a:pt x="1855" y="1206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70" name="Freeform 34"/>
            <p:cNvSpPr>
              <a:spLocks noChangeArrowheads="1"/>
            </p:cNvSpPr>
            <p:nvPr/>
          </p:nvSpPr>
          <p:spPr bwMode="auto">
            <a:xfrm>
              <a:off x="13616665" y="8088658"/>
              <a:ext cx="319369" cy="882602"/>
            </a:xfrm>
            <a:custGeom>
              <a:avLst/>
              <a:gdLst>
                <a:gd name="T0" fmla="*/ 519 w 706"/>
                <a:gd name="T1" fmla="*/ 427 h 1949"/>
                <a:gd name="T2" fmla="*/ 519 w 706"/>
                <a:gd name="T3" fmla="*/ 427 h 1949"/>
                <a:gd name="T4" fmla="*/ 371 w 706"/>
                <a:gd name="T5" fmla="*/ 167 h 1949"/>
                <a:gd name="T6" fmla="*/ 259 w 706"/>
                <a:gd name="T7" fmla="*/ 18 h 1949"/>
                <a:gd name="T8" fmla="*/ 18 w 706"/>
                <a:gd name="T9" fmla="*/ 56 h 1949"/>
                <a:gd name="T10" fmla="*/ 93 w 706"/>
                <a:gd name="T11" fmla="*/ 223 h 1949"/>
                <a:gd name="T12" fmla="*/ 148 w 706"/>
                <a:gd name="T13" fmla="*/ 427 h 1949"/>
                <a:gd name="T14" fmla="*/ 148 w 706"/>
                <a:gd name="T15" fmla="*/ 630 h 1949"/>
                <a:gd name="T16" fmla="*/ 93 w 706"/>
                <a:gd name="T17" fmla="*/ 779 h 1949"/>
                <a:gd name="T18" fmla="*/ 18 w 706"/>
                <a:gd name="T19" fmla="*/ 965 h 1949"/>
                <a:gd name="T20" fmla="*/ 0 w 706"/>
                <a:gd name="T21" fmla="*/ 1169 h 1949"/>
                <a:gd name="T22" fmla="*/ 148 w 706"/>
                <a:gd name="T23" fmla="*/ 1169 h 1949"/>
                <a:gd name="T24" fmla="*/ 297 w 706"/>
                <a:gd name="T25" fmla="*/ 1280 h 1949"/>
                <a:gd name="T26" fmla="*/ 371 w 706"/>
                <a:gd name="T27" fmla="*/ 1484 h 1949"/>
                <a:gd name="T28" fmla="*/ 371 w 706"/>
                <a:gd name="T29" fmla="*/ 1799 h 1949"/>
                <a:gd name="T30" fmla="*/ 556 w 706"/>
                <a:gd name="T31" fmla="*/ 1837 h 1949"/>
                <a:gd name="T32" fmla="*/ 686 w 706"/>
                <a:gd name="T33" fmla="*/ 1614 h 1949"/>
                <a:gd name="T34" fmla="*/ 630 w 706"/>
                <a:gd name="T35" fmla="*/ 1298 h 1949"/>
                <a:gd name="T36" fmla="*/ 464 w 706"/>
                <a:gd name="T37" fmla="*/ 909 h 1949"/>
                <a:gd name="T38" fmla="*/ 519 w 706"/>
                <a:gd name="T39" fmla="*/ 427 h 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6" h="1949">
                  <a:moveTo>
                    <a:pt x="519" y="427"/>
                  </a:moveTo>
                  <a:lnTo>
                    <a:pt x="519" y="427"/>
                  </a:lnTo>
                  <a:cubicBezTo>
                    <a:pt x="519" y="427"/>
                    <a:pt x="426" y="259"/>
                    <a:pt x="371" y="167"/>
                  </a:cubicBezTo>
                  <a:cubicBezTo>
                    <a:pt x="334" y="93"/>
                    <a:pt x="334" y="37"/>
                    <a:pt x="259" y="18"/>
                  </a:cubicBezTo>
                  <a:cubicBezTo>
                    <a:pt x="185" y="0"/>
                    <a:pt x="37" y="0"/>
                    <a:pt x="18" y="56"/>
                  </a:cubicBezTo>
                  <a:cubicBezTo>
                    <a:pt x="18" y="56"/>
                    <a:pt x="37" y="111"/>
                    <a:pt x="93" y="223"/>
                  </a:cubicBezTo>
                  <a:cubicBezTo>
                    <a:pt x="129" y="315"/>
                    <a:pt x="148" y="389"/>
                    <a:pt x="148" y="427"/>
                  </a:cubicBezTo>
                  <a:cubicBezTo>
                    <a:pt x="148" y="464"/>
                    <a:pt x="148" y="630"/>
                    <a:pt x="148" y="630"/>
                  </a:cubicBezTo>
                  <a:cubicBezTo>
                    <a:pt x="148" y="630"/>
                    <a:pt x="129" y="724"/>
                    <a:pt x="93" y="779"/>
                  </a:cubicBezTo>
                  <a:cubicBezTo>
                    <a:pt x="55" y="835"/>
                    <a:pt x="18" y="927"/>
                    <a:pt x="18" y="965"/>
                  </a:cubicBezTo>
                  <a:cubicBezTo>
                    <a:pt x="18" y="1001"/>
                    <a:pt x="37" y="1113"/>
                    <a:pt x="0" y="1169"/>
                  </a:cubicBezTo>
                  <a:cubicBezTo>
                    <a:pt x="0" y="1169"/>
                    <a:pt x="111" y="1169"/>
                    <a:pt x="148" y="1169"/>
                  </a:cubicBezTo>
                  <a:cubicBezTo>
                    <a:pt x="185" y="1169"/>
                    <a:pt x="241" y="1224"/>
                    <a:pt x="297" y="1280"/>
                  </a:cubicBezTo>
                  <a:cubicBezTo>
                    <a:pt x="352" y="1336"/>
                    <a:pt x="371" y="1354"/>
                    <a:pt x="371" y="1484"/>
                  </a:cubicBezTo>
                  <a:cubicBezTo>
                    <a:pt x="371" y="1632"/>
                    <a:pt x="315" y="1632"/>
                    <a:pt x="371" y="1799"/>
                  </a:cubicBezTo>
                  <a:cubicBezTo>
                    <a:pt x="408" y="1948"/>
                    <a:pt x="500" y="1873"/>
                    <a:pt x="556" y="1837"/>
                  </a:cubicBezTo>
                  <a:cubicBezTo>
                    <a:pt x="594" y="1781"/>
                    <a:pt x="686" y="1669"/>
                    <a:pt x="686" y="1614"/>
                  </a:cubicBezTo>
                  <a:cubicBezTo>
                    <a:pt x="705" y="1540"/>
                    <a:pt x="668" y="1317"/>
                    <a:pt x="630" y="1298"/>
                  </a:cubicBezTo>
                  <a:cubicBezTo>
                    <a:pt x="594" y="1261"/>
                    <a:pt x="500" y="1113"/>
                    <a:pt x="464" y="909"/>
                  </a:cubicBezTo>
                  <a:cubicBezTo>
                    <a:pt x="426" y="686"/>
                    <a:pt x="445" y="501"/>
                    <a:pt x="519" y="427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71" name="Freeform 35"/>
            <p:cNvSpPr>
              <a:spLocks noChangeArrowheads="1"/>
            </p:cNvSpPr>
            <p:nvPr/>
          </p:nvSpPr>
          <p:spPr bwMode="auto">
            <a:xfrm>
              <a:off x="13221446" y="7291919"/>
              <a:ext cx="201601" cy="235627"/>
            </a:xfrm>
            <a:custGeom>
              <a:avLst/>
              <a:gdLst>
                <a:gd name="T0" fmla="*/ 37 w 446"/>
                <a:gd name="T1" fmla="*/ 92 h 520"/>
                <a:gd name="T2" fmla="*/ 37 w 446"/>
                <a:gd name="T3" fmla="*/ 92 h 520"/>
                <a:gd name="T4" fmla="*/ 56 w 446"/>
                <a:gd name="T5" fmla="*/ 55 h 520"/>
                <a:gd name="T6" fmla="*/ 223 w 446"/>
                <a:gd name="T7" fmla="*/ 74 h 520"/>
                <a:gd name="T8" fmla="*/ 297 w 446"/>
                <a:gd name="T9" fmla="*/ 18 h 520"/>
                <a:gd name="T10" fmla="*/ 389 w 446"/>
                <a:gd name="T11" fmla="*/ 241 h 520"/>
                <a:gd name="T12" fmla="*/ 167 w 446"/>
                <a:gd name="T13" fmla="*/ 501 h 520"/>
                <a:gd name="T14" fmla="*/ 56 w 446"/>
                <a:gd name="T15" fmla="*/ 501 h 520"/>
                <a:gd name="T16" fmla="*/ 93 w 446"/>
                <a:gd name="T17" fmla="*/ 334 h 520"/>
                <a:gd name="T18" fmla="*/ 37 w 446"/>
                <a:gd name="T19" fmla="*/ 9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6" h="520">
                  <a:moveTo>
                    <a:pt x="37" y="92"/>
                  </a:moveTo>
                  <a:lnTo>
                    <a:pt x="37" y="92"/>
                  </a:lnTo>
                  <a:cubicBezTo>
                    <a:pt x="37" y="74"/>
                    <a:pt x="0" y="55"/>
                    <a:pt x="56" y="55"/>
                  </a:cubicBezTo>
                  <a:cubicBezTo>
                    <a:pt x="111" y="55"/>
                    <a:pt x="185" y="92"/>
                    <a:pt x="223" y="74"/>
                  </a:cubicBezTo>
                  <a:cubicBezTo>
                    <a:pt x="259" y="37"/>
                    <a:pt x="241" y="0"/>
                    <a:pt x="297" y="18"/>
                  </a:cubicBezTo>
                  <a:cubicBezTo>
                    <a:pt x="353" y="37"/>
                    <a:pt x="445" y="130"/>
                    <a:pt x="389" y="241"/>
                  </a:cubicBezTo>
                  <a:cubicBezTo>
                    <a:pt x="334" y="334"/>
                    <a:pt x="241" y="501"/>
                    <a:pt x="167" y="501"/>
                  </a:cubicBezTo>
                  <a:cubicBezTo>
                    <a:pt x="111" y="501"/>
                    <a:pt x="56" y="519"/>
                    <a:pt x="56" y="501"/>
                  </a:cubicBezTo>
                  <a:cubicBezTo>
                    <a:pt x="56" y="463"/>
                    <a:pt x="111" y="445"/>
                    <a:pt x="93" y="334"/>
                  </a:cubicBezTo>
                  <a:cubicBezTo>
                    <a:pt x="93" y="222"/>
                    <a:pt x="74" y="185"/>
                    <a:pt x="37" y="92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72" name="Freeform 36"/>
            <p:cNvSpPr>
              <a:spLocks noChangeArrowheads="1"/>
            </p:cNvSpPr>
            <p:nvPr/>
          </p:nvSpPr>
          <p:spPr bwMode="auto">
            <a:xfrm>
              <a:off x="13213462" y="7132172"/>
              <a:ext cx="219566" cy="201681"/>
            </a:xfrm>
            <a:custGeom>
              <a:avLst/>
              <a:gdLst>
                <a:gd name="T0" fmla="*/ 111 w 483"/>
                <a:gd name="T1" fmla="*/ 130 h 446"/>
                <a:gd name="T2" fmla="*/ 111 w 483"/>
                <a:gd name="T3" fmla="*/ 130 h 446"/>
                <a:gd name="T4" fmla="*/ 222 w 483"/>
                <a:gd name="T5" fmla="*/ 74 h 446"/>
                <a:gd name="T6" fmla="*/ 371 w 483"/>
                <a:gd name="T7" fmla="*/ 0 h 446"/>
                <a:gd name="T8" fmla="*/ 482 w 483"/>
                <a:gd name="T9" fmla="*/ 37 h 446"/>
                <a:gd name="T10" fmla="*/ 426 w 483"/>
                <a:gd name="T11" fmla="*/ 186 h 446"/>
                <a:gd name="T12" fmla="*/ 333 w 483"/>
                <a:gd name="T13" fmla="*/ 353 h 446"/>
                <a:gd name="T14" fmla="*/ 315 w 483"/>
                <a:gd name="T15" fmla="*/ 371 h 446"/>
                <a:gd name="T16" fmla="*/ 277 w 483"/>
                <a:gd name="T17" fmla="*/ 353 h 446"/>
                <a:gd name="T18" fmla="*/ 185 w 483"/>
                <a:gd name="T19" fmla="*/ 427 h 446"/>
                <a:gd name="T20" fmla="*/ 55 w 483"/>
                <a:gd name="T21" fmla="*/ 445 h 446"/>
                <a:gd name="T22" fmla="*/ 0 w 483"/>
                <a:gd name="T23" fmla="*/ 353 h 446"/>
                <a:gd name="T24" fmla="*/ 74 w 483"/>
                <a:gd name="T25" fmla="*/ 204 h 446"/>
                <a:gd name="T26" fmla="*/ 111 w 483"/>
                <a:gd name="T27" fmla="*/ 13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" h="446">
                  <a:moveTo>
                    <a:pt x="111" y="130"/>
                  </a:moveTo>
                  <a:lnTo>
                    <a:pt x="111" y="130"/>
                  </a:lnTo>
                  <a:cubicBezTo>
                    <a:pt x="111" y="130"/>
                    <a:pt x="185" y="112"/>
                    <a:pt x="222" y="74"/>
                  </a:cubicBezTo>
                  <a:cubicBezTo>
                    <a:pt x="259" y="37"/>
                    <a:pt x="371" y="0"/>
                    <a:pt x="371" y="0"/>
                  </a:cubicBezTo>
                  <a:cubicBezTo>
                    <a:pt x="371" y="0"/>
                    <a:pt x="482" y="0"/>
                    <a:pt x="482" y="37"/>
                  </a:cubicBezTo>
                  <a:cubicBezTo>
                    <a:pt x="482" y="74"/>
                    <a:pt x="463" y="130"/>
                    <a:pt x="426" y="186"/>
                  </a:cubicBezTo>
                  <a:cubicBezTo>
                    <a:pt x="371" y="242"/>
                    <a:pt x="333" y="334"/>
                    <a:pt x="333" y="353"/>
                  </a:cubicBezTo>
                  <a:lnTo>
                    <a:pt x="315" y="371"/>
                  </a:lnTo>
                  <a:lnTo>
                    <a:pt x="277" y="353"/>
                  </a:lnTo>
                  <a:cubicBezTo>
                    <a:pt x="259" y="371"/>
                    <a:pt x="259" y="427"/>
                    <a:pt x="185" y="427"/>
                  </a:cubicBezTo>
                  <a:cubicBezTo>
                    <a:pt x="129" y="427"/>
                    <a:pt x="36" y="353"/>
                    <a:pt x="55" y="445"/>
                  </a:cubicBezTo>
                  <a:cubicBezTo>
                    <a:pt x="55" y="445"/>
                    <a:pt x="0" y="408"/>
                    <a:pt x="0" y="353"/>
                  </a:cubicBezTo>
                  <a:cubicBezTo>
                    <a:pt x="0" y="278"/>
                    <a:pt x="55" y="223"/>
                    <a:pt x="74" y="204"/>
                  </a:cubicBezTo>
                  <a:cubicBezTo>
                    <a:pt x="92" y="167"/>
                    <a:pt x="111" y="167"/>
                    <a:pt x="111" y="130"/>
                  </a:cubicBezTo>
                </a:path>
              </a:pathLst>
            </a:custGeom>
            <a:grpFill/>
            <a:ln w="648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73" name="Freeform 37"/>
            <p:cNvSpPr>
              <a:spLocks noChangeArrowheads="1"/>
            </p:cNvSpPr>
            <p:nvPr/>
          </p:nvSpPr>
          <p:spPr bwMode="auto">
            <a:xfrm>
              <a:off x="13229430" y="7124185"/>
              <a:ext cx="1209610" cy="1236043"/>
            </a:xfrm>
            <a:custGeom>
              <a:avLst/>
              <a:gdLst>
                <a:gd name="T0" fmla="*/ 2449 w 2673"/>
                <a:gd name="T1" fmla="*/ 1279 h 2728"/>
                <a:gd name="T2" fmla="*/ 2449 w 2673"/>
                <a:gd name="T3" fmla="*/ 1279 h 2728"/>
                <a:gd name="T4" fmla="*/ 2467 w 2673"/>
                <a:gd name="T5" fmla="*/ 1780 h 2728"/>
                <a:gd name="T6" fmla="*/ 2672 w 2673"/>
                <a:gd name="T7" fmla="*/ 2448 h 2728"/>
                <a:gd name="T8" fmla="*/ 2579 w 2673"/>
                <a:gd name="T9" fmla="*/ 2522 h 2728"/>
                <a:gd name="T10" fmla="*/ 2319 w 2673"/>
                <a:gd name="T11" fmla="*/ 2578 h 2728"/>
                <a:gd name="T12" fmla="*/ 2078 w 2673"/>
                <a:gd name="T13" fmla="*/ 2652 h 2728"/>
                <a:gd name="T14" fmla="*/ 1819 w 2673"/>
                <a:gd name="T15" fmla="*/ 2708 h 2728"/>
                <a:gd name="T16" fmla="*/ 1540 w 2673"/>
                <a:gd name="T17" fmla="*/ 2652 h 2728"/>
                <a:gd name="T18" fmla="*/ 1373 w 2673"/>
                <a:gd name="T19" fmla="*/ 2560 h 2728"/>
                <a:gd name="T20" fmla="*/ 1225 w 2673"/>
                <a:gd name="T21" fmla="*/ 2281 h 2728"/>
                <a:gd name="T22" fmla="*/ 1113 w 2673"/>
                <a:gd name="T23" fmla="*/ 2151 h 2728"/>
                <a:gd name="T24" fmla="*/ 872 w 2673"/>
                <a:gd name="T25" fmla="*/ 2189 h 2728"/>
                <a:gd name="T26" fmla="*/ 706 w 2673"/>
                <a:gd name="T27" fmla="*/ 2133 h 2728"/>
                <a:gd name="T28" fmla="*/ 538 w 2673"/>
                <a:gd name="T29" fmla="*/ 2003 h 2728"/>
                <a:gd name="T30" fmla="*/ 483 w 2673"/>
                <a:gd name="T31" fmla="*/ 1966 h 2728"/>
                <a:gd name="T32" fmla="*/ 371 w 2673"/>
                <a:gd name="T33" fmla="*/ 1929 h 2728"/>
                <a:gd name="T34" fmla="*/ 335 w 2673"/>
                <a:gd name="T35" fmla="*/ 1650 h 2728"/>
                <a:gd name="T36" fmla="*/ 205 w 2673"/>
                <a:gd name="T37" fmla="*/ 1391 h 2728"/>
                <a:gd name="T38" fmla="*/ 75 w 2673"/>
                <a:gd name="T39" fmla="*/ 1094 h 2728"/>
                <a:gd name="T40" fmla="*/ 0 w 2673"/>
                <a:gd name="T41" fmla="*/ 927 h 2728"/>
                <a:gd name="T42" fmla="*/ 38 w 2673"/>
                <a:gd name="T43" fmla="*/ 872 h 2728"/>
                <a:gd name="T44" fmla="*/ 149 w 2673"/>
                <a:gd name="T45" fmla="*/ 872 h 2728"/>
                <a:gd name="T46" fmla="*/ 316 w 2673"/>
                <a:gd name="T47" fmla="*/ 686 h 2728"/>
                <a:gd name="T48" fmla="*/ 390 w 2673"/>
                <a:gd name="T49" fmla="*/ 575 h 2728"/>
                <a:gd name="T50" fmla="*/ 279 w 2673"/>
                <a:gd name="T51" fmla="*/ 389 h 2728"/>
                <a:gd name="T52" fmla="*/ 335 w 2673"/>
                <a:gd name="T53" fmla="*/ 260 h 2728"/>
                <a:gd name="T54" fmla="*/ 427 w 2673"/>
                <a:gd name="T55" fmla="*/ 130 h 2728"/>
                <a:gd name="T56" fmla="*/ 446 w 2673"/>
                <a:gd name="T57" fmla="*/ 55 h 2728"/>
                <a:gd name="T58" fmla="*/ 538 w 2673"/>
                <a:gd name="T59" fmla="*/ 18 h 2728"/>
                <a:gd name="T60" fmla="*/ 1169 w 2673"/>
                <a:gd name="T61" fmla="*/ 0 h 2728"/>
                <a:gd name="T62" fmla="*/ 1651 w 2673"/>
                <a:gd name="T63" fmla="*/ 241 h 2728"/>
                <a:gd name="T64" fmla="*/ 2134 w 2673"/>
                <a:gd name="T65" fmla="*/ 537 h 2728"/>
                <a:gd name="T66" fmla="*/ 2152 w 2673"/>
                <a:gd name="T67" fmla="*/ 649 h 2728"/>
                <a:gd name="T68" fmla="*/ 2486 w 2673"/>
                <a:gd name="T69" fmla="*/ 872 h 2728"/>
                <a:gd name="T70" fmla="*/ 2449 w 2673"/>
                <a:gd name="T71" fmla="*/ 1279 h 2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73" h="2728">
                  <a:moveTo>
                    <a:pt x="2449" y="1279"/>
                  </a:moveTo>
                  <a:lnTo>
                    <a:pt x="2449" y="1279"/>
                  </a:lnTo>
                  <a:cubicBezTo>
                    <a:pt x="2486" y="1354"/>
                    <a:pt x="2486" y="1539"/>
                    <a:pt x="2467" y="1780"/>
                  </a:cubicBezTo>
                  <a:cubicBezTo>
                    <a:pt x="2449" y="2021"/>
                    <a:pt x="2579" y="2263"/>
                    <a:pt x="2672" y="2448"/>
                  </a:cubicBezTo>
                  <a:cubicBezTo>
                    <a:pt x="2672" y="2448"/>
                    <a:pt x="2597" y="2522"/>
                    <a:pt x="2579" y="2522"/>
                  </a:cubicBezTo>
                  <a:cubicBezTo>
                    <a:pt x="2561" y="2541"/>
                    <a:pt x="2338" y="2578"/>
                    <a:pt x="2319" y="2578"/>
                  </a:cubicBezTo>
                  <a:cubicBezTo>
                    <a:pt x="2301" y="2578"/>
                    <a:pt x="2078" y="2652"/>
                    <a:pt x="2078" y="2652"/>
                  </a:cubicBezTo>
                  <a:cubicBezTo>
                    <a:pt x="2078" y="2652"/>
                    <a:pt x="1985" y="2708"/>
                    <a:pt x="1819" y="2708"/>
                  </a:cubicBezTo>
                  <a:cubicBezTo>
                    <a:pt x="1670" y="2708"/>
                    <a:pt x="1633" y="2727"/>
                    <a:pt x="1540" y="2652"/>
                  </a:cubicBezTo>
                  <a:cubicBezTo>
                    <a:pt x="1429" y="2597"/>
                    <a:pt x="1373" y="2560"/>
                    <a:pt x="1373" y="2560"/>
                  </a:cubicBezTo>
                  <a:cubicBezTo>
                    <a:pt x="1373" y="2560"/>
                    <a:pt x="1225" y="2337"/>
                    <a:pt x="1225" y="2281"/>
                  </a:cubicBezTo>
                  <a:cubicBezTo>
                    <a:pt x="1206" y="2244"/>
                    <a:pt x="1188" y="2170"/>
                    <a:pt x="1113" y="2151"/>
                  </a:cubicBezTo>
                  <a:cubicBezTo>
                    <a:pt x="1039" y="2133"/>
                    <a:pt x="872" y="2151"/>
                    <a:pt x="872" y="2189"/>
                  </a:cubicBezTo>
                  <a:cubicBezTo>
                    <a:pt x="872" y="2189"/>
                    <a:pt x="742" y="2151"/>
                    <a:pt x="706" y="2133"/>
                  </a:cubicBezTo>
                  <a:cubicBezTo>
                    <a:pt x="687" y="2115"/>
                    <a:pt x="538" y="2003"/>
                    <a:pt x="538" y="2003"/>
                  </a:cubicBezTo>
                  <a:cubicBezTo>
                    <a:pt x="483" y="1966"/>
                    <a:pt x="483" y="1966"/>
                    <a:pt x="483" y="1966"/>
                  </a:cubicBezTo>
                  <a:cubicBezTo>
                    <a:pt x="371" y="1929"/>
                    <a:pt x="371" y="1929"/>
                    <a:pt x="371" y="1929"/>
                  </a:cubicBezTo>
                  <a:cubicBezTo>
                    <a:pt x="371" y="1929"/>
                    <a:pt x="390" y="1799"/>
                    <a:pt x="335" y="1650"/>
                  </a:cubicBezTo>
                  <a:cubicBezTo>
                    <a:pt x="279" y="1502"/>
                    <a:pt x="205" y="1391"/>
                    <a:pt x="205" y="1391"/>
                  </a:cubicBezTo>
                  <a:cubicBezTo>
                    <a:pt x="75" y="1094"/>
                    <a:pt x="75" y="1094"/>
                    <a:pt x="75" y="1094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0" y="927"/>
                    <a:pt x="0" y="890"/>
                    <a:pt x="38" y="872"/>
                  </a:cubicBezTo>
                  <a:cubicBezTo>
                    <a:pt x="38" y="872"/>
                    <a:pt x="38" y="890"/>
                    <a:pt x="149" y="872"/>
                  </a:cubicBezTo>
                  <a:cubicBezTo>
                    <a:pt x="149" y="872"/>
                    <a:pt x="241" y="834"/>
                    <a:pt x="316" y="686"/>
                  </a:cubicBezTo>
                  <a:cubicBezTo>
                    <a:pt x="316" y="686"/>
                    <a:pt x="390" y="593"/>
                    <a:pt x="390" y="575"/>
                  </a:cubicBezTo>
                  <a:cubicBezTo>
                    <a:pt x="390" y="537"/>
                    <a:pt x="371" y="408"/>
                    <a:pt x="279" y="389"/>
                  </a:cubicBezTo>
                  <a:cubicBezTo>
                    <a:pt x="279" y="389"/>
                    <a:pt x="316" y="296"/>
                    <a:pt x="335" y="260"/>
                  </a:cubicBezTo>
                  <a:cubicBezTo>
                    <a:pt x="371" y="222"/>
                    <a:pt x="427" y="148"/>
                    <a:pt x="427" y="130"/>
                  </a:cubicBezTo>
                  <a:cubicBezTo>
                    <a:pt x="446" y="111"/>
                    <a:pt x="446" y="55"/>
                    <a:pt x="446" y="55"/>
                  </a:cubicBezTo>
                  <a:cubicBezTo>
                    <a:pt x="538" y="18"/>
                    <a:pt x="538" y="18"/>
                    <a:pt x="538" y="18"/>
                  </a:cubicBezTo>
                  <a:cubicBezTo>
                    <a:pt x="1169" y="0"/>
                    <a:pt x="1169" y="0"/>
                    <a:pt x="1169" y="0"/>
                  </a:cubicBezTo>
                  <a:cubicBezTo>
                    <a:pt x="1651" y="241"/>
                    <a:pt x="1651" y="241"/>
                    <a:pt x="1651" y="241"/>
                  </a:cubicBezTo>
                  <a:cubicBezTo>
                    <a:pt x="2134" y="537"/>
                    <a:pt x="2134" y="537"/>
                    <a:pt x="2134" y="537"/>
                  </a:cubicBezTo>
                  <a:cubicBezTo>
                    <a:pt x="2134" y="537"/>
                    <a:pt x="2152" y="631"/>
                    <a:pt x="2152" y="649"/>
                  </a:cubicBezTo>
                  <a:cubicBezTo>
                    <a:pt x="2152" y="686"/>
                    <a:pt x="2523" y="816"/>
                    <a:pt x="2486" y="872"/>
                  </a:cubicBezTo>
                  <a:cubicBezTo>
                    <a:pt x="2467" y="890"/>
                    <a:pt x="2319" y="1076"/>
                    <a:pt x="2449" y="1279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74" name="Freeform 38"/>
            <p:cNvSpPr>
              <a:spLocks noChangeArrowheads="1"/>
            </p:cNvSpPr>
            <p:nvPr/>
          </p:nvSpPr>
          <p:spPr bwMode="auto">
            <a:xfrm>
              <a:off x="13247394" y="6545102"/>
              <a:ext cx="654707" cy="646975"/>
            </a:xfrm>
            <a:custGeom>
              <a:avLst/>
              <a:gdLst>
                <a:gd name="T0" fmla="*/ 371 w 1447"/>
                <a:gd name="T1" fmla="*/ 92 h 1428"/>
                <a:gd name="T2" fmla="*/ 371 w 1447"/>
                <a:gd name="T3" fmla="*/ 92 h 1428"/>
                <a:gd name="T4" fmla="*/ 445 w 1447"/>
                <a:gd name="T5" fmla="*/ 445 h 1428"/>
                <a:gd name="T6" fmla="*/ 222 w 1447"/>
                <a:gd name="T7" fmla="*/ 834 h 1428"/>
                <a:gd name="T8" fmla="*/ 111 w 1447"/>
                <a:gd name="T9" fmla="*/ 1000 h 1428"/>
                <a:gd name="T10" fmla="*/ 74 w 1447"/>
                <a:gd name="T11" fmla="*/ 1149 h 1428"/>
                <a:gd name="T12" fmla="*/ 37 w 1447"/>
                <a:gd name="T13" fmla="*/ 1427 h 1428"/>
                <a:gd name="T14" fmla="*/ 129 w 1447"/>
                <a:gd name="T15" fmla="*/ 1390 h 1428"/>
                <a:gd name="T16" fmla="*/ 259 w 1447"/>
                <a:gd name="T17" fmla="*/ 1316 h 1428"/>
                <a:gd name="T18" fmla="*/ 408 w 1447"/>
                <a:gd name="T19" fmla="*/ 1334 h 1428"/>
                <a:gd name="T20" fmla="*/ 500 w 1447"/>
                <a:gd name="T21" fmla="*/ 1297 h 1428"/>
                <a:gd name="T22" fmla="*/ 1131 w 1447"/>
                <a:gd name="T23" fmla="*/ 1279 h 1428"/>
                <a:gd name="T24" fmla="*/ 1205 w 1447"/>
                <a:gd name="T25" fmla="*/ 964 h 1428"/>
                <a:gd name="T26" fmla="*/ 1298 w 1447"/>
                <a:gd name="T27" fmla="*/ 742 h 1428"/>
                <a:gd name="T28" fmla="*/ 1410 w 1447"/>
                <a:gd name="T29" fmla="*/ 482 h 1428"/>
                <a:gd name="T30" fmla="*/ 1298 w 1447"/>
                <a:gd name="T31" fmla="*/ 111 h 1428"/>
                <a:gd name="T32" fmla="*/ 1150 w 1447"/>
                <a:gd name="T33" fmla="*/ 0 h 1428"/>
                <a:gd name="T34" fmla="*/ 927 w 1447"/>
                <a:gd name="T35" fmla="*/ 55 h 1428"/>
                <a:gd name="T36" fmla="*/ 371 w 1447"/>
                <a:gd name="T37" fmla="*/ 92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47" h="1428">
                  <a:moveTo>
                    <a:pt x="371" y="92"/>
                  </a:moveTo>
                  <a:lnTo>
                    <a:pt x="371" y="92"/>
                  </a:lnTo>
                  <a:cubicBezTo>
                    <a:pt x="371" y="92"/>
                    <a:pt x="482" y="278"/>
                    <a:pt x="445" y="445"/>
                  </a:cubicBezTo>
                  <a:cubicBezTo>
                    <a:pt x="389" y="593"/>
                    <a:pt x="222" y="834"/>
                    <a:pt x="222" y="834"/>
                  </a:cubicBezTo>
                  <a:cubicBezTo>
                    <a:pt x="111" y="1000"/>
                    <a:pt x="111" y="1000"/>
                    <a:pt x="111" y="1000"/>
                  </a:cubicBezTo>
                  <a:cubicBezTo>
                    <a:pt x="111" y="1000"/>
                    <a:pt x="92" y="1130"/>
                    <a:pt x="74" y="1149"/>
                  </a:cubicBezTo>
                  <a:cubicBezTo>
                    <a:pt x="55" y="1186"/>
                    <a:pt x="0" y="1371"/>
                    <a:pt x="37" y="1427"/>
                  </a:cubicBezTo>
                  <a:cubicBezTo>
                    <a:pt x="37" y="1427"/>
                    <a:pt x="74" y="1427"/>
                    <a:pt x="129" y="1390"/>
                  </a:cubicBezTo>
                  <a:cubicBezTo>
                    <a:pt x="185" y="1353"/>
                    <a:pt x="222" y="1316"/>
                    <a:pt x="259" y="1316"/>
                  </a:cubicBezTo>
                  <a:cubicBezTo>
                    <a:pt x="297" y="1297"/>
                    <a:pt x="408" y="1297"/>
                    <a:pt x="408" y="1334"/>
                  </a:cubicBezTo>
                  <a:cubicBezTo>
                    <a:pt x="500" y="1297"/>
                    <a:pt x="500" y="1297"/>
                    <a:pt x="500" y="1297"/>
                  </a:cubicBezTo>
                  <a:cubicBezTo>
                    <a:pt x="1131" y="1279"/>
                    <a:pt x="1131" y="1279"/>
                    <a:pt x="1131" y="1279"/>
                  </a:cubicBezTo>
                  <a:cubicBezTo>
                    <a:pt x="1131" y="1279"/>
                    <a:pt x="1187" y="1019"/>
                    <a:pt x="1205" y="964"/>
                  </a:cubicBezTo>
                  <a:cubicBezTo>
                    <a:pt x="1205" y="909"/>
                    <a:pt x="1298" y="742"/>
                    <a:pt x="1298" y="742"/>
                  </a:cubicBezTo>
                  <a:cubicBezTo>
                    <a:pt x="1298" y="742"/>
                    <a:pt x="1446" y="630"/>
                    <a:pt x="1410" y="482"/>
                  </a:cubicBezTo>
                  <a:cubicBezTo>
                    <a:pt x="1391" y="315"/>
                    <a:pt x="1354" y="166"/>
                    <a:pt x="1298" y="111"/>
                  </a:cubicBezTo>
                  <a:cubicBezTo>
                    <a:pt x="1261" y="74"/>
                    <a:pt x="1150" y="0"/>
                    <a:pt x="1150" y="0"/>
                  </a:cubicBezTo>
                  <a:cubicBezTo>
                    <a:pt x="1150" y="0"/>
                    <a:pt x="1113" y="18"/>
                    <a:pt x="927" y="55"/>
                  </a:cubicBezTo>
                  <a:cubicBezTo>
                    <a:pt x="742" y="92"/>
                    <a:pt x="482" y="111"/>
                    <a:pt x="371" y="92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75" name="Freeform 39"/>
            <p:cNvSpPr>
              <a:spLocks noChangeArrowheads="1"/>
            </p:cNvSpPr>
            <p:nvPr/>
          </p:nvSpPr>
          <p:spPr bwMode="auto">
            <a:xfrm>
              <a:off x="13758385" y="6443264"/>
              <a:ext cx="916191" cy="1084282"/>
            </a:xfrm>
            <a:custGeom>
              <a:avLst/>
              <a:gdLst>
                <a:gd name="T0" fmla="*/ 1855 w 2023"/>
                <a:gd name="T1" fmla="*/ 1706 h 2393"/>
                <a:gd name="T2" fmla="*/ 1855 w 2023"/>
                <a:gd name="T3" fmla="*/ 1706 h 2393"/>
                <a:gd name="T4" fmla="*/ 1763 w 2023"/>
                <a:gd name="T5" fmla="*/ 1724 h 2393"/>
                <a:gd name="T6" fmla="*/ 1614 w 2023"/>
                <a:gd name="T7" fmla="*/ 1873 h 2393"/>
                <a:gd name="T8" fmla="*/ 1577 w 2023"/>
                <a:gd name="T9" fmla="*/ 2021 h 2393"/>
                <a:gd name="T10" fmla="*/ 1503 w 2023"/>
                <a:gd name="T11" fmla="*/ 2058 h 2393"/>
                <a:gd name="T12" fmla="*/ 1466 w 2023"/>
                <a:gd name="T13" fmla="*/ 2281 h 2393"/>
                <a:gd name="T14" fmla="*/ 1354 w 2023"/>
                <a:gd name="T15" fmla="*/ 2392 h 2393"/>
                <a:gd name="T16" fmla="*/ 983 w 2023"/>
                <a:gd name="T17" fmla="*/ 2151 h 2393"/>
                <a:gd name="T18" fmla="*/ 965 w 2023"/>
                <a:gd name="T19" fmla="*/ 2039 h 2393"/>
                <a:gd name="T20" fmla="*/ 482 w 2023"/>
                <a:gd name="T21" fmla="*/ 1743 h 2393"/>
                <a:gd name="T22" fmla="*/ 0 w 2023"/>
                <a:gd name="T23" fmla="*/ 1502 h 2393"/>
                <a:gd name="T24" fmla="*/ 74 w 2023"/>
                <a:gd name="T25" fmla="*/ 1169 h 2393"/>
                <a:gd name="T26" fmla="*/ 167 w 2023"/>
                <a:gd name="T27" fmla="*/ 965 h 2393"/>
                <a:gd name="T28" fmla="*/ 297 w 2023"/>
                <a:gd name="T29" fmla="*/ 724 h 2393"/>
                <a:gd name="T30" fmla="*/ 167 w 2023"/>
                <a:gd name="T31" fmla="*/ 334 h 2393"/>
                <a:gd name="T32" fmla="*/ 19 w 2023"/>
                <a:gd name="T33" fmla="*/ 223 h 2393"/>
                <a:gd name="T34" fmla="*/ 130 w 2023"/>
                <a:gd name="T35" fmla="*/ 56 h 2393"/>
                <a:gd name="T36" fmla="*/ 408 w 2023"/>
                <a:gd name="T37" fmla="*/ 37 h 2393"/>
                <a:gd name="T38" fmla="*/ 650 w 2023"/>
                <a:gd name="T39" fmla="*/ 56 h 2393"/>
                <a:gd name="T40" fmla="*/ 1039 w 2023"/>
                <a:gd name="T41" fmla="*/ 315 h 2393"/>
                <a:gd name="T42" fmla="*/ 1410 w 2023"/>
                <a:gd name="T43" fmla="*/ 371 h 2393"/>
                <a:gd name="T44" fmla="*/ 1763 w 2023"/>
                <a:gd name="T45" fmla="*/ 278 h 2393"/>
                <a:gd name="T46" fmla="*/ 1985 w 2023"/>
                <a:gd name="T47" fmla="*/ 297 h 2393"/>
                <a:gd name="T48" fmla="*/ 1837 w 2023"/>
                <a:gd name="T49" fmla="*/ 501 h 2393"/>
                <a:gd name="T50" fmla="*/ 1725 w 2023"/>
                <a:gd name="T51" fmla="*/ 630 h 2393"/>
                <a:gd name="T52" fmla="*/ 1707 w 2023"/>
                <a:gd name="T53" fmla="*/ 1465 h 2393"/>
                <a:gd name="T54" fmla="*/ 1799 w 2023"/>
                <a:gd name="T55" fmla="*/ 1613 h 2393"/>
                <a:gd name="T56" fmla="*/ 1855 w 2023"/>
                <a:gd name="T57" fmla="*/ 1706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23" h="2393">
                  <a:moveTo>
                    <a:pt x="1855" y="1706"/>
                  </a:moveTo>
                  <a:lnTo>
                    <a:pt x="1855" y="1706"/>
                  </a:lnTo>
                  <a:cubicBezTo>
                    <a:pt x="1855" y="1706"/>
                    <a:pt x="1781" y="1687"/>
                    <a:pt x="1763" y="1724"/>
                  </a:cubicBezTo>
                  <a:cubicBezTo>
                    <a:pt x="1744" y="1762"/>
                    <a:pt x="1651" y="1817"/>
                    <a:pt x="1614" y="1873"/>
                  </a:cubicBezTo>
                  <a:cubicBezTo>
                    <a:pt x="1577" y="1947"/>
                    <a:pt x="1614" y="1984"/>
                    <a:pt x="1577" y="2021"/>
                  </a:cubicBezTo>
                  <a:cubicBezTo>
                    <a:pt x="1558" y="2039"/>
                    <a:pt x="1503" y="1965"/>
                    <a:pt x="1503" y="2058"/>
                  </a:cubicBezTo>
                  <a:cubicBezTo>
                    <a:pt x="1503" y="2133"/>
                    <a:pt x="1503" y="2225"/>
                    <a:pt x="1466" y="2281"/>
                  </a:cubicBezTo>
                  <a:cubicBezTo>
                    <a:pt x="1410" y="2318"/>
                    <a:pt x="1354" y="2392"/>
                    <a:pt x="1354" y="2392"/>
                  </a:cubicBezTo>
                  <a:cubicBezTo>
                    <a:pt x="983" y="2151"/>
                    <a:pt x="983" y="2151"/>
                    <a:pt x="983" y="2151"/>
                  </a:cubicBezTo>
                  <a:cubicBezTo>
                    <a:pt x="965" y="2039"/>
                    <a:pt x="965" y="2039"/>
                    <a:pt x="965" y="2039"/>
                  </a:cubicBezTo>
                  <a:cubicBezTo>
                    <a:pt x="482" y="1743"/>
                    <a:pt x="482" y="1743"/>
                    <a:pt x="482" y="1743"/>
                  </a:cubicBezTo>
                  <a:cubicBezTo>
                    <a:pt x="0" y="1502"/>
                    <a:pt x="0" y="1502"/>
                    <a:pt x="0" y="1502"/>
                  </a:cubicBezTo>
                  <a:cubicBezTo>
                    <a:pt x="74" y="1169"/>
                    <a:pt x="74" y="1169"/>
                    <a:pt x="74" y="1169"/>
                  </a:cubicBezTo>
                  <a:cubicBezTo>
                    <a:pt x="167" y="965"/>
                    <a:pt x="167" y="965"/>
                    <a:pt x="167" y="965"/>
                  </a:cubicBezTo>
                  <a:cubicBezTo>
                    <a:pt x="167" y="965"/>
                    <a:pt x="297" y="853"/>
                    <a:pt x="297" y="724"/>
                  </a:cubicBezTo>
                  <a:cubicBezTo>
                    <a:pt x="279" y="594"/>
                    <a:pt x="204" y="353"/>
                    <a:pt x="167" y="334"/>
                  </a:cubicBezTo>
                  <a:cubicBezTo>
                    <a:pt x="149" y="315"/>
                    <a:pt x="19" y="223"/>
                    <a:pt x="19" y="223"/>
                  </a:cubicBezTo>
                  <a:cubicBezTo>
                    <a:pt x="19" y="223"/>
                    <a:pt x="0" y="56"/>
                    <a:pt x="130" y="56"/>
                  </a:cubicBezTo>
                  <a:cubicBezTo>
                    <a:pt x="279" y="37"/>
                    <a:pt x="353" y="37"/>
                    <a:pt x="408" y="37"/>
                  </a:cubicBezTo>
                  <a:cubicBezTo>
                    <a:pt x="445" y="37"/>
                    <a:pt x="575" y="0"/>
                    <a:pt x="650" y="56"/>
                  </a:cubicBezTo>
                  <a:cubicBezTo>
                    <a:pt x="724" y="111"/>
                    <a:pt x="946" y="297"/>
                    <a:pt x="1039" y="315"/>
                  </a:cubicBezTo>
                  <a:cubicBezTo>
                    <a:pt x="1132" y="353"/>
                    <a:pt x="1224" y="427"/>
                    <a:pt x="1410" y="371"/>
                  </a:cubicBezTo>
                  <a:cubicBezTo>
                    <a:pt x="1595" y="297"/>
                    <a:pt x="1725" y="278"/>
                    <a:pt x="1763" y="278"/>
                  </a:cubicBezTo>
                  <a:cubicBezTo>
                    <a:pt x="1818" y="278"/>
                    <a:pt x="2022" y="241"/>
                    <a:pt x="1985" y="297"/>
                  </a:cubicBezTo>
                  <a:cubicBezTo>
                    <a:pt x="1966" y="353"/>
                    <a:pt x="1892" y="464"/>
                    <a:pt x="1837" y="501"/>
                  </a:cubicBezTo>
                  <a:cubicBezTo>
                    <a:pt x="1781" y="556"/>
                    <a:pt x="1725" y="575"/>
                    <a:pt x="1725" y="630"/>
                  </a:cubicBezTo>
                  <a:cubicBezTo>
                    <a:pt x="1725" y="686"/>
                    <a:pt x="1651" y="1409"/>
                    <a:pt x="1707" y="1465"/>
                  </a:cubicBezTo>
                  <a:cubicBezTo>
                    <a:pt x="1744" y="1502"/>
                    <a:pt x="1744" y="1576"/>
                    <a:pt x="1799" y="1613"/>
                  </a:cubicBezTo>
                  <a:cubicBezTo>
                    <a:pt x="1837" y="1650"/>
                    <a:pt x="1874" y="1668"/>
                    <a:pt x="1855" y="1706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76" name="Freeform 40"/>
            <p:cNvSpPr>
              <a:spLocks noChangeArrowheads="1"/>
            </p:cNvSpPr>
            <p:nvPr/>
          </p:nvSpPr>
          <p:spPr bwMode="auto">
            <a:xfrm>
              <a:off x="11608632" y="5762342"/>
              <a:ext cx="1445145" cy="974456"/>
            </a:xfrm>
            <a:custGeom>
              <a:avLst/>
              <a:gdLst>
                <a:gd name="T0" fmla="*/ 1984 w 3191"/>
                <a:gd name="T1" fmla="*/ 0 h 2152"/>
                <a:gd name="T2" fmla="*/ 1984 w 3191"/>
                <a:gd name="T3" fmla="*/ 0 h 2152"/>
                <a:gd name="T4" fmla="*/ 1891 w 3191"/>
                <a:gd name="T5" fmla="*/ 18 h 2152"/>
                <a:gd name="T6" fmla="*/ 1762 w 3191"/>
                <a:gd name="T7" fmla="*/ 36 h 2152"/>
                <a:gd name="T8" fmla="*/ 1613 w 3191"/>
                <a:gd name="T9" fmla="*/ 259 h 2152"/>
                <a:gd name="T10" fmla="*/ 1446 w 3191"/>
                <a:gd name="T11" fmla="*/ 426 h 2152"/>
                <a:gd name="T12" fmla="*/ 1094 w 3191"/>
                <a:gd name="T13" fmla="*/ 556 h 2152"/>
                <a:gd name="T14" fmla="*/ 1020 w 3191"/>
                <a:gd name="T15" fmla="*/ 612 h 2152"/>
                <a:gd name="T16" fmla="*/ 834 w 3191"/>
                <a:gd name="T17" fmla="*/ 760 h 2152"/>
                <a:gd name="T18" fmla="*/ 279 w 3191"/>
                <a:gd name="T19" fmla="*/ 890 h 2152"/>
                <a:gd name="T20" fmla="*/ 167 w 3191"/>
                <a:gd name="T21" fmla="*/ 1113 h 2152"/>
                <a:gd name="T22" fmla="*/ 37 w 3191"/>
                <a:gd name="T23" fmla="*/ 1279 h 2152"/>
                <a:gd name="T24" fmla="*/ 56 w 3191"/>
                <a:gd name="T25" fmla="*/ 1465 h 2152"/>
                <a:gd name="T26" fmla="*/ 130 w 3191"/>
                <a:gd name="T27" fmla="*/ 1687 h 2152"/>
                <a:gd name="T28" fmla="*/ 167 w 3191"/>
                <a:gd name="T29" fmla="*/ 1799 h 2152"/>
                <a:gd name="T30" fmla="*/ 445 w 3191"/>
                <a:gd name="T31" fmla="*/ 2151 h 2152"/>
                <a:gd name="T32" fmla="*/ 501 w 3191"/>
                <a:gd name="T33" fmla="*/ 2058 h 2152"/>
                <a:gd name="T34" fmla="*/ 612 w 3191"/>
                <a:gd name="T35" fmla="*/ 1891 h 2152"/>
                <a:gd name="T36" fmla="*/ 778 w 3191"/>
                <a:gd name="T37" fmla="*/ 1873 h 2152"/>
                <a:gd name="T38" fmla="*/ 946 w 3191"/>
                <a:gd name="T39" fmla="*/ 1929 h 2152"/>
                <a:gd name="T40" fmla="*/ 908 w 3191"/>
                <a:gd name="T41" fmla="*/ 1761 h 2152"/>
                <a:gd name="T42" fmla="*/ 982 w 3191"/>
                <a:gd name="T43" fmla="*/ 1650 h 2152"/>
                <a:gd name="T44" fmla="*/ 1094 w 3191"/>
                <a:gd name="T45" fmla="*/ 1539 h 2152"/>
                <a:gd name="T46" fmla="*/ 1279 w 3191"/>
                <a:gd name="T47" fmla="*/ 1520 h 2152"/>
                <a:gd name="T48" fmla="*/ 1391 w 3191"/>
                <a:gd name="T49" fmla="*/ 1613 h 2152"/>
                <a:gd name="T50" fmla="*/ 1502 w 3191"/>
                <a:gd name="T51" fmla="*/ 1669 h 2152"/>
                <a:gd name="T52" fmla="*/ 1669 w 3191"/>
                <a:gd name="T53" fmla="*/ 1706 h 2152"/>
                <a:gd name="T54" fmla="*/ 1836 w 3191"/>
                <a:gd name="T55" fmla="*/ 1743 h 2152"/>
                <a:gd name="T56" fmla="*/ 1984 w 3191"/>
                <a:gd name="T57" fmla="*/ 1669 h 2152"/>
                <a:gd name="T58" fmla="*/ 2170 w 3191"/>
                <a:gd name="T59" fmla="*/ 1502 h 2152"/>
                <a:gd name="T60" fmla="*/ 3190 w 3191"/>
                <a:gd name="T61" fmla="*/ 1446 h 2152"/>
                <a:gd name="T62" fmla="*/ 3078 w 3191"/>
                <a:gd name="T63" fmla="*/ 1298 h 2152"/>
                <a:gd name="T64" fmla="*/ 2949 w 3191"/>
                <a:gd name="T65" fmla="*/ 1149 h 2152"/>
                <a:gd name="T66" fmla="*/ 2837 w 3191"/>
                <a:gd name="T67" fmla="*/ 1019 h 2152"/>
                <a:gd name="T68" fmla="*/ 2578 w 3191"/>
                <a:gd name="T69" fmla="*/ 760 h 2152"/>
                <a:gd name="T70" fmla="*/ 2262 w 3191"/>
                <a:gd name="T71" fmla="*/ 556 h 2152"/>
                <a:gd name="T72" fmla="*/ 2207 w 3191"/>
                <a:gd name="T73" fmla="*/ 445 h 2152"/>
                <a:gd name="T74" fmla="*/ 2262 w 3191"/>
                <a:gd name="T75" fmla="*/ 277 h 2152"/>
                <a:gd name="T76" fmla="*/ 1984 w 3191"/>
                <a:gd name="T77" fmla="*/ 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91" h="2152">
                  <a:moveTo>
                    <a:pt x="1984" y="0"/>
                  </a:moveTo>
                  <a:lnTo>
                    <a:pt x="1984" y="0"/>
                  </a:lnTo>
                  <a:cubicBezTo>
                    <a:pt x="1984" y="0"/>
                    <a:pt x="1965" y="18"/>
                    <a:pt x="1891" y="18"/>
                  </a:cubicBezTo>
                  <a:cubicBezTo>
                    <a:pt x="1817" y="18"/>
                    <a:pt x="1799" y="0"/>
                    <a:pt x="1762" y="36"/>
                  </a:cubicBezTo>
                  <a:cubicBezTo>
                    <a:pt x="1724" y="92"/>
                    <a:pt x="1613" y="259"/>
                    <a:pt x="1613" y="259"/>
                  </a:cubicBezTo>
                  <a:cubicBezTo>
                    <a:pt x="1613" y="259"/>
                    <a:pt x="1483" y="407"/>
                    <a:pt x="1446" y="426"/>
                  </a:cubicBezTo>
                  <a:cubicBezTo>
                    <a:pt x="1409" y="445"/>
                    <a:pt x="1261" y="556"/>
                    <a:pt x="1094" y="556"/>
                  </a:cubicBezTo>
                  <a:cubicBezTo>
                    <a:pt x="1094" y="556"/>
                    <a:pt x="1057" y="537"/>
                    <a:pt x="1020" y="612"/>
                  </a:cubicBezTo>
                  <a:cubicBezTo>
                    <a:pt x="982" y="686"/>
                    <a:pt x="852" y="760"/>
                    <a:pt x="834" y="760"/>
                  </a:cubicBezTo>
                  <a:cubicBezTo>
                    <a:pt x="797" y="778"/>
                    <a:pt x="594" y="871"/>
                    <a:pt x="279" y="890"/>
                  </a:cubicBezTo>
                  <a:cubicBezTo>
                    <a:pt x="279" y="890"/>
                    <a:pt x="204" y="1075"/>
                    <a:pt x="167" y="1113"/>
                  </a:cubicBezTo>
                  <a:cubicBezTo>
                    <a:pt x="130" y="1168"/>
                    <a:pt x="56" y="1261"/>
                    <a:pt x="37" y="1279"/>
                  </a:cubicBezTo>
                  <a:cubicBezTo>
                    <a:pt x="37" y="1316"/>
                    <a:pt x="0" y="1354"/>
                    <a:pt x="56" y="1465"/>
                  </a:cubicBezTo>
                  <a:cubicBezTo>
                    <a:pt x="111" y="1576"/>
                    <a:pt x="130" y="1595"/>
                    <a:pt x="130" y="1687"/>
                  </a:cubicBezTo>
                  <a:cubicBezTo>
                    <a:pt x="130" y="1687"/>
                    <a:pt x="74" y="1706"/>
                    <a:pt x="167" y="1799"/>
                  </a:cubicBezTo>
                  <a:cubicBezTo>
                    <a:pt x="260" y="1891"/>
                    <a:pt x="445" y="2021"/>
                    <a:pt x="445" y="2151"/>
                  </a:cubicBezTo>
                  <a:cubicBezTo>
                    <a:pt x="445" y="2151"/>
                    <a:pt x="482" y="2077"/>
                    <a:pt x="501" y="2058"/>
                  </a:cubicBezTo>
                  <a:cubicBezTo>
                    <a:pt x="538" y="2021"/>
                    <a:pt x="594" y="1891"/>
                    <a:pt x="612" y="1891"/>
                  </a:cubicBezTo>
                  <a:cubicBezTo>
                    <a:pt x="650" y="1873"/>
                    <a:pt x="668" y="1855"/>
                    <a:pt x="778" y="1873"/>
                  </a:cubicBezTo>
                  <a:cubicBezTo>
                    <a:pt x="871" y="1891"/>
                    <a:pt x="946" y="1929"/>
                    <a:pt x="946" y="1929"/>
                  </a:cubicBezTo>
                  <a:cubicBezTo>
                    <a:pt x="946" y="1929"/>
                    <a:pt x="908" y="1799"/>
                    <a:pt x="908" y="1761"/>
                  </a:cubicBezTo>
                  <a:cubicBezTo>
                    <a:pt x="908" y="1725"/>
                    <a:pt x="890" y="1687"/>
                    <a:pt x="982" y="1650"/>
                  </a:cubicBezTo>
                  <a:cubicBezTo>
                    <a:pt x="1057" y="1613"/>
                    <a:pt x="1094" y="1558"/>
                    <a:pt x="1094" y="1539"/>
                  </a:cubicBezTo>
                  <a:cubicBezTo>
                    <a:pt x="1112" y="1520"/>
                    <a:pt x="1187" y="1484"/>
                    <a:pt x="1279" y="1520"/>
                  </a:cubicBezTo>
                  <a:cubicBezTo>
                    <a:pt x="1279" y="1520"/>
                    <a:pt x="1353" y="1576"/>
                    <a:pt x="1391" y="1613"/>
                  </a:cubicBezTo>
                  <a:cubicBezTo>
                    <a:pt x="1428" y="1669"/>
                    <a:pt x="1409" y="1669"/>
                    <a:pt x="1502" y="1669"/>
                  </a:cubicBezTo>
                  <a:cubicBezTo>
                    <a:pt x="1594" y="1687"/>
                    <a:pt x="1650" y="1687"/>
                    <a:pt x="1669" y="1706"/>
                  </a:cubicBezTo>
                  <a:cubicBezTo>
                    <a:pt x="1688" y="1725"/>
                    <a:pt x="1743" y="1761"/>
                    <a:pt x="1836" y="1743"/>
                  </a:cubicBezTo>
                  <a:cubicBezTo>
                    <a:pt x="1947" y="1743"/>
                    <a:pt x="1965" y="1706"/>
                    <a:pt x="1984" y="1669"/>
                  </a:cubicBezTo>
                  <a:cubicBezTo>
                    <a:pt x="2003" y="1613"/>
                    <a:pt x="2021" y="1502"/>
                    <a:pt x="2170" y="1502"/>
                  </a:cubicBezTo>
                  <a:cubicBezTo>
                    <a:pt x="2336" y="1484"/>
                    <a:pt x="3190" y="1446"/>
                    <a:pt x="3190" y="1446"/>
                  </a:cubicBezTo>
                  <a:cubicBezTo>
                    <a:pt x="3190" y="1446"/>
                    <a:pt x="3134" y="1409"/>
                    <a:pt x="3078" y="1298"/>
                  </a:cubicBezTo>
                  <a:cubicBezTo>
                    <a:pt x="3004" y="1187"/>
                    <a:pt x="3004" y="1187"/>
                    <a:pt x="2949" y="1149"/>
                  </a:cubicBezTo>
                  <a:cubicBezTo>
                    <a:pt x="2893" y="1113"/>
                    <a:pt x="2875" y="1113"/>
                    <a:pt x="2837" y="1019"/>
                  </a:cubicBezTo>
                  <a:cubicBezTo>
                    <a:pt x="2801" y="945"/>
                    <a:pt x="2726" y="816"/>
                    <a:pt x="2578" y="760"/>
                  </a:cubicBezTo>
                  <a:cubicBezTo>
                    <a:pt x="2411" y="704"/>
                    <a:pt x="2300" y="593"/>
                    <a:pt x="2262" y="556"/>
                  </a:cubicBezTo>
                  <a:cubicBezTo>
                    <a:pt x="2225" y="519"/>
                    <a:pt x="2188" y="519"/>
                    <a:pt x="2207" y="445"/>
                  </a:cubicBezTo>
                  <a:cubicBezTo>
                    <a:pt x="2207" y="371"/>
                    <a:pt x="2300" y="315"/>
                    <a:pt x="2262" y="277"/>
                  </a:cubicBezTo>
                  <a:cubicBezTo>
                    <a:pt x="2244" y="222"/>
                    <a:pt x="2003" y="0"/>
                    <a:pt x="1984" y="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84" name="Freeform 48"/>
            <p:cNvSpPr>
              <a:spLocks noChangeArrowheads="1"/>
            </p:cNvSpPr>
            <p:nvPr/>
          </p:nvSpPr>
          <p:spPr bwMode="auto">
            <a:xfrm>
              <a:off x="14682560" y="8374205"/>
              <a:ext cx="890241" cy="1621432"/>
            </a:xfrm>
            <a:custGeom>
              <a:avLst/>
              <a:gdLst>
                <a:gd name="T0" fmla="*/ 1596 w 1968"/>
                <a:gd name="T1" fmla="*/ 75 h 3582"/>
                <a:gd name="T2" fmla="*/ 1596 w 1968"/>
                <a:gd name="T3" fmla="*/ 75 h 3582"/>
                <a:gd name="T4" fmla="*/ 1504 w 1968"/>
                <a:gd name="T5" fmla="*/ 186 h 3582"/>
                <a:gd name="T6" fmla="*/ 1466 w 1968"/>
                <a:gd name="T7" fmla="*/ 446 h 3582"/>
                <a:gd name="T8" fmla="*/ 1318 w 1968"/>
                <a:gd name="T9" fmla="*/ 465 h 3582"/>
                <a:gd name="T10" fmla="*/ 1262 w 1968"/>
                <a:gd name="T11" fmla="*/ 706 h 3582"/>
                <a:gd name="T12" fmla="*/ 1188 w 1968"/>
                <a:gd name="T13" fmla="*/ 650 h 3582"/>
                <a:gd name="T14" fmla="*/ 1133 w 1968"/>
                <a:gd name="T15" fmla="*/ 854 h 3582"/>
                <a:gd name="T16" fmla="*/ 1077 w 1968"/>
                <a:gd name="T17" fmla="*/ 836 h 3582"/>
                <a:gd name="T18" fmla="*/ 1039 w 1968"/>
                <a:gd name="T19" fmla="*/ 910 h 3582"/>
                <a:gd name="T20" fmla="*/ 743 w 1968"/>
                <a:gd name="T21" fmla="*/ 928 h 3582"/>
                <a:gd name="T22" fmla="*/ 502 w 1968"/>
                <a:gd name="T23" fmla="*/ 1077 h 3582"/>
                <a:gd name="T24" fmla="*/ 390 w 1968"/>
                <a:gd name="T25" fmla="*/ 1225 h 3582"/>
                <a:gd name="T26" fmla="*/ 297 w 1968"/>
                <a:gd name="T27" fmla="*/ 1652 h 3582"/>
                <a:gd name="T28" fmla="*/ 372 w 1968"/>
                <a:gd name="T29" fmla="*/ 2152 h 3582"/>
                <a:gd name="T30" fmla="*/ 56 w 1968"/>
                <a:gd name="T31" fmla="*/ 2486 h 3582"/>
                <a:gd name="T32" fmla="*/ 94 w 1968"/>
                <a:gd name="T33" fmla="*/ 3117 h 3582"/>
                <a:gd name="T34" fmla="*/ 186 w 1968"/>
                <a:gd name="T35" fmla="*/ 3284 h 3582"/>
                <a:gd name="T36" fmla="*/ 316 w 1968"/>
                <a:gd name="T37" fmla="*/ 3525 h 3582"/>
                <a:gd name="T38" fmla="*/ 594 w 1968"/>
                <a:gd name="T39" fmla="*/ 3525 h 3582"/>
                <a:gd name="T40" fmla="*/ 854 w 1968"/>
                <a:gd name="T41" fmla="*/ 3395 h 3582"/>
                <a:gd name="T42" fmla="*/ 1021 w 1968"/>
                <a:gd name="T43" fmla="*/ 2968 h 3582"/>
                <a:gd name="T44" fmla="*/ 1374 w 1968"/>
                <a:gd name="T45" fmla="*/ 2264 h 3582"/>
                <a:gd name="T46" fmla="*/ 1633 w 1968"/>
                <a:gd name="T47" fmla="*/ 1522 h 3582"/>
                <a:gd name="T48" fmla="*/ 1596 w 1968"/>
                <a:gd name="T49" fmla="*/ 1336 h 3582"/>
                <a:gd name="T50" fmla="*/ 1745 w 1968"/>
                <a:gd name="T51" fmla="*/ 1132 h 3582"/>
                <a:gd name="T52" fmla="*/ 1930 w 1968"/>
                <a:gd name="T53" fmla="*/ 1039 h 3582"/>
                <a:gd name="T54" fmla="*/ 1893 w 1968"/>
                <a:gd name="T55" fmla="*/ 761 h 3582"/>
                <a:gd name="T56" fmla="*/ 1819 w 1968"/>
                <a:gd name="T57" fmla="*/ 371 h 3582"/>
                <a:gd name="T58" fmla="*/ 1596 w 1968"/>
                <a:gd name="T59" fmla="*/ 75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68" h="3582">
                  <a:moveTo>
                    <a:pt x="1596" y="75"/>
                  </a:moveTo>
                  <a:lnTo>
                    <a:pt x="1596" y="75"/>
                  </a:lnTo>
                  <a:cubicBezTo>
                    <a:pt x="1596" y="75"/>
                    <a:pt x="1504" y="75"/>
                    <a:pt x="1504" y="186"/>
                  </a:cubicBezTo>
                  <a:cubicBezTo>
                    <a:pt x="1504" y="279"/>
                    <a:pt x="1522" y="390"/>
                    <a:pt x="1466" y="446"/>
                  </a:cubicBezTo>
                  <a:cubicBezTo>
                    <a:pt x="1410" y="483"/>
                    <a:pt x="1318" y="353"/>
                    <a:pt x="1318" y="465"/>
                  </a:cubicBezTo>
                  <a:cubicBezTo>
                    <a:pt x="1318" y="576"/>
                    <a:pt x="1299" y="706"/>
                    <a:pt x="1262" y="706"/>
                  </a:cubicBezTo>
                  <a:cubicBezTo>
                    <a:pt x="1225" y="706"/>
                    <a:pt x="1207" y="594"/>
                    <a:pt x="1188" y="650"/>
                  </a:cubicBezTo>
                  <a:cubicBezTo>
                    <a:pt x="1151" y="706"/>
                    <a:pt x="1133" y="854"/>
                    <a:pt x="1133" y="854"/>
                  </a:cubicBezTo>
                  <a:cubicBezTo>
                    <a:pt x="1077" y="836"/>
                    <a:pt x="1077" y="836"/>
                    <a:pt x="1077" y="836"/>
                  </a:cubicBezTo>
                  <a:cubicBezTo>
                    <a:pt x="1077" y="836"/>
                    <a:pt x="1095" y="891"/>
                    <a:pt x="1039" y="910"/>
                  </a:cubicBezTo>
                  <a:cubicBezTo>
                    <a:pt x="965" y="928"/>
                    <a:pt x="854" y="910"/>
                    <a:pt x="743" y="928"/>
                  </a:cubicBezTo>
                  <a:cubicBezTo>
                    <a:pt x="613" y="965"/>
                    <a:pt x="502" y="1077"/>
                    <a:pt x="502" y="1077"/>
                  </a:cubicBezTo>
                  <a:cubicBezTo>
                    <a:pt x="502" y="1077"/>
                    <a:pt x="409" y="1132"/>
                    <a:pt x="390" y="1225"/>
                  </a:cubicBezTo>
                  <a:cubicBezTo>
                    <a:pt x="372" y="1336"/>
                    <a:pt x="297" y="1466"/>
                    <a:pt x="297" y="1652"/>
                  </a:cubicBezTo>
                  <a:cubicBezTo>
                    <a:pt x="297" y="1837"/>
                    <a:pt x="446" y="2078"/>
                    <a:pt x="372" y="2152"/>
                  </a:cubicBezTo>
                  <a:cubicBezTo>
                    <a:pt x="279" y="2245"/>
                    <a:pt x="112" y="2301"/>
                    <a:pt x="56" y="2486"/>
                  </a:cubicBezTo>
                  <a:cubicBezTo>
                    <a:pt x="0" y="2691"/>
                    <a:pt x="38" y="3006"/>
                    <a:pt x="94" y="3117"/>
                  </a:cubicBezTo>
                  <a:cubicBezTo>
                    <a:pt x="149" y="3228"/>
                    <a:pt x="205" y="3228"/>
                    <a:pt x="186" y="3284"/>
                  </a:cubicBezTo>
                  <a:cubicBezTo>
                    <a:pt x="149" y="3340"/>
                    <a:pt x="168" y="3488"/>
                    <a:pt x="316" y="3525"/>
                  </a:cubicBezTo>
                  <a:cubicBezTo>
                    <a:pt x="465" y="3581"/>
                    <a:pt x="465" y="3525"/>
                    <a:pt x="594" y="3525"/>
                  </a:cubicBezTo>
                  <a:cubicBezTo>
                    <a:pt x="706" y="3525"/>
                    <a:pt x="780" y="3544"/>
                    <a:pt x="854" y="3395"/>
                  </a:cubicBezTo>
                  <a:cubicBezTo>
                    <a:pt x="928" y="3247"/>
                    <a:pt x="1003" y="3080"/>
                    <a:pt x="1021" y="2968"/>
                  </a:cubicBezTo>
                  <a:cubicBezTo>
                    <a:pt x="1039" y="2839"/>
                    <a:pt x="1299" y="2412"/>
                    <a:pt x="1374" y="2264"/>
                  </a:cubicBezTo>
                  <a:cubicBezTo>
                    <a:pt x="1448" y="2097"/>
                    <a:pt x="1633" y="1633"/>
                    <a:pt x="1633" y="1522"/>
                  </a:cubicBezTo>
                  <a:cubicBezTo>
                    <a:pt x="1633" y="1410"/>
                    <a:pt x="1596" y="1410"/>
                    <a:pt x="1596" y="1336"/>
                  </a:cubicBezTo>
                  <a:cubicBezTo>
                    <a:pt x="1615" y="1262"/>
                    <a:pt x="1689" y="1169"/>
                    <a:pt x="1745" y="1132"/>
                  </a:cubicBezTo>
                  <a:cubicBezTo>
                    <a:pt x="1819" y="1095"/>
                    <a:pt x="1875" y="1039"/>
                    <a:pt x="1930" y="1039"/>
                  </a:cubicBezTo>
                  <a:cubicBezTo>
                    <a:pt x="1967" y="1039"/>
                    <a:pt x="1893" y="854"/>
                    <a:pt x="1893" y="761"/>
                  </a:cubicBezTo>
                  <a:cubicBezTo>
                    <a:pt x="1893" y="668"/>
                    <a:pt x="1911" y="501"/>
                    <a:pt x="1819" y="371"/>
                  </a:cubicBezTo>
                  <a:cubicBezTo>
                    <a:pt x="1745" y="223"/>
                    <a:pt x="1745" y="0"/>
                    <a:pt x="1596" y="75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85" name="Freeform 49"/>
            <p:cNvSpPr>
              <a:spLocks noChangeArrowheads="1"/>
            </p:cNvSpPr>
            <p:nvPr/>
          </p:nvSpPr>
          <p:spPr bwMode="auto">
            <a:xfrm>
              <a:off x="15672604" y="9492434"/>
              <a:ext cx="101798" cy="91854"/>
            </a:xfrm>
            <a:custGeom>
              <a:avLst/>
              <a:gdLst>
                <a:gd name="T0" fmla="*/ 37 w 223"/>
                <a:gd name="T1" fmla="*/ 55 h 205"/>
                <a:gd name="T2" fmla="*/ 37 w 223"/>
                <a:gd name="T3" fmla="*/ 55 h 205"/>
                <a:gd name="T4" fmla="*/ 74 w 223"/>
                <a:gd name="T5" fmla="*/ 185 h 205"/>
                <a:gd name="T6" fmla="*/ 148 w 223"/>
                <a:gd name="T7" fmla="*/ 55 h 205"/>
                <a:gd name="T8" fmla="*/ 37 w 223"/>
                <a:gd name="T9" fmla="*/ 5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205">
                  <a:moveTo>
                    <a:pt x="37" y="55"/>
                  </a:moveTo>
                  <a:lnTo>
                    <a:pt x="37" y="55"/>
                  </a:lnTo>
                  <a:cubicBezTo>
                    <a:pt x="37" y="55"/>
                    <a:pt x="0" y="204"/>
                    <a:pt x="74" y="185"/>
                  </a:cubicBezTo>
                  <a:cubicBezTo>
                    <a:pt x="130" y="167"/>
                    <a:pt x="222" y="93"/>
                    <a:pt x="148" y="55"/>
                  </a:cubicBezTo>
                  <a:cubicBezTo>
                    <a:pt x="74" y="18"/>
                    <a:pt x="37" y="0"/>
                    <a:pt x="37" y="55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86" name="Freeform 50"/>
            <p:cNvSpPr>
              <a:spLocks noChangeArrowheads="1"/>
            </p:cNvSpPr>
            <p:nvPr/>
          </p:nvSpPr>
          <p:spPr bwMode="auto">
            <a:xfrm>
              <a:off x="15892170" y="9416554"/>
              <a:ext cx="101798" cy="83867"/>
            </a:xfrm>
            <a:custGeom>
              <a:avLst/>
              <a:gdLst>
                <a:gd name="T0" fmla="*/ 93 w 223"/>
                <a:gd name="T1" fmla="*/ 37 h 186"/>
                <a:gd name="T2" fmla="*/ 93 w 223"/>
                <a:gd name="T3" fmla="*/ 37 h 186"/>
                <a:gd name="T4" fmla="*/ 19 w 223"/>
                <a:gd name="T5" fmla="*/ 55 h 186"/>
                <a:gd name="T6" fmla="*/ 93 w 223"/>
                <a:gd name="T7" fmla="*/ 148 h 186"/>
                <a:gd name="T8" fmla="*/ 204 w 223"/>
                <a:gd name="T9" fmla="*/ 55 h 186"/>
                <a:gd name="T10" fmla="*/ 93 w 223"/>
                <a:gd name="T11" fmla="*/ 3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86">
                  <a:moveTo>
                    <a:pt x="93" y="37"/>
                  </a:moveTo>
                  <a:lnTo>
                    <a:pt x="93" y="37"/>
                  </a:lnTo>
                  <a:cubicBezTo>
                    <a:pt x="93" y="37"/>
                    <a:pt x="37" y="0"/>
                    <a:pt x="19" y="55"/>
                  </a:cubicBezTo>
                  <a:cubicBezTo>
                    <a:pt x="0" y="111"/>
                    <a:pt x="37" y="185"/>
                    <a:pt x="93" y="148"/>
                  </a:cubicBezTo>
                  <a:cubicBezTo>
                    <a:pt x="148" y="111"/>
                    <a:pt x="186" y="111"/>
                    <a:pt x="204" y="55"/>
                  </a:cubicBezTo>
                  <a:cubicBezTo>
                    <a:pt x="222" y="0"/>
                    <a:pt x="186" y="0"/>
                    <a:pt x="93" y="37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87" name="Freeform 51"/>
            <p:cNvSpPr>
              <a:spLocks noChangeArrowheads="1"/>
            </p:cNvSpPr>
            <p:nvPr/>
          </p:nvSpPr>
          <p:spPr bwMode="auto">
            <a:xfrm>
              <a:off x="15916123" y="7525550"/>
              <a:ext cx="101798" cy="109825"/>
            </a:xfrm>
            <a:custGeom>
              <a:avLst/>
              <a:gdLst>
                <a:gd name="T0" fmla="*/ 37 w 223"/>
                <a:gd name="T1" fmla="*/ 37 h 242"/>
                <a:gd name="T2" fmla="*/ 37 w 223"/>
                <a:gd name="T3" fmla="*/ 37 h 242"/>
                <a:gd name="T4" fmla="*/ 18 w 223"/>
                <a:gd name="T5" fmla="*/ 148 h 242"/>
                <a:gd name="T6" fmla="*/ 92 w 223"/>
                <a:gd name="T7" fmla="*/ 241 h 242"/>
                <a:gd name="T8" fmla="*/ 185 w 223"/>
                <a:gd name="T9" fmla="*/ 148 h 242"/>
                <a:gd name="T10" fmla="*/ 37 w 223"/>
                <a:gd name="T11" fmla="*/ 3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42">
                  <a:moveTo>
                    <a:pt x="37" y="37"/>
                  </a:moveTo>
                  <a:lnTo>
                    <a:pt x="37" y="37"/>
                  </a:lnTo>
                  <a:cubicBezTo>
                    <a:pt x="0" y="56"/>
                    <a:pt x="18" y="148"/>
                    <a:pt x="18" y="148"/>
                  </a:cubicBezTo>
                  <a:cubicBezTo>
                    <a:pt x="18" y="148"/>
                    <a:pt x="0" y="241"/>
                    <a:pt x="92" y="241"/>
                  </a:cubicBezTo>
                  <a:cubicBezTo>
                    <a:pt x="166" y="241"/>
                    <a:pt x="222" y="186"/>
                    <a:pt x="185" y="148"/>
                  </a:cubicBezTo>
                  <a:cubicBezTo>
                    <a:pt x="148" y="112"/>
                    <a:pt x="92" y="0"/>
                    <a:pt x="37" y="37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95" name="Freeform 66"/>
            <p:cNvSpPr>
              <a:spLocks noChangeArrowheads="1"/>
            </p:cNvSpPr>
            <p:nvPr/>
          </p:nvSpPr>
          <p:spPr bwMode="auto">
            <a:xfrm>
              <a:off x="10702423" y="6956451"/>
              <a:ext cx="41917" cy="67892"/>
            </a:xfrm>
            <a:custGeom>
              <a:avLst/>
              <a:gdLst>
                <a:gd name="T0" fmla="*/ 37 w 93"/>
                <a:gd name="T1" fmla="*/ 37 h 148"/>
                <a:gd name="T2" fmla="*/ 37 w 93"/>
                <a:gd name="T3" fmla="*/ 37 h 148"/>
                <a:gd name="T4" fmla="*/ 0 w 93"/>
                <a:gd name="T5" fmla="*/ 129 h 148"/>
                <a:gd name="T6" fmla="*/ 92 w 93"/>
                <a:gd name="T7" fmla="*/ 110 h 148"/>
                <a:gd name="T8" fmla="*/ 37 w 93"/>
                <a:gd name="T9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48">
                  <a:moveTo>
                    <a:pt x="37" y="37"/>
                  </a:moveTo>
                  <a:lnTo>
                    <a:pt x="37" y="37"/>
                  </a:lnTo>
                  <a:cubicBezTo>
                    <a:pt x="37" y="37"/>
                    <a:pt x="0" y="91"/>
                    <a:pt x="0" y="129"/>
                  </a:cubicBezTo>
                  <a:cubicBezTo>
                    <a:pt x="18" y="147"/>
                    <a:pt x="92" y="147"/>
                    <a:pt x="92" y="110"/>
                  </a:cubicBezTo>
                  <a:cubicBezTo>
                    <a:pt x="92" y="91"/>
                    <a:pt x="92" y="0"/>
                    <a:pt x="37" y="37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96" name="Freeform 67"/>
            <p:cNvSpPr>
              <a:spLocks noChangeArrowheads="1"/>
            </p:cNvSpPr>
            <p:nvPr/>
          </p:nvSpPr>
          <p:spPr bwMode="auto">
            <a:xfrm>
              <a:off x="10786257" y="6828653"/>
              <a:ext cx="51897" cy="51918"/>
            </a:xfrm>
            <a:custGeom>
              <a:avLst/>
              <a:gdLst>
                <a:gd name="T0" fmla="*/ 19 w 113"/>
                <a:gd name="T1" fmla="*/ 56 h 113"/>
                <a:gd name="T2" fmla="*/ 19 w 113"/>
                <a:gd name="T3" fmla="*/ 56 h 113"/>
                <a:gd name="T4" fmla="*/ 19 w 113"/>
                <a:gd name="T5" fmla="*/ 112 h 113"/>
                <a:gd name="T6" fmla="*/ 93 w 113"/>
                <a:gd name="T7" fmla="*/ 74 h 113"/>
                <a:gd name="T8" fmla="*/ 19 w 113"/>
                <a:gd name="T9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19" y="56"/>
                  </a:moveTo>
                  <a:lnTo>
                    <a:pt x="19" y="56"/>
                  </a:lnTo>
                  <a:cubicBezTo>
                    <a:pt x="19" y="56"/>
                    <a:pt x="0" y="112"/>
                    <a:pt x="19" y="112"/>
                  </a:cubicBezTo>
                  <a:cubicBezTo>
                    <a:pt x="37" y="112"/>
                    <a:pt x="93" y="74"/>
                    <a:pt x="93" y="74"/>
                  </a:cubicBezTo>
                  <a:cubicBezTo>
                    <a:pt x="93" y="74"/>
                    <a:pt x="112" y="0"/>
                    <a:pt x="19" y="56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97" name="Freeform 68"/>
            <p:cNvSpPr>
              <a:spLocks noChangeArrowheads="1"/>
            </p:cNvSpPr>
            <p:nvPr/>
          </p:nvSpPr>
          <p:spPr bwMode="auto">
            <a:xfrm>
              <a:off x="10937957" y="6577052"/>
              <a:ext cx="83834" cy="91854"/>
            </a:xfrm>
            <a:custGeom>
              <a:avLst/>
              <a:gdLst>
                <a:gd name="T0" fmla="*/ 37 w 186"/>
                <a:gd name="T1" fmla="*/ 92 h 205"/>
                <a:gd name="T2" fmla="*/ 37 w 186"/>
                <a:gd name="T3" fmla="*/ 92 h 205"/>
                <a:gd name="T4" fmla="*/ 19 w 186"/>
                <a:gd name="T5" fmla="*/ 130 h 205"/>
                <a:gd name="T6" fmla="*/ 37 w 186"/>
                <a:gd name="T7" fmla="*/ 204 h 205"/>
                <a:gd name="T8" fmla="*/ 130 w 186"/>
                <a:gd name="T9" fmla="*/ 167 h 205"/>
                <a:gd name="T10" fmla="*/ 149 w 186"/>
                <a:gd name="T11" fmla="*/ 56 h 205"/>
                <a:gd name="T12" fmla="*/ 37 w 186"/>
                <a:gd name="T13" fmla="*/ 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205">
                  <a:moveTo>
                    <a:pt x="37" y="92"/>
                  </a:moveTo>
                  <a:lnTo>
                    <a:pt x="37" y="92"/>
                  </a:lnTo>
                  <a:cubicBezTo>
                    <a:pt x="19" y="130"/>
                    <a:pt x="19" y="130"/>
                    <a:pt x="19" y="130"/>
                  </a:cubicBezTo>
                  <a:cubicBezTo>
                    <a:pt x="19" y="130"/>
                    <a:pt x="0" y="185"/>
                    <a:pt x="37" y="204"/>
                  </a:cubicBezTo>
                  <a:cubicBezTo>
                    <a:pt x="74" y="204"/>
                    <a:pt x="74" y="185"/>
                    <a:pt x="130" y="167"/>
                  </a:cubicBezTo>
                  <a:cubicBezTo>
                    <a:pt x="167" y="130"/>
                    <a:pt x="185" y="74"/>
                    <a:pt x="149" y="56"/>
                  </a:cubicBezTo>
                  <a:cubicBezTo>
                    <a:pt x="130" y="37"/>
                    <a:pt x="56" y="0"/>
                    <a:pt x="37" y="92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399" name="Freeform 70"/>
            <p:cNvSpPr>
              <a:spLocks noChangeArrowheads="1"/>
            </p:cNvSpPr>
            <p:nvPr/>
          </p:nvSpPr>
          <p:spPr bwMode="auto">
            <a:xfrm>
              <a:off x="13732437" y="8072683"/>
              <a:ext cx="159685" cy="613028"/>
            </a:xfrm>
            <a:custGeom>
              <a:avLst/>
              <a:gdLst>
                <a:gd name="T0" fmla="*/ 38 w 354"/>
                <a:gd name="T1" fmla="*/ 55 h 1355"/>
                <a:gd name="T2" fmla="*/ 38 w 354"/>
                <a:gd name="T3" fmla="*/ 55 h 1355"/>
                <a:gd name="T4" fmla="*/ 38 w 354"/>
                <a:gd name="T5" fmla="*/ 204 h 1355"/>
                <a:gd name="T6" fmla="*/ 38 w 354"/>
                <a:gd name="T7" fmla="*/ 371 h 1355"/>
                <a:gd name="T8" fmla="*/ 19 w 354"/>
                <a:gd name="T9" fmla="*/ 464 h 1355"/>
                <a:gd name="T10" fmla="*/ 56 w 354"/>
                <a:gd name="T11" fmla="*/ 538 h 1355"/>
                <a:gd name="T12" fmla="*/ 19 w 354"/>
                <a:gd name="T13" fmla="*/ 686 h 1355"/>
                <a:gd name="T14" fmla="*/ 19 w 354"/>
                <a:gd name="T15" fmla="*/ 816 h 1355"/>
                <a:gd name="T16" fmla="*/ 75 w 354"/>
                <a:gd name="T17" fmla="*/ 1002 h 1355"/>
                <a:gd name="T18" fmla="*/ 112 w 354"/>
                <a:gd name="T19" fmla="*/ 1076 h 1355"/>
                <a:gd name="T20" fmla="*/ 130 w 354"/>
                <a:gd name="T21" fmla="*/ 1187 h 1355"/>
                <a:gd name="T22" fmla="*/ 241 w 354"/>
                <a:gd name="T23" fmla="*/ 1243 h 1355"/>
                <a:gd name="T24" fmla="*/ 335 w 354"/>
                <a:gd name="T25" fmla="*/ 1280 h 1355"/>
                <a:gd name="T26" fmla="*/ 297 w 354"/>
                <a:gd name="T27" fmla="*/ 1094 h 1355"/>
                <a:gd name="T28" fmla="*/ 223 w 354"/>
                <a:gd name="T29" fmla="*/ 983 h 1355"/>
                <a:gd name="T30" fmla="*/ 205 w 354"/>
                <a:gd name="T31" fmla="*/ 761 h 1355"/>
                <a:gd name="T32" fmla="*/ 241 w 354"/>
                <a:gd name="T33" fmla="*/ 649 h 1355"/>
                <a:gd name="T34" fmla="*/ 260 w 354"/>
                <a:gd name="T35" fmla="*/ 464 h 1355"/>
                <a:gd name="T36" fmla="*/ 149 w 354"/>
                <a:gd name="T37" fmla="*/ 260 h 1355"/>
                <a:gd name="T38" fmla="*/ 112 w 354"/>
                <a:gd name="T39" fmla="*/ 93 h 1355"/>
                <a:gd name="T40" fmla="*/ 38 w 354"/>
                <a:gd name="T41" fmla="*/ 55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4" h="1355">
                  <a:moveTo>
                    <a:pt x="38" y="55"/>
                  </a:moveTo>
                  <a:lnTo>
                    <a:pt x="38" y="55"/>
                  </a:lnTo>
                  <a:cubicBezTo>
                    <a:pt x="19" y="93"/>
                    <a:pt x="38" y="148"/>
                    <a:pt x="38" y="204"/>
                  </a:cubicBezTo>
                  <a:cubicBezTo>
                    <a:pt x="38" y="241"/>
                    <a:pt x="19" y="334"/>
                    <a:pt x="38" y="371"/>
                  </a:cubicBezTo>
                  <a:cubicBezTo>
                    <a:pt x="56" y="408"/>
                    <a:pt x="19" y="464"/>
                    <a:pt x="19" y="464"/>
                  </a:cubicBezTo>
                  <a:cubicBezTo>
                    <a:pt x="19" y="482"/>
                    <a:pt x="56" y="501"/>
                    <a:pt x="56" y="538"/>
                  </a:cubicBezTo>
                  <a:cubicBezTo>
                    <a:pt x="56" y="556"/>
                    <a:pt x="38" y="667"/>
                    <a:pt x="19" y="686"/>
                  </a:cubicBezTo>
                  <a:cubicBezTo>
                    <a:pt x="0" y="723"/>
                    <a:pt x="19" y="742"/>
                    <a:pt x="19" y="816"/>
                  </a:cubicBezTo>
                  <a:cubicBezTo>
                    <a:pt x="19" y="909"/>
                    <a:pt x="75" y="946"/>
                    <a:pt x="75" y="1002"/>
                  </a:cubicBezTo>
                  <a:cubicBezTo>
                    <a:pt x="93" y="1057"/>
                    <a:pt x="112" y="1020"/>
                    <a:pt x="112" y="1076"/>
                  </a:cubicBezTo>
                  <a:cubicBezTo>
                    <a:pt x="112" y="1132"/>
                    <a:pt x="112" y="1187"/>
                    <a:pt x="130" y="1187"/>
                  </a:cubicBezTo>
                  <a:cubicBezTo>
                    <a:pt x="167" y="1187"/>
                    <a:pt x="223" y="1206"/>
                    <a:pt x="241" y="1243"/>
                  </a:cubicBezTo>
                  <a:cubicBezTo>
                    <a:pt x="260" y="1261"/>
                    <a:pt x="316" y="1354"/>
                    <a:pt x="335" y="1280"/>
                  </a:cubicBezTo>
                  <a:cubicBezTo>
                    <a:pt x="353" y="1224"/>
                    <a:pt x="353" y="1150"/>
                    <a:pt x="297" y="1094"/>
                  </a:cubicBezTo>
                  <a:cubicBezTo>
                    <a:pt x="260" y="1020"/>
                    <a:pt x="223" y="1020"/>
                    <a:pt x="223" y="983"/>
                  </a:cubicBezTo>
                  <a:cubicBezTo>
                    <a:pt x="205" y="946"/>
                    <a:pt x="186" y="797"/>
                    <a:pt x="205" y="761"/>
                  </a:cubicBezTo>
                  <a:cubicBezTo>
                    <a:pt x="205" y="705"/>
                    <a:pt x="205" y="705"/>
                    <a:pt x="241" y="649"/>
                  </a:cubicBezTo>
                  <a:cubicBezTo>
                    <a:pt x="279" y="593"/>
                    <a:pt x="260" y="464"/>
                    <a:pt x="260" y="464"/>
                  </a:cubicBezTo>
                  <a:cubicBezTo>
                    <a:pt x="260" y="464"/>
                    <a:pt x="167" y="278"/>
                    <a:pt x="149" y="260"/>
                  </a:cubicBezTo>
                  <a:cubicBezTo>
                    <a:pt x="130" y="222"/>
                    <a:pt x="130" y="167"/>
                    <a:pt x="112" y="93"/>
                  </a:cubicBezTo>
                  <a:cubicBezTo>
                    <a:pt x="93" y="37"/>
                    <a:pt x="38" y="0"/>
                    <a:pt x="38" y="55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00" name="Freeform 71"/>
            <p:cNvSpPr>
              <a:spLocks noChangeArrowheads="1"/>
            </p:cNvSpPr>
            <p:nvPr/>
          </p:nvSpPr>
          <p:spPr bwMode="auto">
            <a:xfrm>
              <a:off x="13247394" y="8248405"/>
              <a:ext cx="75850" cy="75880"/>
            </a:xfrm>
            <a:custGeom>
              <a:avLst/>
              <a:gdLst>
                <a:gd name="T0" fmla="*/ 55 w 168"/>
                <a:gd name="T1" fmla="*/ 18 h 167"/>
                <a:gd name="T2" fmla="*/ 55 w 168"/>
                <a:gd name="T3" fmla="*/ 18 h 167"/>
                <a:gd name="T4" fmla="*/ 18 w 168"/>
                <a:gd name="T5" fmla="*/ 129 h 167"/>
                <a:gd name="T6" fmla="*/ 74 w 168"/>
                <a:gd name="T7" fmla="*/ 148 h 167"/>
                <a:gd name="T8" fmla="*/ 148 w 168"/>
                <a:gd name="T9" fmla="*/ 92 h 167"/>
                <a:gd name="T10" fmla="*/ 55 w 168"/>
                <a:gd name="T11" fmla="*/ 1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7">
                  <a:moveTo>
                    <a:pt x="55" y="18"/>
                  </a:moveTo>
                  <a:lnTo>
                    <a:pt x="55" y="18"/>
                  </a:lnTo>
                  <a:cubicBezTo>
                    <a:pt x="55" y="18"/>
                    <a:pt x="0" y="111"/>
                    <a:pt x="18" y="129"/>
                  </a:cubicBezTo>
                  <a:cubicBezTo>
                    <a:pt x="37" y="148"/>
                    <a:pt x="37" y="166"/>
                    <a:pt x="74" y="148"/>
                  </a:cubicBezTo>
                  <a:cubicBezTo>
                    <a:pt x="129" y="148"/>
                    <a:pt x="148" y="111"/>
                    <a:pt x="148" y="92"/>
                  </a:cubicBezTo>
                  <a:cubicBezTo>
                    <a:pt x="167" y="55"/>
                    <a:pt x="111" y="0"/>
                    <a:pt x="55" y="18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01" name="Freeform 72"/>
            <p:cNvSpPr>
              <a:spLocks noChangeArrowheads="1"/>
            </p:cNvSpPr>
            <p:nvPr/>
          </p:nvSpPr>
          <p:spPr bwMode="auto">
            <a:xfrm>
              <a:off x="13111662" y="8030749"/>
              <a:ext cx="83834" cy="101839"/>
            </a:xfrm>
            <a:custGeom>
              <a:avLst/>
              <a:gdLst>
                <a:gd name="T0" fmla="*/ 0 w 186"/>
                <a:gd name="T1" fmla="*/ 56 h 224"/>
                <a:gd name="T2" fmla="*/ 0 w 186"/>
                <a:gd name="T3" fmla="*/ 56 h 224"/>
                <a:gd name="T4" fmla="*/ 18 w 186"/>
                <a:gd name="T5" fmla="*/ 186 h 224"/>
                <a:gd name="T6" fmla="*/ 129 w 186"/>
                <a:gd name="T7" fmla="*/ 204 h 224"/>
                <a:gd name="T8" fmla="*/ 148 w 186"/>
                <a:gd name="T9" fmla="*/ 112 h 224"/>
                <a:gd name="T10" fmla="*/ 0 w 186"/>
                <a:gd name="T11" fmla="*/ 5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224">
                  <a:moveTo>
                    <a:pt x="0" y="56"/>
                  </a:moveTo>
                  <a:lnTo>
                    <a:pt x="0" y="56"/>
                  </a:lnTo>
                  <a:cubicBezTo>
                    <a:pt x="0" y="93"/>
                    <a:pt x="18" y="148"/>
                    <a:pt x="18" y="186"/>
                  </a:cubicBezTo>
                  <a:cubicBezTo>
                    <a:pt x="37" y="223"/>
                    <a:pt x="93" y="223"/>
                    <a:pt x="129" y="204"/>
                  </a:cubicBezTo>
                  <a:cubicBezTo>
                    <a:pt x="148" y="186"/>
                    <a:pt x="185" y="148"/>
                    <a:pt x="148" y="112"/>
                  </a:cubicBezTo>
                  <a:cubicBezTo>
                    <a:pt x="129" y="74"/>
                    <a:pt x="37" y="0"/>
                    <a:pt x="0" y="56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02" name="Freeform 73"/>
            <p:cNvSpPr>
              <a:spLocks noChangeArrowheads="1"/>
            </p:cNvSpPr>
            <p:nvPr/>
          </p:nvSpPr>
          <p:spPr bwMode="auto">
            <a:xfrm>
              <a:off x="13514866" y="7855027"/>
              <a:ext cx="117768" cy="143772"/>
            </a:xfrm>
            <a:custGeom>
              <a:avLst/>
              <a:gdLst>
                <a:gd name="T0" fmla="*/ 19 w 261"/>
                <a:gd name="T1" fmla="*/ 55 h 316"/>
                <a:gd name="T2" fmla="*/ 19 w 261"/>
                <a:gd name="T3" fmla="*/ 55 h 316"/>
                <a:gd name="T4" fmla="*/ 37 w 261"/>
                <a:gd name="T5" fmla="*/ 166 h 316"/>
                <a:gd name="T6" fmla="*/ 186 w 261"/>
                <a:gd name="T7" fmla="*/ 315 h 316"/>
                <a:gd name="T8" fmla="*/ 204 w 261"/>
                <a:gd name="T9" fmla="*/ 241 h 316"/>
                <a:gd name="T10" fmla="*/ 19 w 261"/>
                <a:gd name="T11" fmla="*/ 5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1" h="316">
                  <a:moveTo>
                    <a:pt x="19" y="55"/>
                  </a:moveTo>
                  <a:lnTo>
                    <a:pt x="19" y="55"/>
                  </a:lnTo>
                  <a:cubicBezTo>
                    <a:pt x="19" y="74"/>
                    <a:pt x="0" y="111"/>
                    <a:pt x="37" y="166"/>
                  </a:cubicBezTo>
                  <a:cubicBezTo>
                    <a:pt x="75" y="222"/>
                    <a:pt x="167" y="315"/>
                    <a:pt x="186" y="315"/>
                  </a:cubicBezTo>
                  <a:cubicBezTo>
                    <a:pt x="204" y="315"/>
                    <a:pt x="260" y="296"/>
                    <a:pt x="204" y="241"/>
                  </a:cubicBezTo>
                  <a:cubicBezTo>
                    <a:pt x="167" y="185"/>
                    <a:pt x="56" y="0"/>
                    <a:pt x="19" y="55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03" name="Freeform 74"/>
            <p:cNvSpPr>
              <a:spLocks noChangeArrowheads="1"/>
            </p:cNvSpPr>
            <p:nvPr/>
          </p:nvSpPr>
          <p:spPr bwMode="auto">
            <a:xfrm>
              <a:off x="13195497" y="7425708"/>
              <a:ext cx="269468" cy="613028"/>
            </a:xfrm>
            <a:custGeom>
              <a:avLst/>
              <a:gdLst>
                <a:gd name="T0" fmla="*/ 74 w 595"/>
                <a:gd name="T1" fmla="*/ 0 h 1355"/>
                <a:gd name="T2" fmla="*/ 74 w 595"/>
                <a:gd name="T3" fmla="*/ 0 h 1355"/>
                <a:gd name="T4" fmla="*/ 0 w 595"/>
                <a:gd name="T5" fmla="*/ 167 h 1355"/>
                <a:gd name="T6" fmla="*/ 56 w 595"/>
                <a:gd name="T7" fmla="*/ 446 h 1355"/>
                <a:gd name="T8" fmla="*/ 149 w 595"/>
                <a:gd name="T9" fmla="*/ 706 h 1355"/>
                <a:gd name="T10" fmla="*/ 223 w 595"/>
                <a:gd name="T11" fmla="*/ 965 h 1355"/>
                <a:gd name="T12" fmla="*/ 260 w 595"/>
                <a:gd name="T13" fmla="*/ 1151 h 1355"/>
                <a:gd name="T14" fmla="*/ 390 w 595"/>
                <a:gd name="T15" fmla="*/ 1188 h 1355"/>
                <a:gd name="T16" fmla="*/ 538 w 595"/>
                <a:gd name="T17" fmla="*/ 1318 h 1355"/>
                <a:gd name="T18" fmla="*/ 538 w 595"/>
                <a:gd name="T19" fmla="*/ 1169 h 1355"/>
                <a:gd name="T20" fmla="*/ 409 w 595"/>
                <a:gd name="T21" fmla="*/ 983 h 1355"/>
                <a:gd name="T22" fmla="*/ 353 w 595"/>
                <a:gd name="T23" fmla="*/ 798 h 1355"/>
                <a:gd name="T24" fmla="*/ 260 w 595"/>
                <a:gd name="T25" fmla="*/ 631 h 1355"/>
                <a:gd name="T26" fmla="*/ 204 w 595"/>
                <a:gd name="T27" fmla="*/ 409 h 1355"/>
                <a:gd name="T28" fmla="*/ 112 w 595"/>
                <a:gd name="T29" fmla="*/ 260 h 1355"/>
                <a:gd name="T30" fmla="*/ 74 w 595"/>
                <a:gd name="T3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5" h="1355">
                  <a:moveTo>
                    <a:pt x="74" y="0"/>
                  </a:moveTo>
                  <a:lnTo>
                    <a:pt x="74" y="0"/>
                  </a:lnTo>
                  <a:cubicBezTo>
                    <a:pt x="56" y="0"/>
                    <a:pt x="0" y="112"/>
                    <a:pt x="0" y="167"/>
                  </a:cubicBezTo>
                  <a:cubicBezTo>
                    <a:pt x="0" y="223"/>
                    <a:pt x="0" y="353"/>
                    <a:pt x="56" y="446"/>
                  </a:cubicBezTo>
                  <a:cubicBezTo>
                    <a:pt x="93" y="520"/>
                    <a:pt x="112" y="650"/>
                    <a:pt x="149" y="706"/>
                  </a:cubicBezTo>
                  <a:cubicBezTo>
                    <a:pt x="167" y="780"/>
                    <a:pt x="223" y="854"/>
                    <a:pt x="223" y="965"/>
                  </a:cubicBezTo>
                  <a:cubicBezTo>
                    <a:pt x="223" y="1077"/>
                    <a:pt x="223" y="1132"/>
                    <a:pt x="260" y="1151"/>
                  </a:cubicBezTo>
                  <a:cubicBezTo>
                    <a:pt x="315" y="1151"/>
                    <a:pt x="334" y="1113"/>
                    <a:pt x="390" y="1188"/>
                  </a:cubicBezTo>
                  <a:cubicBezTo>
                    <a:pt x="427" y="1262"/>
                    <a:pt x="501" y="1354"/>
                    <a:pt x="538" y="1318"/>
                  </a:cubicBezTo>
                  <a:cubicBezTo>
                    <a:pt x="575" y="1280"/>
                    <a:pt x="594" y="1243"/>
                    <a:pt x="538" y="1169"/>
                  </a:cubicBezTo>
                  <a:cubicBezTo>
                    <a:pt x="483" y="1095"/>
                    <a:pt x="409" y="1058"/>
                    <a:pt x="409" y="983"/>
                  </a:cubicBezTo>
                  <a:cubicBezTo>
                    <a:pt x="409" y="909"/>
                    <a:pt x="371" y="854"/>
                    <a:pt x="353" y="798"/>
                  </a:cubicBezTo>
                  <a:cubicBezTo>
                    <a:pt x="315" y="724"/>
                    <a:pt x="279" y="706"/>
                    <a:pt x="260" y="631"/>
                  </a:cubicBezTo>
                  <a:cubicBezTo>
                    <a:pt x="223" y="557"/>
                    <a:pt x="260" y="483"/>
                    <a:pt x="204" y="409"/>
                  </a:cubicBezTo>
                  <a:cubicBezTo>
                    <a:pt x="149" y="335"/>
                    <a:pt x="130" y="353"/>
                    <a:pt x="112" y="260"/>
                  </a:cubicBezTo>
                  <a:cubicBezTo>
                    <a:pt x="93" y="167"/>
                    <a:pt x="167" y="0"/>
                    <a:pt x="74" y="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04" name="Freeform 75"/>
            <p:cNvSpPr>
              <a:spLocks noChangeArrowheads="1"/>
            </p:cNvSpPr>
            <p:nvPr/>
          </p:nvSpPr>
          <p:spPr bwMode="auto">
            <a:xfrm>
              <a:off x="13305281" y="6754771"/>
              <a:ext cx="125751" cy="209667"/>
            </a:xfrm>
            <a:custGeom>
              <a:avLst/>
              <a:gdLst>
                <a:gd name="T0" fmla="*/ 279 w 280"/>
                <a:gd name="T1" fmla="*/ 93 h 465"/>
                <a:gd name="T2" fmla="*/ 279 w 280"/>
                <a:gd name="T3" fmla="*/ 93 h 465"/>
                <a:gd name="T4" fmla="*/ 204 w 280"/>
                <a:gd name="T5" fmla="*/ 241 h 465"/>
                <a:gd name="T6" fmla="*/ 56 w 280"/>
                <a:gd name="T7" fmla="*/ 409 h 465"/>
                <a:gd name="T8" fmla="*/ 19 w 280"/>
                <a:gd name="T9" fmla="*/ 371 h 465"/>
                <a:gd name="T10" fmla="*/ 93 w 280"/>
                <a:gd name="T11" fmla="*/ 223 h 465"/>
                <a:gd name="T12" fmla="*/ 279 w 280"/>
                <a:gd name="T13" fmla="*/ 9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465">
                  <a:moveTo>
                    <a:pt x="279" y="93"/>
                  </a:moveTo>
                  <a:lnTo>
                    <a:pt x="279" y="93"/>
                  </a:lnTo>
                  <a:cubicBezTo>
                    <a:pt x="279" y="93"/>
                    <a:pt x="260" y="223"/>
                    <a:pt x="204" y="241"/>
                  </a:cubicBezTo>
                  <a:cubicBezTo>
                    <a:pt x="149" y="260"/>
                    <a:pt x="93" y="353"/>
                    <a:pt x="56" y="409"/>
                  </a:cubicBezTo>
                  <a:cubicBezTo>
                    <a:pt x="19" y="464"/>
                    <a:pt x="0" y="446"/>
                    <a:pt x="19" y="371"/>
                  </a:cubicBezTo>
                  <a:cubicBezTo>
                    <a:pt x="38" y="315"/>
                    <a:pt x="38" y="279"/>
                    <a:pt x="93" y="223"/>
                  </a:cubicBezTo>
                  <a:cubicBezTo>
                    <a:pt x="149" y="167"/>
                    <a:pt x="242" y="0"/>
                    <a:pt x="279" y="93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05" name="Freeform 76"/>
            <p:cNvSpPr>
              <a:spLocks noChangeArrowheads="1"/>
            </p:cNvSpPr>
            <p:nvPr/>
          </p:nvSpPr>
          <p:spPr bwMode="auto">
            <a:xfrm>
              <a:off x="13556784" y="6804691"/>
              <a:ext cx="151700" cy="83867"/>
            </a:xfrm>
            <a:custGeom>
              <a:avLst/>
              <a:gdLst>
                <a:gd name="T0" fmla="*/ 241 w 335"/>
                <a:gd name="T1" fmla="*/ 37 h 186"/>
                <a:gd name="T2" fmla="*/ 241 w 335"/>
                <a:gd name="T3" fmla="*/ 37 h 186"/>
                <a:gd name="T4" fmla="*/ 56 w 335"/>
                <a:gd name="T5" fmla="*/ 148 h 186"/>
                <a:gd name="T6" fmla="*/ 223 w 335"/>
                <a:gd name="T7" fmla="*/ 185 h 186"/>
                <a:gd name="T8" fmla="*/ 315 w 335"/>
                <a:gd name="T9" fmla="*/ 129 h 186"/>
                <a:gd name="T10" fmla="*/ 259 w 335"/>
                <a:gd name="T11" fmla="*/ 55 h 186"/>
                <a:gd name="T12" fmla="*/ 241 w 335"/>
                <a:gd name="T13" fmla="*/ 3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186">
                  <a:moveTo>
                    <a:pt x="241" y="37"/>
                  </a:moveTo>
                  <a:lnTo>
                    <a:pt x="241" y="37"/>
                  </a:lnTo>
                  <a:cubicBezTo>
                    <a:pt x="204" y="74"/>
                    <a:pt x="0" y="111"/>
                    <a:pt x="56" y="148"/>
                  </a:cubicBezTo>
                  <a:cubicBezTo>
                    <a:pt x="93" y="167"/>
                    <a:pt x="167" y="185"/>
                    <a:pt x="223" y="185"/>
                  </a:cubicBezTo>
                  <a:cubicBezTo>
                    <a:pt x="278" y="167"/>
                    <a:pt x="334" y="167"/>
                    <a:pt x="315" y="129"/>
                  </a:cubicBezTo>
                  <a:cubicBezTo>
                    <a:pt x="278" y="92"/>
                    <a:pt x="241" y="74"/>
                    <a:pt x="259" y="55"/>
                  </a:cubicBezTo>
                  <a:cubicBezTo>
                    <a:pt x="278" y="37"/>
                    <a:pt x="297" y="0"/>
                    <a:pt x="241" y="37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06" name="Freeform 77"/>
            <p:cNvSpPr>
              <a:spLocks noChangeArrowheads="1"/>
            </p:cNvSpPr>
            <p:nvPr/>
          </p:nvSpPr>
          <p:spPr bwMode="auto">
            <a:xfrm>
              <a:off x="13926054" y="6443264"/>
              <a:ext cx="143716" cy="327481"/>
            </a:xfrm>
            <a:custGeom>
              <a:avLst/>
              <a:gdLst>
                <a:gd name="T0" fmla="*/ 56 w 316"/>
                <a:gd name="T1" fmla="*/ 130 h 725"/>
                <a:gd name="T2" fmla="*/ 56 w 316"/>
                <a:gd name="T3" fmla="*/ 130 h 725"/>
                <a:gd name="T4" fmla="*/ 167 w 316"/>
                <a:gd name="T5" fmla="*/ 111 h 725"/>
                <a:gd name="T6" fmla="*/ 185 w 316"/>
                <a:gd name="T7" fmla="*/ 389 h 725"/>
                <a:gd name="T8" fmla="*/ 279 w 316"/>
                <a:gd name="T9" fmla="*/ 501 h 725"/>
                <a:gd name="T10" fmla="*/ 279 w 316"/>
                <a:gd name="T11" fmla="*/ 686 h 725"/>
                <a:gd name="T12" fmla="*/ 167 w 316"/>
                <a:gd name="T13" fmla="*/ 556 h 725"/>
                <a:gd name="T14" fmla="*/ 19 w 316"/>
                <a:gd name="T15" fmla="*/ 408 h 725"/>
                <a:gd name="T16" fmla="*/ 56 w 316"/>
                <a:gd name="T17" fmla="*/ 13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725">
                  <a:moveTo>
                    <a:pt x="56" y="130"/>
                  </a:moveTo>
                  <a:lnTo>
                    <a:pt x="56" y="130"/>
                  </a:lnTo>
                  <a:cubicBezTo>
                    <a:pt x="56" y="111"/>
                    <a:pt x="93" y="0"/>
                    <a:pt x="167" y="111"/>
                  </a:cubicBezTo>
                  <a:cubicBezTo>
                    <a:pt x="241" y="223"/>
                    <a:pt x="167" y="315"/>
                    <a:pt x="185" y="389"/>
                  </a:cubicBezTo>
                  <a:cubicBezTo>
                    <a:pt x="185" y="445"/>
                    <a:pt x="241" y="408"/>
                    <a:pt x="279" y="501"/>
                  </a:cubicBezTo>
                  <a:cubicBezTo>
                    <a:pt x="315" y="575"/>
                    <a:pt x="315" y="724"/>
                    <a:pt x="279" y="686"/>
                  </a:cubicBezTo>
                  <a:cubicBezTo>
                    <a:pt x="260" y="649"/>
                    <a:pt x="241" y="630"/>
                    <a:pt x="167" y="556"/>
                  </a:cubicBezTo>
                  <a:cubicBezTo>
                    <a:pt x="74" y="464"/>
                    <a:pt x="37" y="464"/>
                    <a:pt x="19" y="408"/>
                  </a:cubicBezTo>
                  <a:cubicBezTo>
                    <a:pt x="0" y="353"/>
                    <a:pt x="56" y="130"/>
                    <a:pt x="56" y="130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07" name="Freeform 78"/>
            <p:cNvSpPr>
              <a:spLocks noChangeArrowheads="1"/>
            </p:cNvSpPr>
            <p:nvPr/>
          </p:nvSpPr>
          <p:spPr bwMode="auto">
            <a:xfrm>
              <a:off x="14085738" y="6325450"/>
              <a:ext cx="33934" cy="67892"/>
            </a:xfrm>
            <a:custGeom>
              <a:avLst/>
              <a:gdLst>
                <a:gd name="T0" fmla="*/ 55 w 75"/>
                <a:gd name="T1" fmla="*/ 19 h 149"/>
                <a:gd name="T2" fmla="*/ 55 w 75"/>
                <a:gd name="T3" fmla="*/ 19 h 149"/>
                <a:gd name="T4" fmla="*/ 0 w 75"/>
                <a:gd name="T5" fmla="*/ 112 h 149"/>
                <a:gd name="T6" fmla="*/ 37 w 75"/>
                <a:gd name="T7" fmla="*/ 112 h 149"/>
                <a:gd name="T8" fmla="*/ 55 w 75"/>
                <a:gd name="T9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49">
                  <a:moveTo>
                    <a:pt x="55" y="19"/>
                  </a:moveTo>
                  <a:lnTo>
                    <a:pt x="55" y="19"/>
                  </a:lnTo>
                  <a:cubicBezTo>
                    <a:pt x="37" y="37"/>
                    <a:pt x="0" y="74"/>
                    <a:pt x="0" y="112"/>
                  </a:cubicBezTo>
                  <a:cubicBezTo>
                    <a:pt x="0" y="148"/>
                    <a:pt x="18" y="148"/>
                    <a:pt x="37" y="112"/>
                  </a:cubicBezTo>
                  <a:cubicBezTo>
                    <a:pt x="55" y="74"/>
                    <a:pt x="74" y="0"/>
                    <a:pt x="55" y="19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08" name="Freeform 79"/>
            <p:cNvSpPr>
              <a:spLocks noChangeArrowheads="1"/>
            </p:cNvSpPr>
            <p:nvPr/>
          </p:nvSpPr>
          <p:spPr bwMode="auto">
            <a:xfrm>
              <a:off x="14137636" y="6215625"/>
              <a:ext cx="67866" cy="75880"/>
            </a:xfrm>
            <a:custGeom>
              <a:avLst/>
              <a:gdLst>
                <a:gd name="T0" fmla="*/ 92 w 149"/>
                <a:gd name="T1" fmla="*/ 37 h 168"/>
                <a:gd name="T2" fmla="*/ 92 w 149"/>
                <a:gd name="T3" fmla="*/ 37 h 168"/>
                <a:gd name="T4" fmla="*/ 18 w 149"/>
                <a:gd name="T5" fmla="*/ 148 h 168"/>
                <a:gd name="T6" fmla="*/ 92 w 149"/>
                <a:gd name="T7" fmla="*/ 112 h 168"/>
                <a:gd name="T8" fmla="*/ 92 w 149"/>
                <a:gd name="T9" fmla="*/ 3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68">
                  <a:moveTo>
                    <a:pt x="92" y="37"/>
                  </a:moveTo>
                  <a:lnTo>
                    <a:pt x="92" y="37"/>
                  </a:lnTo>
                  <a:cubicBezTo>
                    <a:pt x="74" y="37"/>
                    <a:pt x="0" y="130"/>
                    <a:pt x="18" y="148"/>
                  </a:cubicBezTo>
                  <a:cubicBezTo>
                    <a:pt x="37" y="167"/>
                    <a:pt x="74" y="130"/>
                    <a:pt x="92" y="112"/>
                  </a:cubicBezTo>
                  <a:cubicBezTo>
                    <a:pt x="111" y="93"/>
                    <a:pt x="148" y="0"/>
                    <a:pt x="92" y="37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09" name="Freeform 80"/>
            <p:cNvSpPr>
              <a:spLocks noChangeArrowheads="1"/>
            </p:cNvSpPr>
            <p:nvPr/>
          </p:nvSpPr>
          <p:spPr bwMode="auto">
            <a:xfrm>
              <a:off x="13472949" y="6922505"/>
              <a:ext cx="387235" cy="403361"/>
            </a:xfrm>
            <a:custGeom>
              <a:avLst/>
              <a:gdLst>
                <a:gd name="T0" fmla="*/ 390 w 855"/>
                <a:gd name="T1" fmla="*/ 19 h 891"/>
                <a:gd name="T2" fmla="*/ 390 w 855"/>
                <a:gd name="T3" fmla="*/ 19 h 891"/>
                <a:gd name="T4" fmla="*/ 334 w 855"/>
                <a:gd name="T5" fmla="*/ 56 h 891"/>
                <a:gd name="T6" fmla="*/ 186 w 855"/>
                <a:gd name="T7" fmla="*/ 149 h 891"/>
                <a:gd name="T8" fmla="*/ 56 w 855"/>
                <a:gd name="T9" fmla="*/ 259 h 891"/>
                <a:gd name="T10" fmla="*/ 19 w 855"/>
                <a:gd name="T11" fmla="*/ 426 h 891"/>
                <a:gd name="T12" fmla="*/ 93 w 855"/>
                <a:gd name="T13" fmla="*/ 649 h 891"/>
                <a:gd name="T14" fmla="*/ 168 w 855"/>
                <a:gd name="T15" fmla="*/ 797 h 891"/>
                <a:gd name="T16" fmla="*/ 204 w 855"/>
                <a:gd name="T17" fmla="*/ 705 h 891"/>
                <a:gd name="T18" fmla="*/ 297 w 855"/>
                <a:gd name="T19" fmla="*/ 760 h 891"/>
                <a:gd name="T20" fmla="*/ 334 w 855"/>
                <a:gd name="T21" fmla="*/ 871 h 891"/>
                <a:gd name="T22" fmla="*/ 371 w 855"/>
                <a:gd name="T23" fmla="*/ 779 h 891"/>
                <a:gd name="T24" fmla="*/ 427 w 855"/>
                <a:gd name="T25" fmla="*/ 723 h 891"/>
                <a:gd name="T26" fmla="*/ 594 w 855"/>
                <a:gd name="T27" fmla="*/ 723 h 891"/>
                <a:gd name="T28" fmla="*/ 520 w 855"/>
                <a:gd name="T29" fmla="*/ 630 h 891"/>
                <a:gd name="T30" fmla="*/ 520 w 855"/>
                <a:gd name="T31" fmla="*/ 575 h 891"/>
                <a:gd name="T32" fmla="*/ 650 w 855"/>
                <a:gd name="T33" fmla="*/ 556 h 891"/>
                <a:gd name="T34" fmla="*/ 594 w 855"/>
                <a:gd name="T35" fmla="*/ 408 h 891"/>
                <a:gd name="T36" fmla="*/ 687 w 855"/>
                <a:gd name="T37" fmla="*/ 334 h 891"/>
                <a:gd name="T38" fmla="*/ 687 w 855"/>
                <a:gd name="T39" fmla="*/ 240 h 891"/>
                <a:gd name="T40" fmla="*/ 816 w 855"/>
                <a:gd name="T41" fmla="*/ 222 h 891"/>
                <a:gd name="T42" fmla="*/ 854 w 855"/>
                <a:gd name="T43" fmla="*/ 166 h 891"/>
                <a:gd name="T44" fmla="*/ 780 w 855"/>
                <a:gd name="T45" fmla="*/ 93 h 891"/>
                <a:gd name="T46" fmla="*/ 631 w 855"/>
                <a:gd name="T47" fmla="*/ 112 h 891"/>
                <a:gd name="T48" fmla="*/ 390 w 855"/>
                <a:gd name="T49" fmla="*/ 1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5" h="891">
                  <a:moveTo>
                    <a:pt x="390" y="19"/>
                  </a:moveTo>
                  <a:lnTo>
                    <a:pt x="390" y="19"/>
                  </a:lnTo>
                  <a:cubicBezTo>
                    <a:pt x="390" y="19"/>
                    <a:pt x="371" y="56"/>
                    <a:pt x="334" y="56"/>
                  </a:cubicBezTo>
                  <a:cubicBezTo>
                    <a:pt x="279" y="75"/>
                    <a:pt x="242" y="112"/>
                    <a:pt x="186" y="149"/>
                  </a:cubicBezTo>
                  <a:cubicBezTo>
                    <a:pt x="130" y="185"/>
                    <a:pt x="112" y="204"/>
                    <a:pt x="56" y="259"/>
                  </a:cubicBezTo>
                  <a:cubicBezTo>
                    <a:pt x="19" y="315"/>
                    <a:pt x="0" y="370"/>
                    <a:pt x="19" y="426"/>
                  </a:cubicBezTo>
                  <a:cubicBezTo>
                    <a:pt x="38" y="482"/>
                    <a:pt x="38" y="556"/>
                    <a:pt x="93" y="649"/>
                  </a:cubicBezTo>
                  <a:cubicBezTo>
                    <a:pt x="149" y="760"/>
                    <a:pt x="130" y="834"/>
                    <a:pt x="168" y="797"/>
                  </a:cubicBezTo>
                  <a:cubicBezTo>
                    <a:pt x="204" y="760"/>
                    <a:pt x="186" y="741"/>
                    <a:pt x="204" y="705"/>
                  </a:cubicBezTo>
                  <a:cubicBezTo>
                    <a:pt x="204" y="686"/>
                    <a:pt x="279" y="741"/>
                    <a:pt x="297" y="760"/>
                  </a:cubicBezTo>
                  <a:cubicBezTo>
                    <a:pt x="334" y="779"/>
                    <a:pt x="316" y="890"/>
                    <a:pt x="334" y="871"/>
                  </a:cubicBezTo>
                  <a:cubicBezTo>
                    <a:pt x="371" y="853"/>
                    <a:pt x="390" y="797"/>
                    <a:pt x="371" y="779"/>
                  </a:cubicBezTo>
                  <a:cubicBezTo>
                    <a:pt x="353" y="741"/>
                    <a:pt x="390" y="705"/>
                    <a:pt x="427" y="723"/>
                  </a:cubicBezTo>
                  <a:cubicBezTo>
                    <a:pt x="445" y="741"/>
                    <a:pt x="539" y="797"/>
                    <a:pt x="594" y="723"/>
                  </a:cubicBezTo>
                  <a:cubicBezTo>
                    <a:pt x="650" y="667"/>
                    <a:pt x="575" y="649"/>
                    <a:pt x="520" y="630"/>
                  </a:cubicBezTo>
                  <a:cubicBezTo>
                    <a:pt x="464" y="630"/>
                    <a:pt x="445" y="593"/>
                    <a:pt x="520" y="575"/>
                  </a:cubicBezTo>
                  <a:cubicBezTo>
                    <a:pt x="594" y="575"/>
                    <a:pt x="687" y="611"/>
                    <a:pt x="650" y="556"/>
                  </a:cubicBezTo>
                  <a:cubicBezTo>
                    <a:pt x="631" y="500"/>
                    <a:pt x="539" y="463"/>
                    <a:pt x="594" y="408"/>
                  </a:cubicBezTo>
                  <a:cubicBezTo>
                    <a:pt x="631" y="370"/>
                    <a:pt x="687" y="408"/>
                    <a:pt x="687" y="334"/>
                  </a:cubicBezTo>
                  <a:cubicBezTo>
                    <a:pt x="705" y="278"/>
                    <a:pt x="650" y="240"/>
                    <a:pt x="687" y="240"/>
                  </a:cubicBezTo>
                  <a:cubicBezTo>
                    <a:pt x="724" y="222"/>
                    <a:pt x="798" y="259"/>
                    <a:pt x="816" y="222"/>
                  </a:cubicBezTo>
                  <a:cubicBezTo>
                    <a:pt x="854" y="185"/>
                    <a:pt x="835" y="185"/>
                    <a:pt x="854" y="166"/>
                  </a:cubicBezTo>
                  <a:cubicBezTo>
                    <a:pt x="854" y="148"/>
                    <a:pt x="816" y="75"/>
                    <a:pt x="780" y="93"/>
                  </a:cubicBezTo>
                  <a:cubicBezTo>
                    <a:pt x="761" y="112"/>
                    <a:pt x="687" y="130"/>
                    <a:pt x="631" y="112"/>
                  </a:cubicBezTo>
                  <a:cubicBezTo>
                    <a:pt x="575" y="75"/>
                    <a:pt x="427" y="0"/>
                    <a:pt x="390" y="19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10" name="Freeform 81"/>
            <p:cNvSpPr>
              <a:spLocks noChangeArrowheads="1"/>
            </p:cNvSpPr>
            <p:nvPr/>
          </p:nvSpPr>
          <p:spPr bwMode="auto">
            <a:xfrm>
              <a:off x="13289312" y="8769579"/>
              <a:ext cx="335338" cy="83867"/>
            </a:xfrm>
            <a:custGeom>
              <a:avLst/>
              <a:gdLst>
                <a:gd name="T0" fmla="*/ 0 w 743"/>
                <a:gd name="T1" fmla="*/ 38 h 187"/>
                <a:gd name="T2" fmla="*/ 0 w 743"/>
                <a:gd name="T3" fmla="*/ 38 h 187"/>
                <a:gd name="T4" fmla="*/ 75 w 743"/>
                <a:gd name="T5" fmla="*/ 130 h 187"/>
                <a:gd name="T6" fmla="*/ 241 w 743"/>
                <a:gd name="T7" fmla="*/ 130 h 187"/>
                <a:gd name="T8" fmla="*/ 501 w 743"/>
                <a:gd name="T9" fmla="*/ 149 h 187"/>
                <a:gd name="T10" fmla="*/ 687 w 743"/>
                <a:gd name="T11" fmla="*/ 186 h 187"/>
                <a:gd name="T12" fmla="*/ 631 w 743"/>
                <a:gd name="T13" fmla="*/ 112 h 187"/>
                <a:gd name="T14" fmla="*/ 408 w 743"/>
                <a:gd name="T15" fmla="*/ 56 h 187"/>
                <a:gd name="T16" fmla="*/ 241 w 743"/>
                <a:gd name="T17" fmla="*/ 19 h 187"/>
                <a:gd name="T18" fmla="*/ 0 w 743"/>
                <a:gd name="T19" fmla="*/ 3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3" h="187">
                  <a:moveTo>
                    <a:pt x="0" y="38"/>
                  </a:moveTo>
                  <a:lnTo>
                    <a:pt x="0" y="38"/>
                  </a:lnTo>
                  <a:cubicBezTo>
                    <a:pt x="0" y="75"/>
                    <a:pt x="37" y="93"/>
                    <a:pt x="75" y="130"/>
                  </a:cubicBezTo>
                  <a:cubicBezTo>
                    <a:pt x="130" y="149"/>
                    <a:pt x="167" y="130"/>
                    <a:pt x="241" y="130"/>
                  </a:cubicBezTo>
                  <a:cubicBezTo>
                    <a:pt x="297" y="130"/>
                    <a:pt x="427" y="130"/>
                    <a:pt x="501" y="149"/>
                  </a:cubicBezTo>
                  <a:cubicBezTo>
                    <a:pt x="557" y="167"/>
                    <a:pt x="668" y="186"/>
                    <a:pt x="687" y="186"/>
                  </a:cubicBezTo>
                  <a:cubicBezTo>
                    <a:pt x="724" y="167"/>
                    <a:pt x="742" y="149"/>
                    <a:pt x="631" y="112"/>
                  </a:cubicBezTo>
                  <a:cubicBezTo>
                    <a:pt x="520" y="75"/>
                    <a:pt x="482" y="56"/>
                    <a:pt x="408" y="56"/>
                  </a:cubicBezTo>
                  <a:cubicBezTo>
                    <a:pt x="316" y="56"/>
                    <a:pt x="279" y="38"/>
                    <a:pt x="241" y="19"/>
                  </a:cubicBezTo>
                  <a:cubicBezTo>
                    <a:pt x="186" y="0"/>
                    <a:pt x="0" y="0"/>
                    <a:pt x="0" y="38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11" name="Freeform 82"/>
            <p:cNvSpPr>
              <a:spLocks noChangeArrowheads="1"/>
            </p:cNvSpPr>
            <p:nvPr/>
          </p:nvSpPr>
          <p:spPr bwMode="auto">
            <a:xfrm>
              <a:off x="12943994" y="8903367"/>
              <a:ext cx="175653" cy="117813"/>
            </a:xfrm>
            <a:custGeom>
              <a:avLst/>
              <a:gdLst>
                <a:gd name="T0" fmla="*/ 389 w 390"/>
                <a:gd name="T1" fmla="*/ 19 h 261"/>
                <a:gd name="T2" fmla="*/ 389 w 390"/>
                <a:gd name="T3" fmla="*/ 19 h 261"/>
                <a:gd name="T4" fmla="*/ 371 w 390"/>
                <a:gd name="T5" fmla="*/ 93 h 261"/>
                <a:gd name="T6" fmla="*/ 55 w 390"/>
                <a:gd name="T7" fmla="*/ 260 h 261"/>
                <a:gd name="T8" fmla="*/ 18 w 390"/>
                <a:gd name="T9" fmla="*/ 241 h 261"/>
                <a:gd name="T10" fmla="*/ 167 w 390"/>
                <a:gd name="T11" fmla="*/ 93 h 261"/>
                <a:gd name="T12" fmla="*/ 389 w 390"/>
                <a:gd name="T13" fmla="*/ 1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261">
                  <a:moveTo>
                    <a:pt x="389" y="19"/>
                  </a:moveTo>
                  <a:lnTo>
                    <a:pt x="389" y="19"/>
                  </a:lnTo>
                  <a:cubicBezTo>
                    <a:pt x="389" y="19"/>
                    <a:pt x="389" y="74"/>
                    <a:pt x="371" y="93"/>
                  </a:cubicBezTo>
                  <a:cubicBezTo>
                    <a:pt x="352" y="112"/>
                    <a:pt x="55" y="260"/>
                    <a:pt x="55" y="260"/>
                  </a:cubicBezTo>
                  <a:cubicBezTo>
                    <a:pt x="55" y="260"/>
                    <a:pt x="0" y="260"/>
                    <a:pt x="18" y="241"/>
                  </a:cubicBezTo>
                  <a:cubicBezTo>
                    <a:pt x="37" y="204"/>
                    <a:pt x="129" y="130"/>
                    <a:pt x="167" y="93"/>
                  </a:cubicBezTo>
                  <a:cubicBezTo>
                    <a:pt x="223" y="74"/>
                    <a:pt x="371" y="0"/>
                    <a:pt x="389" y="19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19" name="Freeform 93"/>
            <p:cNvSpPr>
              <a:spLocks noChangeArrowheads="1"/>
            </p:cNvSpPr>
            <p:nvPr/>
          </p:nvSpPr>
          <p:spPr bwMode="auto">
            <a:xfrm>
              <a:off x="13205478" y="7124185"/>
              <a:ext cx="235535" cy="209668"/>
            </a:xfrm>
            <a:custGeom>
              <a:avLst/>
              <a:gdLst>
                <a:gd name="T0" fmla="*/ 130 w 520"/>
                <a:gd name="T1" fmla="*/ 148 h 464"/>
                <a:gd name="T2" fmla="*/ 130 w 520"/>
                <a:gd name="T3" fmla="*/ 148 h 464"/>
                <a:gd name="T4" fmla="*/ 74 w 520"/>
                <a:gd name="T5" fmla="*/ 260 h 464"/>
                <a:gd name="T6" fmla="*/ 74 w 520"/>
                <a:gd name="T7" fmla="*/ 463 h 464"/>
                <a:gd name="T8" fmla="*/ 93 w 520"/>
                <a:gd name="T9" fmla="*/ 426 h 464"/>
                <a:gd name="T10" fmla="*/ 260 w 520"/>
                <a:gd name="T11" fmla="*/ 445 h 464"/>
                <a:gd name="T12" fmla="*/ 334 w 520"/>
                <a:gd name="T13" fmla="*/ 389 h 464"/>
                <a:gd name="T14" fmla="*/ 334 w 520"/>
                <a:gd name="T15" fmla="*/ 389 h 464"/>
                <a:gd name="T16" fmla="*/ 371 w 520"/>
                <a:gd name="T17" fmla="*/ 296 h 464"/>
                <a:gd name="T18" fmla="*/ 482 w 520"/>
                <a:gd name="T19" fmla="*/ 130 h 464"/>
                <a:gd name="T20" fmla="*/ 445 w 520"/>
                <a:gd name="T21" fmla="*/ 37 h 464"/>
                <a:gd name="T22" fmla="*/ 278 w 520"/>
                <a:gd name="T23" fmla="*/ 74 h 464"/>
                <a:gd name="T24" fmla="*/ 185 w 520"/>
                <a:gd name="T25" fmla="*/ 130 h 464"/>
                <a:gd name="T26" fmla="*/ 130 w 520"/>
                <a:gd name="T27" fmla="*/ 148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0" h="464">
                  <a:moveTo>
                    <a:pt x="130" y="148"/>
                  </a:moveTo>
                  <a:lnTo>
                    <a:pt x="130" y="148"/>
                  </a:lnTo>
                  <a:cubicBezTo>
                    <a:pt x="130" y="148"/>
                    <a:pt x="111" y="204"/>
                    <a:pt x="74" y="260"/>
                  </a:cubicBezTo>
                  <a:cubicBezTo>
                    <a:pt x="19" y="334"/>
                    <a:pt x="0" y="371"/>
                    <a:pt x="74" y="463"/>
                  </a:cubicBezTo>
                  <a:cubicBezTo>
                    <a:pt x="74" y="463"/>
                    <a:pt x="55" y="408"/>
                    <a:pt x="93" y="426"/>
                  </a:cubicBezTo>
                  <a:cubicBezTo>
                    <a:pt x="130" y="426"/>
                    <a:pt x="222" y="463"/>
                    <a:pt x="260" y="445"/>
                  </a:cubicBezTo>
                  <a:cubicBezTo>
                    <a:pt x="296" y="408"/>
                    <a:pt x="278" y="334"/>
                    <a:pt x="334" y="389"/>
                  </a:cubicBezTo>
                  <a:cubicBezTo>
                    <a:pt x="390" y="426"/>
                    <a:pt x="334" y="389"/>
                    <a:pt x="334" y="389"/>
                  </a:cubicBezTo>
                  <a:cubicBezTo>
                    <a:pt x="334" y="389"/>
                    <a:pt x="352" y="315"/>
                    <a:pt x="371" y="296"/>
                  </a:cubicBezTo>
                  <a:cubicBezTo>
                    <a:pt x="408" y="260"/>
                    <a:pt x="464" y="148"/>
                    <a:pt x="482" y="130"/>
                  </a:cubicBezTo>
                  <a:cubicBezTo>
                    <a:pt x="519" y="92"/>
                    <a:pt x="501" y="18"/>
                    <a:pt x="445" y="37"/>
                  </a:cubicBezTo>
                  <a:cubicBezTo>
                    <a:pt x="390" y="37"/>
                    <a:pt x="371" y="0"/>
                    <a:pt x="278" y="74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48" y="166"/>
                    <a:pt x="130" y="148"/>
                  </a:cubicBezTo>
                </a:path>
              </a:pathLst>
            </a:custGeom>
            <a:grpFill/>
            <a:ln w="9525" cap="flat">
              <a:solidFill>
                <a:srgbClr val="1D76BB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20" name="Freeform 94"/>
            <p:cNvSpPr>
              <a:spLocks noChangeArrowheads="1"/>
            </p:cNvSpPr>
            <p:nvPr/>
          </p:nvSpPr>
          <p:spPr bwMode="auto">
            <a:xfrm>
              <a:off x="13205478" y="7124185"/>
              <a:ext cx="235535" cy="209668"/>
            </a:xfrm>
            <a:custGeom>
              <a:avLst/>
              <a:gdLst>
                <a:gd name="T0" fmla="*/ 130 w 520"/>
                <a:gd name="T1" fmla="*/ 148 h 464"/>
                <a:gd name="T2" fmla="*/ 130 w 520"/>
                <a:gd name="T3" fmla="*/ 148 h 464"/>
                <a:gd name="T4" fmla="*/ 74 w 520"/>
                <a:gd name="T5" fmla="*/ 260 h 464"/>
                <a:gd name="T6" fmla="*/ 74 w 520"/>
                <a:gd name="T7" fmla="*/ 463 h 464"/>
                <a:gd name="T8" fmla="*/ 93 w 520"/>
                <a:gd name="T9" fmla="*/ 426 h 464"/>
                <a:gd name="T10" fmla="*/ 260 w 520"/>
                <a:gd name="T11" fmla="*/ 445 h 464"/>
                <a:gd name="T12" fmla="*/ 334 w 520"/>
                <a:gd name="T13" fmla="*/ 389 h 464"/>
                <a:gd name="T14" fmla="*/ 334 w 520"/>
                <a:gd name="T15" fmla="*/ 389 h 464"/>
                <a:gd name="T16" fmla="*/ 371 w 520"/>
                <a:gd name="T17" fmla="*/ 296 h 464"/>
                <a:gd name="T18" fmla="*/ 482 w 520"/>
                <a:gd name="T19" fmla="*/ 130 h 464"/>
                <a:gd name="T20" fmla="*/ 445 w 520"/>
                <a:gd name="T21" fmla="*/ 37 h 464"/>
                <a:gd name="T22" fmla="*/ 278 w 520"/>
                <a:gd name="T23" fmla="*/ 74 h 464"/>
                <a:gd name="T24" fmla="*/ 185 w 520"/>
                <a:gd name="T25" fmla="*/ 130 h 464"/>
                <a:gd name="T26" fmla="*/ 130 w 520"/>
                <a:gd name="T27" fmla="*/ 148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0" h="464">
                  <a:moveTo>
                    <a:pt x="130" y="148"/>
                  </a:moveTo>
                  <a:lnTo>
                    <a:pt x="130" y="148"/>
                  </a:lnTo>
                  <a:cubicBezTo>
                    <a:pt x="130" y="148"/>
                    <a:pt x="111" y="204"/>
                    <a:pt x="74" y="260"/>
                  </a:cubicBezTo>
                  <a:cubicBezTo>
                    <a:pt x="19" y="334"/>
                    <a:pt x="0" y="371"/>
                    <a:pt x="74" y="463"/>
                  </a:cubicBezTo>
                  <a:cubicBezTo>
                    <a:pt x="74" y="463"/>
                    <a:pt x="55" y="408"/>
                    <a:pt x="93" y="426"/>
                  </a:cubicBezTo>
                  <a:cubicBezTo>
                    <a:pt x="130" y="426"/>
                    <a:pt x="222" y="463"/>
                    <a:pt x="260" y="445"/>
                  </a:cubicBezTo>
                  <a:cubicBezTo>
                    <a:pt x="296" y="408"/>
                    <a:pt x="278" y="334"/>
                    <a:pt x="334" y="389"/>
                  </a:cubicBezTo>
                  <a:cubicBezTo>
                    <a:pt x="390" y="426"/>
                    <a:pt x="334" y="389"/>
                    <a:pt x="334" y="389"/>
                  </a:cubicBezTo>
                  <a:cubicBezTo>
                    <a:pt x="334" y="389"/>
                    <a:pt x="352" y="315"/>
                    <a:pt x="371" y="296"/>
                  </a:cubicBezTo>
                  <a:cubicBezTo>
                    <a:pt x="408" y="260"/>
                    <a:pt x="464" y="148"/>
                    <a:pt x="482" y="130"/>
                  </a:cubicBezTo>
                  <a:cubicBezTo>
                    <a:pt x="519" y="92"/>
                    <a:pt x="501" y="18"/>
                    <a:pt x="445" y="37"/>
                  </a:cubicBezTo>
                  <a:cubicBezTo>
                    <a:pt x="390" y="37"/>
                    <a:pt x="371" y="0"/>
                    <a:pt x="278" y="74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48" y="166"/>
                    <a:pt x="130" y="148"/>
                  </a:cubicBezTo>
                </a:path>
              </a:pathLst>
            </a:custGeom>
            <a:grpFill/>
            <a:ln w="648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21" name="Freeform 95"/>
            <p:cNvSpPr>
              <a:spLocks noChangeArrowheads="1"/>
            </p:cNvSpPr>
            <p:nvPr/>
          </p:nvSpPr>
          <p:spPr bwMode="auto">
            <a:xfrm>
              <a:off x="14792342" y="8300323"/>
              <a:ext cx="41918" cy="67892"/>
            </a:xfrm>
            <a:custGeom>
              <a:avLst/>
              <a:gdLst>
                <a:gd name="T0" fmla="*/ 37 w 94"/>
                <a:gd name="T1" fmla="*/ 18 h 149"/>
                <a:gd name="T2" fmla="*/ 37 w 94"/>
                <a:gd name="T3" fmla="*/ 18 h 149"/>
                <a:gd name="T4" fmla="*/ 18 w 94"/>
                <a:gd name="T5" fmla="*/ 111 h 149"/>
                <a:gd name="T6" fmla="*/ 93 w 94"/>
                <a:gd name="T7" fmla="*/ 148 h 149"/>
                <a:gd name="T8" fmla="*/ 37 w 94"/>
                <a:gd name="T9" fmla="*/ 1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49">
                  <a:moveTo>
                    <a:pt x="37" y="18"/>
                  </a:moveTo>
                  <a:lnTo>
                    <a:pt x="37" y="18"/>
                  </a:lnTo>
                  <a:cubicBezTo>
                    <a:pt x="37" y="18"/>
                    <a:pt x="0" y="92"/>
                    <a:pt x="18" y="111"/>
                  </a:cubicBezTo>
                  <a:cubicBezTo>
                    <a:pt x="37" y="111"/>
                    <a:pt x="93" y="148"/>
                    <a:pt x="93" y="148"/>
                  </a:cubicBezTo>
                  <a:cubicBezTo>
                    <a:pt x="93" y="148"/>
                    <a:pt x="74" y="0"/>
                    <a:pt x="37" y="18"/>
                  </a:cubicBezTo>
                </a:path>
              </a:pathLst>
            </a:custGeom>
            <a:grpFill/>
            <a:ln w="9525" cap="flat">
              <a:solidFill>
                <a:schemeClr val="bg2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22" name="Freeform 96"/>
            <p:cNvSpPr>
              <a:spLocks noChangeArrowheads="1"/>
            </p:cNvSpPr>
            <p:nvPr/>
          </p:nvSpPr>
          <p:spPr bwMode="auto">
            <a:xfrm>
              <a:off x="14884161" y="8340259"/>
              <a:ext cx="49902" cy="59905"/>
            </a:xfrm>
            <a:custGeom>
              <a:avLst/>
              <a:gdLst>
                <a:gd name="T0" fmla="*/ 111 w 112"/>
                <a:gd name="T1" fmla="*/ 112 h 131"/>
                <a:gd name="T2" fmla="*/ 111 w 112"/>
                <a:gd name="T3" fmla="*/ 112 h 131"/>
                <a:gd name="T4" fmla="*/ 0 w 112"/>
                <a:gd name="T5" fmla="*/ 38 h 131"/>
                <a:gd name="T6" fmla="*/ 19 w 112"/>
                <a:gd name="T7" fmla="*/ 112 h 131"/>
                <a:gd name="T8" fmla="*/ 111 w 112"/>
                <a:gd name="T9" fmla="*/ 11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31">
                  <a:moveTo>
                    <a:pt x="111" y="112"/>
                  </a:moveTo>
                  <a:lnTo>
                    <a:pt x="111" y="112"/>
                  </a:lnTo>
                  <a:cubicBezTo>
                    <a:pt x="111" y="112"/>
                    <a:pt x="19" y="0"/>
                    <a:pt x="0" y="38"/>
                  </a:cubicBezTo>
                  <a:cubicBezTo>
                    <a:pt x="0" y="38"/>
                    <a:pt x="0" y="130"/>
                    <a:pt x="19" y="112"/>
                  </a:cubicBezTo>
                  <a:lnTo>
                    <a:pt x="111" y="112"/>
                  </a:lnTo>
                </a:path>
              </a:pathLst>
            </a:custGeom>
            <a:grpFill/>
            <a:ln w="9525" cap="flat">
              <a:solidFill>
                <a:srgbClr val="221F1F"/>
              </a:solidFill>
              <a:bevel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  <p:sp>
          <p:nvSpPr>
            <p:cNvPr id="423" name="Freeform 97"/>
            <p:cNvSpPr>
              <a:spLocks noChangeArrowheads="1"/>
            </p:cNvSpPr>
            <p:nvPr/>
          </p:nvSpPr>
          <p:spPr bwMode="auto">
            <a:xfrm>
              <a:off x="14884161" y="8340259"/>
              <a:ext cx="49902" cy="59905"/>
            </a:xfrm>
            <a:custGeom>
              <a:avLst/>
              <a:gdLst>
                <a:gd name="T0" fmla="*/ 111 w 112"/>
                <a:gd name="T1" fmla="*/ 112 h 131"/>
                <a:gd name="T2" fmla="*/ 111 w 112"/>
                <a:gd name="T3" fmla="*/ 112 h 131"/>
                <a:gd name="T4" fmla="*/ 0 w 112"/>
                <a:gd name="T5" fmla="*/ 38 h 131"/>
                <a:gd name="T6" fmla="*/ 19 w 112"/>
                <a:gd name="T7" fmla="*/ 11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31">
                  <a:moveTo>
                    <a:pt x="111" y="112"/>
                  </a:moveTo>
                  <a:lnTo>
                    <a:pt x="111" y="112"/>
                  </a:lnTo>
                  <a:cubicBezTo>
                    <a:pt x="111" y="112"/>
                    <a:pt x="19" y="0"/>
                    <a:pt x="0" y="38"/>
                  </a:cubicBezTo>
                  <a:cubicBezTo>
                    <a:pt x="0" y="38"/>
                    <a:pt x="0" y="130"/>
                    <a:pt x="19" y="112"/>
                  </a:cubicBezTo>
                </a:path>
              </a:pathLst>
            </a:custGeom>
            <a:grpFill/>
            <a:ln w="648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68587"/>
                </a:solidFill>
                <a:latin typeface="+mn-lt"/>
              </a:endParaRPr>
            </a:p>
          </p:txBody>
        </p:sp>
      </p:grpSp>
      <p:sp>
        <p:nvSpPr>
          <p:cNvPr id="424" name="Rectangle 423"/>
          <p:cNvSpPr/>
          <p:nvPr/>
        </p:nvSpPr>
        <p:spPr>
          <a:xfrm>
            <a:off x="12147800" y="3602403"/>
            <a:ext cx="102784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068587"/>
                </a:solidFill>
                <a:latin typeface="FontAwesome" pitchFamily="2" charset="0"/>
              </a:rPr>
              <a:t></a:t>
            </a:r>
            <a:endParaRPr lang="en-US" sz="11500" dirty="0">
              <a:solidFill>
                <a:srgbClr val="068587"/>
              </a:solidFill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10114590" y="11751279"/>
            <a:ext cx="5094264" cy="9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4000" b="1" dirty="0" smtClean="0">
                <a:solidFill>
                  <a:srgbClr val="068587"/>
                </a:solidFill>
                <a:latin typeface="Karla" pitchFamily="2" charset="0"/>
                <a:ea typeface="Karla" pitchFamily="2" charset="0"/>
                <a:cs typeface="Montserrat Semi" charset="0"/>
              </a:rPr>
              <a:t>SOUTH AFRICA</a:t>
            </a:r>
            <a:endParaRPr lang="en-US" b="1" dirty="0" smtClean="0">
              <a:solidFill>
                <a:srgbClr val="068587"/>
              </a:solidFill>
              <a:latin typeface="Karla" pitchFamily="2" charset="0"/>
              <a:ea typeface="Karla" pitchFamily="2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6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898"/>
            <a:ext cx="12198350" cy="9148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50" y="3491899"/>
            <a:ext cx="12179300" cy="915187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012054" y="1264579"/>
            <a:ext cx="6412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END</a:t>
            </a:r>
            <a:r>
              <a:rPr lang="en-US" sz="9600" dirty="0" smtClean="0">
                <a:solidFill>
                  <a:schemeClr val="tx2"/>
                </a:solidFill>
                <a:latin typeface="Raleway" panose="020B0503030101060003" pitchFamily="34" charset="0"/>
                <a:ea typeface="Montserrat Semi" charset="0"/>
                <a:cs typeface="Montserrat Semi" charset="0"/>
              </a:rPr>
              <a:t> GOAL</a:t>
            </a:r>
            <a:endParaRPr lang="en-US" sz="9600" dirty="0">
              <a:solidFill>
                <a:schemeClr val="tx2"/>
              </a:solidFill>
              <a:latin typeface="Raleway" panose="020B0503030101060003" pitchFamily="34" charset="0"/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Eureka 3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B2B3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29842</TotalTime>
  <Words>263</Words>
  <Application>Microsoft Office PowerPoint</Application>
  <PresentationFormat>Custom</PresentationFormat>
  <Paragraphs>167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2" baseType="lpstr">
      <vt:lpstr>Arial</vt:lpstr>
      <vt:lpstr>Montserrat Hairline</vt:lpstr>
      <vt:lpstr>Lato</vt:lpstr>
      <vt:lpstr>Karla</vt:lpstr>
      <vt:lpstr>Montserrat Light</vt:lpstr>
      <vt:lpstr>Rajdhani</vt:lpstr>
      <vt:lpstr>Lato Hairline</vt:lpstr>
      <vt:lpstr>Raleway</vt:lpstr>
      <vt:lpstr>FontAwesome</vt:lpstr>
      <vt:lpstr>Lato Light</vt:lpstr>
      <vt:lpstr>French Script MT</vt:lpstr>
      <vt:lpstr>Amiri</vt:lpstr>
      <vt:lpstr>Calibri</vt:lpstr>
      <vt:lpstr>Changa</vt:lpstr>
      <vt:lpstr>Indie Flower</vt:lpstr>
      <vt:lpstr>Montserrat</vt:lpstr>
      <vt:lpstr>Gill Sans</vt:lpstr>
      <vt:lpstr>Calibri Light</vt:lpstr>
      <vt:lpstr>Montserrat Semi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Awesome PPT</Manager>
  <Company>Awesome PPT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Ali EL AMRI</cp:lastModifiedBy>
  <cp:revision>5924</cp:revision>
  <dcterms:created xsi:type="dcterms:W3CDTF">2014-11-12T21:47:38Z</dcterms:created>
  <dcterms:modified xsi:type="dcterms:W3CDTF">2017-09-12T03:42:22Z</dcterms:modified>
  <cp:category>Awesome PPT</cp:category>
</cp:coreProperties>
</file>